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2" r:id="rId4"/>
    <p:sldId id="271" r:id="rId5"/>
    <p:sldId id="279" r:id="rId6"/>
    <p:sldId id="278" r:id="rId7"/>
    <p:sldId id="270" r:id="rId8"/>
    <p:sldId id="286" r:id="rId9"/>
    <p:sldId id="287" r:id="rId10"/>
    <p:sldId id="28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/>
              <a:t>Lab Lecture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</a:t>
            </a:r>
            <a:r>
              <a:rPr lang="en-US" sz="2800"/>
              <a:t># </a:t>
            </a:r>
            <a:r>
              <a:rPr lang="en-US" sz="2800" smtClean="0"/>
              <a:t>Spring 2021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take two input numbers from user and add first then subtract the values and print both the outputs on console. </a:t>
            </a:r>
          </a:p>
          <a:p>
            <a:endParaRPr lang="en-US" dirty="0"/>
          </a:p>
          <a:p>
            <a:r>
              <a:rPr lang="en-US" dirty="0" smtClean="0"/>
              <a:t>Write a program to divide two numbers taken </a:t>
            </a:r>
            <a:r>
              <a:rPr lang="en-US" smtClean="0"/>
              <a:t>from user and </a:t>
            </a:r>
            <a:r>
              <a:rPr lang="en-US" dirty="0" smtClean="0"/>
              <a:t>print the output on console.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" y="540240"/>
            <a:ext cx="8057316" cy="6042988"/>
          </a:xfrm>
        </p:spPr>
      </p:pic>
    </p:spTree>
    <p:extLst>
      <p:ext uri="{BB962C8B-B14F-4D97-AF65-F5344CB8AC3E}">
        <p14:creationId xmlns:p14="http://schemas.microsoft.com/office/powerpoint/2010/main" val="119135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/>
          <a:stretch/>
        </p:blipFill>
        <p:spPr bwMode="auto">
          <a:xfrm>
            <a:off x="1100874" y="1706807"/>
            <a:ext cx="8512049" cy="498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9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2250831"/>
            <a:ext cx="10703169" cy="37689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AX </a:t>
            </a:r>
            <a:r>
              <a:rPr lang="en-US" dirty="0"/>
              <a:t>is the Accumulator Register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it is used in input/output and arithmetic operations ADD,SUB,MUL,DIV in multiplication </a:t>
            </a:r>
            <a:r>
              <a:rPr lang="en-US" dirty="0" smtClean="0"/>
              <a:t>operation, the </a:t>
            </a:r>
            <a:r>
              <a:rPr lang="en-US" dirty="0"/>
              <a:t>output is always stored in the AX register. </a:t>
            </a:r>
          </a:p>
          <a:p>
            <a:pPr algn="just"/>
            <a:r>
              <a:rPr lang="en-US" dirty="0" smtClean="0"/>
              <a:t>BX </a:t>
            </a:r>
            <a:r>
              <a:rPr lang="en-US" dirty="0"/>
              <a:t>is known as the base register: </a:t>
            </a:r>
            <a:endParaRPr lang="en-US" dirty="0" smtClean="0"/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it is used as a temporal memory storage and as an assistance to AX for </a:t>
            </a:r>
            <a:r>
              <a:rPr lang="en-US" dirty="0" smtClean="0"/>
              <a:t>arithmetic </a:t>
            </a:r>
            <a:r>
              <a:rPr lang="en-US" dirty="0"/>
              <a:t>register.</a:t>
            </a:r>
          </a:p>
          <a:p>
            <a:pPr algn="just"/>
            <a:r>
              <a:rPr lang="en-US" dirty="0" smtClean="0"/>
              <a:t>CX </a:t>
            </a:r>
            <a:r>
              <a:rPr lang="en-US" dirty="0"/>
              <a:t>is known as the counter register: </a:t>
            </a:r>
            <a:endParaRPr lang="en-US" dirty="0" smtClean="0"/>
          </a:p>
          <a:p>
            <a:pPr lvl="1" algn="just"/>
            <a:r>
              <a:rPr lang="en-US" dirty="0" smtClean="0"/>
              <a:t>controls </a:t>
            </a:r>
            <a:r>
              <a:rPr lang="en-US" dirty="0"/>
              <a:t>the loop as it stores the loop count in iterative operations.</a:t>
            </a:r>
          </a:p>
          <a:p>
            <a:pPr algn="just"/>
            <a:r>
              <a:rPr lang="en-US" dirty="0" smtClean="0"/>
              <a:t>DX </a:t>
            </a:r>
            <a:r>
              <a:rPr lang="en-US" dirty="0"/>
              <a:t>is known as the data register: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is also used in input/output operations. It is used to print the output on the console screen using data </a:t>
            </a:r>
            <a:r>
              <a:rPr lang="en-US" dirty="0" smtClean="0"/>
              <a:t>operations and </a:t>
            </a:r>
            <a:r>
              <a:rPr lang="en-US" dirty="0"/>
              <a:t>divide operations involving large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 : Load effective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 </a:t>
            </a:r>
            <a:r>
              <a:rPr lang="en-US" dirty="0"/>
              <a:t>: Load effective address is used to move the address of the </a:t>
            </a:r>
            <a:r>
              <a:rPr lang="en-US" dirty="0" err="1"/>
              <a:t>string,array,char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the specific </a:t>
            </a:r>
            <a:r>
              <a:rPr lang="en-US" dirty="0" err="1"/>
              <a:t>register.example</a:t>
            </a:r>
            <a:r>
              <a:rPr lang="en-US" dirty="0"/>
              <a:t>: DX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comment in 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in the code are written by using a ";"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8" y="1991089"/>
            <a:ext cx="5815397" cy="228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49" y="4312261"/>
            <a:ext cx="4740153" cy="178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0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</a:t>
            </a:r>
            <a:r>
              <a:rPr lang="en-US" dirty="0" smtClean="0"/>
              <a:t>multiply two </a:t>
            </a:r>
            <a:r>
              <a:rPr lang="en-US" dirty="0"/>
              <a:t>numbers and print the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84" y="1870185"/>
            <a:ext cx="8247824" cy="498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9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</a:t>
            </a:r>
            <a:r>
              <a:rPr lang="en-US" dirty="0" smtClean="0"/>
              <a:t>multiply two </a:t>
            </a:r>
            <a:r>
              <a:rPr lang="en-US" dirty="0"/>
              <a:t>numbers and print the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62" y="1937516"/>
            <a:ext cx="52387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12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536</TotalTime>
  <Words>276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CSC346-Computer Organization and assembly language     Lab Lecture  Semester-# Spring 2021</vt:lpstr>
      <vt:lpstr>PowerPoint Presentation</vt:lpstr>
      <vt:lpstr>Assembly language syntax</vt:lpstr>
      <vt:lpstr>General Purpose Registers</vt:lpstr>
      <vt:lpstr>LEA : Load effective address</vt:lpstr>
      <vt:lpstr>For comment in Assembly Code</vt:lpstr>
      <vt:lpstr>Syntax Rules</vt:lpstr>
      <vt:lpstr>Program to multiply two numbers and print the number</vt:lpstr>
      <vt:lpstr>Program to multiply two numbers and print the number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98</cp:revision>
  <dcterms:created xsi:type="dcterms:W3CDTF">2017-09-15T05:33:00Z</dcterms:created>
  <dcterms:modified xsi:type="dcterms:W3CDTF">2021-03-26T06:02:52Z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