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1" r:id="rId3"/>
    <p:sldId id="270" r:id="rId4"/>
    <p:sldId id="269" r:id="rId5"/>
    <p:sldId id="272" r:id="rId6"/>
    <p:sldId id="274" r:id="rId7"/>
    <p:sldId id="273" r:id="rId8"/>
    <p:sldId id="276" r:id="rId9"/>
    <p:sldId id="277" r:id="rId10"/>
    <p:sldId id="27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 smtClean="0"/>
              <a:t>Lab Lecture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</a:t>
            </a:r>
            <a:r>
              <a:rPr lang="en-US" sz="2800"/>
              <a:t># </a:t>
            </a:r>
            <a:r>
              <a:rPr lang="en-US" sz="2800" smtClean="0"/>
              <a:t>Spring 2021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print an array 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0480" r="26190" b="53488"/>
          <a:stretch/>
        </p:blipFill>
        <p:spPr bwMode="auto">
          <a:xfrm>
            <a:off x="286603" y="1828799"/>
            <a:ext cx="14606109" cy="36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07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" t="10561" r="53107" b="10344"/>
          <a:stretch/>
        </p:blipFill>
        <p:spPr bwMode="auto">
          <a:xfrm>
            <a:off x="0" y="13648"/>
            <a:ext cx="65269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76080" r="74531" b="9615"/>
          <a:stretch/>
        </p:blipFill>
        <p:spPr bwMode="auto">
          <a:xfrm>
            <a:off x="6453936" y="2388475"/>
            <a:ext cx="5322905" cy="175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1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definition,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Data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r>
              <a:rPr lang="en-US" dirty="0" smtClean="0"/>
              <a:t>  value</a:t>
            </a:r>
            <a:endParaRPr lang="en-US" dirty="0"/>
          </a:p>
          <a:p>
            <a:pPr lvl="1"/>
            <a:r>
              <a:rPr lang="en-US" dirty="0" smtClean="0"/>
              <a:t>Value is initializer is value</a:t>
            </a:r>
          </a:p>
          <a:p>
            <a:pPr lvl="1"/>
            <a:r>
              <a:rPr lang="en-US" dirty="0" smtClean="0"/>
              <a:t>Initializer directive is </a:t>
            </a:r>
            <a:r>
              <a:rPr lang="en-US" dirty="0" err="1" smtClean="0"/>
              <a:t>datasize</a:t>
            </a:r>
            <a:endParaRPr lang="en-US" dirty="0" smtClean="0"/>
          </a:p>
          <a:p>
            <a:pPr lvl="1"/>
            <a:r>
              <a:rPr lang="en-US" dirty="0" smtClean="0"/>
              <a:t>Variable name shouldn’t be the reserved words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59764" r="46010" b="21648"/>
          <a:stretch/>
        </p:blipFill>
        <p:spPr bwMode="auto">
          <a:xfrm>
            <a:off x="1608082" y="2128872"/>
            <a:ext cx="9124243" cy="267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5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to initialize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6" y="2396359"/>
            <a:ext cx="7441324" cy="43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9103" y="328374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 code of the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39103" y="3804010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if  you want to initialize the value in the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8657" y="438280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initialize the value </a:t>
            </a:r>
            <a:r>
              <a:rPr lang="en-US" b="1" dirty="0"/>
              <a:t>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6759" y="503592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alphabet to the variable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3141" y="5771666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number string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40331" y="633398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string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4607" y="3468414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4607" y="3988676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87159" y="456747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34456" y="522059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01103" y="5956332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39025" y="6565945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81" y="784482"/>
            <a:ext cx="8761413" cy="706964"/>
          </a:xfrm>
        </p:spPr>
        <p:txBody>
          <a:bodyPr/>
          <a:lstStyle/>
          <a:p>
            <a:r>
              <a:rPr lang="en-US" dirty="0"/>
              <a:t>Format to initialize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81" y="2330339"/>
            <a:ext cx="5165998" cy="39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2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terminator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is the string terminator it is mandatory to write this at the end of the string.</a:t>
            </a:r>
          </a:p>
          <a:p>
            <a:r>
              <a:rPr lang="en-US" dirty="0" smtClean="0"/>
              <a:t>E.g. xyz </a:t>
            </a:r>
            <a:r>
              <a:rPr lang="en-US" dirty="0" err="1" smtClean="0"/>
              <a:t>db</a:t>
            </a:r>
            <a:r>
              <a:rPr lang="en-US" dirty="0" smtClean="0"/>
              <a:t> ‘hello$’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: Load effective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 </a:t>
            </a:r>
            <a:r>
              <a:rPr lang="en-US" dirty="0"/>
              <a:t>: Load effective address is used to move the address of the </a:t>
            </a:r>
            <a:r>
              <a:rPr lang="en-US" dirty="0" err="1"/>
              <a:t>string,array,char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the specific </a:t>
            </a:r>
            <a:r>
              <a:rPr lang="en-US" dirty="0" err="1"/>
              <a:t>register.example</a:t>
            </a:r>
            <a:r>
              <a:rPr lang="en-US" dirty="0"/>
              <a:t>: DX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print a string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7" y="1590674"/>
            <a:ext cx="6805941" cy="483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763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592</TotalTime>
  <Words>192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CSC346-Computer Organization and assembly language     Lab Lecture   Semester-# Spring 2021</vt:lpstr>
      <vt:lpstr>PowerPoint Presentation</vt:lpstr>
      <vt:lpstr>Variable definition, initialization </vt:lpstr>
      <vt:lpstr>PowerPoint Presentation</vt:lpstr>
      <vt:lpstr>Format to initialize the variable</vt:lpstr>
      <vt:lpstr>Format to initialize the array</vt:lpstr>
      <vt:lpstr>String terminator</vt:lpstr>
      <vt:lpstr>LEA : Load effective address</vt:lpstr>
      <vt:lpstr>Program to print a string</vt:lpstr>
      <vt:lpstr>Program to print an array character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105</cp:revision>
  <dcterms:created xsi:type="dcterms:W3CDTF">2017-09-15T05:33:00Z</dcterms:created>
  <dcterms:modified xsi:type="dcterms:W3CDTF">2021-04-02T06:05:18Z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