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2" r:id="rId3"/>
    <p:sldId id="278" r:id="rId4"/>
    <p:sldId id="279" r:id="rId5"/>
    <p:sldId id="280" r:id="rId6"/>
    <p:sldId id="281" r:id="rId7"/>
    <p:sldId id="282" r:id="rId8"/>
    <p:sldId id="284" r:id="rId9"/>
    <p:sldId id="283" r:id="rId10"/>
    <p:sldId id="28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4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89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65" y="1064260"/>
            <a:ext cx="8825865" cy="37134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CSC346-Computer Organization</a:t>
            </a:r>
            <a:r>
              <a:rPr lang="en-US" sz="4400" dirty="0"/>
              <a:t>	and assembly language				</a:t>
            </a:r>
            <a:br>
              <a:rPr lang="en-US" sz="4400" dirty="0"/>
            </a:br>
            <a:r>
              <a:rPr lang="en-US" sz="4400" dirty="0"/>
              <a:t>Lab Lecture</a:t>
            </a:r>
            <a:br>
              <a:rPr lang="en-US" sz="4400" dirty="0"/>
            </a:br>
            <a:r>
              <a:rPr lang="en-US" sz="4400" dirty="0"/>
              <a:t>	</a:t>
            </a:r>
            <a:r>
              <a:rPr lang="en-US" sz="2800" dirty="0"/>
              <a:t>Semester-</a:t>
            </a:r>
            <a:r>
              <a:rPr lang="en-US" sz="2800"/>
              <a:t># </a:t>
            </a:r>
            <a:r>
              <a:rPr lang="en-US" sz="2800" smtClean="0"/>
              <a:t>Spring 2021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4777105"/>
            <a:ext cx="8825865" cy="1313815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</a:p>
          <a:p>
            <a:pPr lvl="8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 Chaudhry</a:t>
            </a:r>
          </a:p>
          <a:p>
            <a:pPr lvl="8"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M.Phil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513159" cy="1513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t="10776" r="78794" b="23842"/>
          <a:stretch/>
        </p:blipFill>
        <p:spPr bwMode="auto">
          <a:xfrm>
            <a:off x="410290" y="0"/>
            <a:ext cx="4839627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17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/>
          <a:stretch/>
        </p:blipFill>
        <p:spPr bwMode="auto">
          <a:xfrm>
            <a:off x="1100874" y="1706807"/>
            <a:ext cx="8512049" cy="498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90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definition, 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Data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Variablename</a:t>
            </a:r>
            <a:r>
              <a:rPr lang="en-US" dirty="0" smtClean="0"/>
              <a:t> </a:t>
            </a:r>
            <a:r>
              <a:rPr lang="en-US" dirty="0" err="1" smtClean="0"/>
              <a:t>datasize</a:t>
            </a:r>
            <a:r>
              <a:rPr lang="en-US" dirty="0" smtClean="0"/>
              <a:t>  value</a:t>
            </a:r>
            <a:endParaRPr lang="en-US" dirty="0"/>
          </a:p>
          <a:p>
            <a:pPr lvl="1"/>
            <a:r>
              <a:rPr lang="en-US" dirty="0" smtClean="0"/>
              <a:t>Value is initializer is value</a:t>
            </a:r>
          </a:p>
          <a:p>
            <a:pPr lvl="1"/>
            <a:r>
              <a:rPr lang="en-US" dirty="0" smtClean="0"/>
              <a:t>Initializer directive is </a:t>
            </a:r>
            <a:r>
              <a:rPr lang="en-US" dirty="0" err="1" smtClean="0"/>
              <a:t>datasize</a:t>
            </a:r>
            <a:endParaRPr lang="en-US" dirty="0" smtClean="0"/>
          </a:p>
          <a:p>
            <a:pPr lvl="1"/>
            <a:r>
              <a:rPr lang="en-US" dirty="0" smtClean="0"/>
              <a:t>Variable name shouldn’t be the reserved words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7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t="59764" r="46010" b="21648"/>
          <a:stretch/>
        </p:blipFill>
        <p:spPr bwMode="auto">
          <a:xfrm>
            <a:off x="1608082" y="2128872"/>
            <a:ext cx="9124243" cy="267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88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to initialize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6" y="2396359"/>
            <a:ext cx="7441324" cy="430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9103" y="328374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Asci code of the 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39103" y="3804010"/>
            <a:ext cx="596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if  you want to initialize the value in the code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38657" y="438280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initialize the value </a:t>
            </a:r>
            <a:r>
              <a:rPr lang="en-US" b="1" dirty="0"/>
              <a:t>to the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6759" y="503592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alphabet to the variable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3141" y="5771666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number string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40331" y="633398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string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34607" y="3468414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34607" y="3988676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87159" y="4567470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34456" y="5220590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01103" y="5956332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39025" y="6565945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3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81" y="784482"/>
            <a:ext cx="8761413" cy="706964"/>
          </a:xfrm>
        </p:spPr>
        <p:txBody>
          <a:bodyPr/>
          <a:lstStyle/>
          <a:p>
            <a:r>
              <a:rPr lang="en-US" dirty="0"/>
              <a:t>Format to initialize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81" y="2330339"/>
            <a:ext cx="5165998" cy="391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4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3" y="540240"/>
            <a:ext cx="8057316" cy="6042988"/>
          </a:xfrm>
        </p:spPr>
      </p:pic>
    </p:spTree>
    <p:extLst>
      <p:ext uri="{BB962C8B-B14F-4D97-AF65-F5344CB8AC3E}">
        <p14:creationId xmlns:p14="http://schemas.microsoft.com/office/powerpoint/2010/main" val="349358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Command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088" r="55237" b="40072"/>
          <a:stretch/>
        </p:blipFill>
        <p:spPr bwMode="auto">
          <a:xfrm>
            <a:off x="520263" y="1687296"/>
            <a:ext cx="7803931" cy="517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93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1247666"/>
            <a:ext cx="6794937" cy="51015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2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706</TotalTime>
  <Words>133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CSC346-Computer Organization and assembly language     Lab Lecture  Semester-# Spring 2021</vt:lpstr>
      <vt:lpstr>Assembly language syntax</vt:lpstr>
      <vt:lpstr>Variable definition, initialization </vt:lpstr>
      <vt:lpstr>PowerPoint Presentation</vt:lpstr>
      <vt:lpstr>Format to initialize the variable</vt:lpstr>
      <vt:lpstr>Format to initialize the array</vt:lpstr>
      <vt:lpstr>PowerPoint Presentation</vt:lpstr>
      <vt:lpstr>Loop Command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ABC</cp:lastModifiedBy>
  <cp:revision>104</cp:revision>
  <dcterms:created xsi:type="dcterms:W3CDTF">2017-09-15T05:33:00Z</dcterms:created>
  <dcterms:modified xsi:type="dcterms:W3CDTF">2021-04-06T07:59:42Z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