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8" r:id="rId11"/>
    <p:sldId id="277" r:id="rId12"/>
    <p:sldId id="280" r:id="rId13"/>
    <p:sldId id="281" r:id="rId14"/>
    <p:sldId id="282" r:id="rId15"/>
    <p:sldId id="28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4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89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065" y="1064260"/>
            <a:ext cx="8825865" cy="37134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CSC346-Computer Organization</a:t>
            </a:r>
            <a:r>
              <a:rPr lang="en-US" sz="4400" dirty="0"/>
              <a:t>	and assembly language				</a:t>
            </a:r>
            <a:br>
              <a:rPr lang="en-US" sz="4400" dirty="0"/>
            </a:br>
            <a:r>
              <a:rPr lang="en-US" sz="4400" dirty="0"/>
              <a:t>Lab Lecture</a:t>
            </a:r>
            <a:br>
              <a:rPr lang="en-US" sz="4400" dirty="0"/>
            </a:br>
            <a:r>
              <a:rPr lang="en-US" sz="4400" dirty="0"/>
              <a:t>	</a:t>
            </a:r>
            <a:r>
              <a:rPr lang="en-US" sz="2800" dirty="0"/>
              <a:t>Semester-</a:t>
            </a:r>
            <a:r>
              <a:rPr lang="en-US" sz="2800"/>
              <a:t># </a:t>
            </a:r>
            <a:r>
              <a:rPr lang="en-US" sz="2800" smtClean="0"/>
              <a:t>Spring 2021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65" y="4777105"/>
            <a:ext cx="8825865" cy="1313815"/>
          </a:xfrm>
        </p:spPr>
        <p:txBody>
          <a:bodyPr>
            <a:normAutofit/>
          </a:bodyPr>
          <a:lstStyle/>
          <a:p>
            <a:pPr lvl="8"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by:</a:t>
            </a:r>
          </a:p>
          <a:p>
            <a:pPr lvl="8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smtClean="0">
                <a:solidFill>
                  <a:schemeClr val="bg1"/>
                </a:solidFill>
              </a:rPr>
              <a:t>Huma Chaudhry</a:t>
            </a:r>
          </a:p>
          <a:p>
            <a:pPr lvl="8"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M.Phil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Science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513159" cy="15131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8" y="157656"/>
            <a:ext cx="8026399" cy="6019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t="19171" r="1"/>
          <a:stretch/>
        </p:blipFill>
        <p:spPr>
          <a:xfrm>
            <a:off x="478109" y="1608084"/>
            <a:ext cx="8240222" cy="5009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0" y="1346583"/>
            <a:ext cx="10013909" cy="43920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69" y="821996"/>
            <a:ext cx="7945821" cy="595936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6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op1 and op2 input from the user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55" y="2254468"/>
            <a:ext cx="8816955" cy="47179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5" y="0"/>
            <a:ext cx="9727324" cy="6858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0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184366"/>
            <a:ext cx="8825659" cy="4835434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"/>
          <a:stretch/>
        </p:blipFill>
        <p:spPr bwMode="auto">
          <a:xfrm>
            <a:off x="1100874" y="1706807"/>
            <a:ext cx="8512049" cy="498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95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definition, initialization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Data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Variablename</a:t>
            </a:r>
            <a:r>
              <a:rPr lang="en-US" dirty="0" smtClean="0"/>
              <a:t> </a:t>
            </a:r>
            <a:r>
              <a:rPr lang="en-US" dirty="0" err="1" smtClean="0"/>
              <a:t>datasize</a:t>
            </a:r>
            <a:r>
              <a:rPr lang="en-US" dirty="0" smtClean="0"/>
              <a:t>  value</a:t>
            </a:r>
            <a:endParaRPr lang="en-US" dirty="0"/>
          </a:p>
          <a:p>
            <a:pPr lvl="1"/>
            <a:r>
              <a:rPr lang="en-US" dirty="0" smtClean="0"/>
              <a:t>Value is initializer is value</a:t>
            </a:r>
          </a:p>
          <a:p>
            <a:pPr lvl="1"/>
            <a:r>
              <a:rPr lang="en-US" dirty="0" smtClean="0"/>
              <a:t>Initializer directive is </a:t>
            </a:r>
            <a:r>
              <a:rPr lang="en-US" dirty="0" err="1" smtClean="0"/>
              <a:t>datasize</a:t>
            </a:r>
            <a:endParaRPr lang="en-US" dirty="0" smtClean="0"/>
          </a:p>
          <a:p>
            <a:pPr lvl="1"/>
            <a:r>
              <a:rPr lang="en-US" dirty="0" smtClean="0"/>
              <a:t>Variable name shouldn’t be the reserved words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7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t="59764" r="46010" b="21648"/>
          <a:stretch/>
        </p:blipFill>
        <p:spPr bwMode="auto">
          <a:xfrm>
            <a:off x="1608082" y="2128872"/>
            <a:ext cx="9124243" cy="267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6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to initialize the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6" y="2396359"/>
            <a:ext cx="7441324" cy="430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9103" y="328374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Asci code of the value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39103" y="3804010"/>
            <a:ext cx="596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if  you want to initialize the value in the code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38657" y="4382804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initialize the value </a:t>
            </a:r>
            <a:r>
              <a:rPr lang="en-US" b="1" dirty="0"/>
              <a:t>to the 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96759" y="5035924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</a:t>
            </a:r>
            <a:r>
              <a:rPr lang="en-US" b="1" dirty="0"/>
              <a:t>initialize </a:t>
            </a:r>
            <a:r>
              <a:rPr lang="en-US" b="1" dirty="0" smtClean="0"/>
              <a:t>the alphabet to the variable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63141" y="5771666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</a:t>
            </a:r>
            <a:r>
              <a:rPr lang="en-US" b="1" dirty="0"/>
              <a:t>initialize </a:t>
            </a:r>
            <a:r>
              <a:rPr lang="en-US" b="1" dirty="0" smtClean="0"/>
              <a:t>the number string 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40331" y="6333982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</a:t>
            </a:r>
            <a:r>
              <a:rPr lang="en-US" b="1" dirty="0"/>
              <a:t>initialize </a:t>
            </a:r>
            <a:r>
              <a:rPr lang="en-US" b="1" dirty="0" smtClean="0"/>
              <a:t>the string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34607" y="3468414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34607" y="3988676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87159" y="4567470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34456" y="5220590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01103" y="5956332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39025" y="6565945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5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81" y="784482"/>
            <a:ext cx="8761413" cy="706964"/>
          </a:xfrm>
        </p:spPr>
        <p:txBody>
          <a:bodyPr/>
          <a:lstStyle/>
          <a:p>
            <a:r>
              <a:rPr lang="en-US" dirty="0"/>
              <a:t>Format to initialize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81" y="2330339"/>
            <a:ext cx="5165998" cy="391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7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3" y="540240"/>
            <a:ext cx="8057316" cy="6042988"/>
          </a:xfrm>
        </p:spPr>
      </p:pic>
    </p:spTree>
    <p:extLst>
      <p:ext uri="{BB962C8B-B14F-4D97-AF65-F5344CB8AC3E}">
        <p14:creationId xmlns:p14="http://schemas.microsoft.com/office/powerpoint/2010/main" val="277484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2" y="472967"/>
            <a:ext cx="7721799" cy="57974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6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Command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b="19648"/>
          <a:stretch/>
        </p:blipFill>
        <p:spPr>
          <a:xfrm>
            <a:off x="1261242" y="2333297"/>
            <a:ext cx="8273792" cy="31556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9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755</TotalTime>
  <Words>163</Words>
  <Application>Microsoft Office PowerPoint</Application>
  <PresentationFormat>Custom</PresentationFormat>
  <Paragraphs>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 Boardroom</vt:lpstr>
      <vt:lpstr>CSC346-Computer Organization and assembly language     Lab Lecture  Semester-# Spring 2021</vt:lpstr>
      <vt:lpstr>Assembly language syntax</vt:lpstr>
      <vt:lpstr>Variable definition, initialization </vt:lpstr>
      <vt:lpstr>PowerPoint Presentation</vt:lpstr>
      <vt:lpstr>Format to initialize the variable</vt:lpstr>
      <vt:lpstr>Format to initialize the array</vt:lpstr>
      <vt:lpstr>PowerPoint Presentation</vt:lpstr>
      <vt:lpstr>PowerPoint Presentation</vt:lpstr>
      <vt:lpstr>Compare Command</vt:lpstr>
      <vt:lpstr>PowerPoint Presentation</vt:lpstr>
      <vt:lpstr>Conditional Jumps</vt:lpstr>
      <vt:lpstr>PowerPoint Presentation</vt:lpstr>
      <vt:lpstr>PowerPoint Presentation</vt:lpstr>
      <vt:lpstr>Take op1 and op2 input from the user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ABC</cp:lastModifiedBy>
  <cp:revision>106</cp:revision>
  <dcterms:created xsi:type="dcterms:W3CDTF">2017-09-15T05:33:00Z</dcterms:created>
  <dcterms:modified xsi:type="dcterms:W3CDTF">2021-04-09T06:05:23Z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