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9" r:id="rId10"/>
    <p:sldId id="278" r:id="rId11"/>
    <p:sldId id="276" r:id="rId12"/>
    <p:sldId id="281" r:id="rId13"/>
    <p:sldId id="27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110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CSC374 Information 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33F72-4345-43EB-9D50-22A28716DB6A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BA8CB-EB9C-4201-8058-05B51BDD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342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CSC374 Information 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3334B-387A-4760-B2D7-7C6A34A0B6C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26A4D-5053-4FDB-93C4-872D0989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8894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C83144-00E8-4752-BBBE-C0B06C19CAD5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Lahore Garrison University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0D0B-E49C-4B90-A272-A47C637DAED6}" type="datetime1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7826A8-14F0-49E1-BD6E-B5F394B01B88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8BD5E0-7BF2-4A4C-835B-6E2996BECCF7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46B6-79BD-452A-96E0-AA0D20F6D42A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862E-3CAB-4A63-A087-14C3E964BFC2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10FC-2FA2-4432-AE21-CAD95D581DDE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866-D5F1-42DC-A89A-F2EEAE7999BF}" type="datetime1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15F8-6404-4637-944B-EECB2B4AEDC5}" type="datetime1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236D-160B-47A1-A56A-892C175B68E2}" type="datetime1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9719-2080-4674-844C-C64A8A413934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8296-DE0B-4896-86F9-917D57899506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970D0B-E49C-4B90-A272-A47C637DAED6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Lahore Garrison University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9ED8F5-F0EE-4F30-BF79-1CB5FF8C36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065" y="1064260"/>
            <a:ext cx="8825865" cy="371348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CSC346-Computer Organization</a:t>
            </a:r>
            <a:r>
              <a:rPr lang="en-US" sz="4400" dirty="0"/>
              <a:t>	and assembly language				</a:t>
            </a:r>
            <a:br>
              <a:rPr lang="en-US" sz="4400" dirty="0"/>
            </a:br>
            <a:r>
              <a:rPr lang="en-US" sz="4400" dirty="0"/>
              <a:t>Lab Lecture</a:t>
            </a:r>
            <a:br>
              <a:rPr lang="en-US" sz="4400" dirty="0"/>
            </a:br>
            <a:r>
              <a:rPr lang="en-US" sz="4400" dirty="0"/>
              <a:t>	</a:t>
            </a:r>
            <a:r>
              <a:rPr lang="en-US" sz="2800" dirty="0"/>
              <a:t>Semester-# Fall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065" y="4777105"/>
            <a:ext cx="8825865" cy="1313815"/>
          </a:xfrm>
        </p:spPr>
        <p:txBody>
          <a:bodyPr>
            <a:normAutofit/>
          </a:bodyPr>
          <a:lstStyle/>
          <a:p>
            <a:pPr lvl="8"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 by:</a:t>
            </a:r>
          </a:p>
          <a:p>
            <a:pPr lvl="8"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400" dirty="0" smtClean="0">
                <a:solidFill>
                  <a:schemeClr val="bg1"/>
                </a:solidFill>
              </a:rPr>
              <a:t>Huma Chaudhry</a:t>
            </a:r>
          </a:p>
          <a:p>
            <a:pPr lvl="8" algn="l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M.Phil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Computer Science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Lahore Garrison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90351"/>
            <a:ext cx="1513159" cy="15131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8" y="157656"/>
            <a:ext cx="8026399" cy="6019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jump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" t="21460" r="557" b="-1484"/>
          <a:stretch/>
        </p:blipFill>
        <p:spPr>
          <a:xfrm>
            <a:off x="977462" y="1985840"/>
            <a:ext cx="9222828" cy="4604146"/>
          </a:xfrm>
        </p:spPr>
      </p:pic>
    </p:spTree>
    <p:extLst>
      <p:ext uri="{BB962C8B-B14F-4D97-AF65-F5344CB8AC3E}">
        <p14:creationId xmlns:p14="http://schemas.microsoft.com/office/powerpoint/2010/main" val="196598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0828" y="378372"/>
            <a:ext cx="5880538" cy="2585545"/>
          </a:xfrm>
        </p:spPr>
        <p:txBody>
          <a:bodyPr/>
          <a:lstStyle/>
          <a:p>
            <a:r>
              <a:rPr lang="en-US" dirty="0" smtClean="0"/>
              <a:t>What will be the output of this program?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t="10344" r="72858" b="9267"/>
          <a:stretch/>
        </p:blipFill>
        <p:spPr bwMode="auto">
          <a:xfrm>
            <a:off x="110358" y="0"/>
            <a:ext cx="378752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47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" t="19171" r="1"/>
          <a:stretch/>
        </p:blipFill>
        <p:spPr>
          <a:xfrm>
            <a:off x="478109" y="1608084"/>
            <a:ext cx="8240222" cy="5009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7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184366"/>
            <a:ext cx="8825659" cy="4835434"/>
          </a:xfrm>
        </p:spPr>
        <p:txBody>
          <a:bodyPr>
            <a:normAutofit/>
          </a:bodyPr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Q &amp;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Lahore Garrison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2"/>
          <a:stretch/>
        </p:blipFill>
        <p:spPr bwMode="auto">
          <a:xfrm>
            <a:off x="1100874" y="1706807"/>
            <a:ext cx="8512049" cy="498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95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definition, initialization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 Data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dirty="0" err="1" smtClean="0"/>
              <a:t>Variablename</a:t>
            </a:r>
            <a:r>
              <a:rPr lang="en-US" dirty="0" smtClean="0"/>
              <a:t> </a:t>
            </a:r>
            <a:r>
              <a:rPr lang="en-US" dirty="0" err="1" smtClean="0"/>
              <a:t>datasize</a:t>
            </a:r>
            <a:r>
              <a:rPr lang="en-US" dirty="0" smtClean="0"/>
              <a:t>  value</a:t>
            </a:r>
            <a:endParaRPr lang="en-US" dirty="0"/>
          </a:p>
          <a:p>
            <a:pPr lvl="1"/>
            <a:r>
              <a:rPr lang="en-US" dirty="0" smtClean="0"/>
              <a:t>Value is initializer is value</a:t>
            </a:r>
          </a:p>
          <a:p>
            <a:pPr lvl="1"/>
            <a:r>
              <a:rPr lang="en-US" dirty="0" smtClean="0"/>
              <a:t>Initializer directive is </a:t>
            </a:r>
            <a:r>
              <a:rPr lang="en-US" dirty="0" err="1" smtClean="0"/>
              <a:t>datasize</a:t>
            </a:r>
            <a:endParaRPr lang="en-US" dirty="0" smtClean="0"/>
          </a:p>
          <a:p>
            <a:pPr lvl="1"/>
            <a:r>
              <a:rPr lang="en-US" dirty="0" smtClean="0"/>
              <a:t>Variable name shouldn’t be the reserved words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7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t="59764" r="46010" b="21648"/>
          <a:stretch/>
        </p:blipFill>
        <p:spPr bwMode="auto">
          <a:xfrm>
            <a:off x="1608082" y="2128872"/>
            <a:ext cx="9124243" cy="267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69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to initialize the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6" y="2396359"/>
            <a:ext cx="7441324" cy="430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9103" y="3283748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Asci code of the value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39103" y="3804010"/>
            <a:ext cx="596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 if  you want to initialize the value in the code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38657" y="4382804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 to initialize the value </a:t>
            </a:r>
            <a:r>
              <a:rPr lang="en-US" b="1" dirty="0"/>
              <a:t>to the variable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96759" y="5035924"/>
            <a:ext cx="545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 to </a:t>
            </a:r>
            <a:r>
              <a:rPr lang="en-US" b="1" dirty="0"/>
              <a:t>initialize </a:t>
            </a:r>
            <a:r>
              <a:rPr lang="en-US" b="1" dirty="0" smtClean="0"/>
              <a:t>the alphabet to the variable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63141" y="5771666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 to </a:t>
            </a:r>
            <a:r>
              <a:rPr lang="en-US" b="1" dirty="0"/>
              <a:t>initialize </a:t>
            </a:r>
            <a:r>
              <a:rPr lang="en-US" b="1" dirty="0" smtClean="0"/>
              <a:t>the number string 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140331" y="6333982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 to </a:t>
            </a:r>
            <a:r>
              <a:rPr lang="en-US" b="1" dirty="0"/>
              <a:t>initialize </a:t>
            </a:r>
            <a:r>
              <a:rPr lang="en-US" b="1" dirty="0" smtClean="0"/>
              <a:t>the string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34607" y="3468414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34607" y="3988676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87159" y="4567470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34456" y="5220590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01103" y="5956332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39025" y="6565945"/>
            <a:ext cx="5044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5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81" y="784482"/>
            <a:ext cx="8761413" cy="706964"/>
          </a:xfrm>
        </p:spPr>
        <p:txBody>
          <a:bodyPr/>
          <a:lstStyle/>
          <a:p>
            <a:r>
              <a:rPr lang="en-US" dirty="0"/>
              <a:t>Format to initialize the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81" y="2330339"/>
            <a:ext cx="5165998" cy="391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76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53" y="540240"/>
            <a:ext cx="8057316" cy="6042988"/>
          </a:xfrm>
        </p:spPr>
      </p:pic>
    </p:spTree>
    <p:extLst>
      <p:ext uri="{BB962C8B-B14F-4D97-AF65-F5344CB8AC3E}">
        <p14:creationId xmlns:p14="http://schemas.microsoft.com/office/powerpoint/2010/main" val="277484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2" y="472967"/>
            <a:ext cx="7721799" cy="579740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6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Command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6" b="19648"/>
          <a:stretch/>
        </p:blipFill>
        <p:spPr>
          <a:xfrm>
            <a:off x="1261242" y="2333297"/>
            <a:ext cx="8273792" cy="315567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Lahore Garrison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ED8F5-F0EE-4F30-BF79-1CB5FF8C36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59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653</TotalTime>
  <Words>158</Words>
  <Application>Microsoft Office PowerPoint</Application>
  <PresentationFormat>Custom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 Boardroom</vt:lpstr>
      <vt:lpstr>CSC346-Computer Organization and assembly language     Lab Lecture  Semester-# Fall 2020</vt:lpstr>
      <vt:lpstr>Assembly language syntax</vt:lpstr>
      <vt:lpstr>Variable definition, initialization </vt:lpstr>
      <vt:lpstr>PowerPoint Presentation</vt:lpstr>
      <vt:lpstr>Format to initialize the variable</vt:lpstr>
      <vt:lpstr>Format to initialize the array</vt:lpstr>
      <vt:lpstr>PowerPoint Presentation</vt:lpstr>
      <vt:lpstr>PowerPoint Presentation</vt:lpstr>
      <vt:lpstr>Compare Command</vt:lpstr>
      <vt:lpstr>PowerPoint Presentation</vt:lpstr>
      <vt:lpstr>Unconditional jump</vt:lpstr>
      <vt:lpstr>What will be the output of this program?</vt:lpstr>
      <vt:lpstr>Conditional Jumps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Zulkifl Hasan</dc:creator>
  <cp:lastModifiedBy>ABC</cp:lastModifiedBy>
  <cp:revision>101</cp:revision>
  <dcterms:created xsi:type="dcterms:W3CDTF">2017-09-15T05:33:00Z</dcterms:created>
  <dcterms:modified xsi:type="dcterms:W3CDTF">2020-11-16T05:39:32Z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