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7" r:id="rId8"/>
    <p:sldId id="302" r:id="rId9"/>
    <p:sldId id="305" r:id="rId10"/>
    <p:sldId id="310" r:id="rId11"/>
    <p:sldId id="303" r:id="rId12"/>
    <p:sldId id="306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Spotify 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Uzair, Eric and Ramone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0B9-B715-4441-A8FD-ACC62A28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- Problems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4CE-FF3F-44F7-B039-4033B6F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Finding the right API with enough endpoints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had problems getting the status code from requests which we resolved by casting </a:t>
            </a:r>
            <a:r>
              <a:rPr lang="en-GB" dirty="0" err="1"/>
              <a:t>enums</a:t>
            </a:r>
            <a:r>
              <a:rPr lang="en-GB" dirty="0"/>
              <a:t> to </a:t>
            </a:r>
            <a:r>
              <a:rPr lang="en-GB" dirty="0" err="1"/>
              <a:t>ints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had problems with requests that did not return a JSON string, we resolved this by using a try catch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token expired frequently giving us incorrect error messages during our testing, making finding the why the test(s) failed difficult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3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0B9-B715-4441-A8FD-ACC62A28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61295" cy="1450757"/>
          </a:xfrm>
        </p:spPr>
        <p:txBody>
          <a:bodyPr/>
          <a:lstStyle/>
          <a:p>
            <a:r>
              <a:rPr lang="en-GB" dirty="0"/>
              <a:t>Retrospective –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4CE-FF3F-44F7-B039-4033B6F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less frequent pull requests because they are time consuming, and most pull requests were unnecessary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can test more requests because of our experience through this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minor issues we’ll fix the issue on one machine rather than getting the person responsible for the file to fix the mistake and make a pull request </a:t>
            </a:r>
          </a:p>
        </p:txBody>
      </p:sp>
    </p:spTree>
    <p:extLst>
      <p:ext uri="{BB962C8B-B14F-4D97-AF65-F5344CB8AC3E}">
        <p14:creationId xmlns:p14="http://schemas.microsoft.com/office/powerpoint/2010/main" val="5413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Spotify API?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B198B-C10D-4E9B-93D0-FDADBD921B3A}"/>
              </a:ext>
            </a:extLst>
          </p:cNvPr>
          <p:cNvSpPr txBox="1"/>
          <p:nvPr/>
        </p:nvSpPr>
        <p:spPr>
          <a:xfrm>
            <a:off x="1097280" y="2272553"/>
            <a:ext cx="4961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Spotify API, allows developers to integrate Spotify’s features into an application via the JSON metadata returned when a request is made.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These features include (But are not limited to):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Retrieve an Artist’s Spotify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Retrieve the User’s artists and playlists they they’re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Follow/Unfollowing a User/Artist</a:t>
            </a:r>
          </a:p>
        </p:txBody>
      </p:sp>
      <p:pic>
        <p:nvPicPr>
          <p:cNvPr id="1026" name="Picture 2" descr="Spotify PNG Transparent Background, Free Download #36842 - FreeIconsPNG">
            <a:extLst>
              <a:ext uri="{FF2B5EF4-FFF2-40B4-BE49-F238E27FC236}">
                <a16:creationId xmlns:a16="http://schemas.microsoft.com/office/drawing/2014/main" id="{F2A27B0A-0ABF-4D90-AE93-6AB39B7D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122" y="2705100"/>
            <a:ext cx="2591359" cy="259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83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we tested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C6FC-B95C-4448-9E59-298F1B10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65002" cy="3760891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Services we tested: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Follow Artist/User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Get Albums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Get Artist/User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Get Following Artists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Unfollow Artist/User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7BB4674-B474-4822-8ED9-A399189AB0AE}"/>
              </a:ext>
            </a:extLst>
          </p:cNvPr>
          <p:cNvSpPr txBox="1">
            <a:spLocks/>
          </p:cNvSpPr>
          <p:nvPr/>
        </p:nvSpPr>
        <p:spPr>
          <a:xfrm>
            <a:off x="5983045" y="2179919"/>
            <a:ext cx="416500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u="sng" dirty="0"/>
              <a:t>We tested for</a:t>
            </a:r>
            <a:r>
              <a:rPr lang="en-GB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Valid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Invalid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inputs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A0E0-3EA9-417A-AAF9-5E22E6D8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84A0-51E7-4B7E-A7EC-BEEA3B7C3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GB" dirty="0"/>
              <a:t>he requests were simple to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user would be ok with these requests being made from external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lacked experience with API testing, so we chose the requests that were easy enough for us to 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lacked experience with working collaboratively using Git hub</a:t>
            </a:r>
          </a:p>
        </p:txBody>
      </p:sp>
    </p:spTree>
    <p:extLst>
      <p:ext uri="{BB962C8B-B14F-4D97-AF65-F5344CB8AC3E}">
        <p14:creationId xmlns:p14="http://schemas.microsoft.com/office/powerpoint/2010/main" val="314940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Class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6F692A-2E18-4CCA-87A7-ABE973DF4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4"/>
          <a:stretch/>
        </p:blipFill>
        <p:spPr bwMode="auto">
          <a:xfrm>
            <a:off x="4338872" y="1947681"/>
            <a:ext cx="4759792" cy="43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4433DFC-414F-4685-82DF-C588CE8FA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160" r="32244" b="72242"/>
          <a:stretch/>
        </p:blipFill>
        <p:spPr bwMode="auto">
          <a:xfrm>
            <a:off x="1703346" y="2731159"/>
            <a:ext cx="1866900" cy="238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6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FD6-A551-46EC-B8A3-AAEEF90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024-1048-4186-B261-8762FAB4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How we did the service model</a:t>
            </a:r>
            <a:br>
              <a:rPr lang="en-GB" dirty="0"/>
            </a:br>
            <a:r>
              <a:rPr lang="en-GB" dirty="0"/>
              <a:t>- How we made the request</a:t>
            </a:r>
            <a:br>
              <a:rPr lang="en-GB" dirty="0"/>
            </a:br>
            <a:r>
              <a:rPr lang="en-GB" dirty="0"/>
              <a:t>- Diagram, services models linked tot the call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B1E6C-682B-4C21-A2C0-3B96119AD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19"/>
          <a:stretch/>
        </p:blipFill>
        <p:spPr bwMode="auto">
          <a:xfrm>
            <a:off x="837640" y="1913667"/>
            <a:ext cx="6096000" cy="446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A7F51-1CEE-4CE0-9F1A-8413B0BFB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9" t="14584" r="-93" b="15097"/>
          <a:stretch/>
        </p:blipFill>
        <p:spPr bwMode="auto">
          <a:xfrm>
            <a:off x="7050182" y="2108201"/>
            <a:ext cx="49053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snippets 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F2F9EA-81B2-4F48-A078-08C71CB2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21" y="2017059"/>
            <a:ext cx="4741396" cy="43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4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snippets 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1247D-566E-48F3-9F1F-559764AF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" y="1936924"/>
            <a:ext cx="8877920" cy="42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202037-4F89-4B0D-A076-E0A67576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86" y="1936924"/>
            <a:ext cx="3023234" cy="419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09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F8F-88C4-4816-9C76-35598ADE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– What went well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FC47-268C-4A5F-A9A6-AD5173EA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worked on different parts of the application to ensure no merging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wrote our acceptance criteria in Gherkin syntax which made writing test cases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played around with requests on postman, so we had a good understanding of their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Refactoring code to make it easier for other users to extend its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had different branches with specific restrictions to make sure the code was approved by other members of the team before merging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4971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{EE2FF149-E709-4851-A869-59BA64323FF5}tf22712842_win32</Template>
  <TotalTime>519</TotalTime>
  <Words>411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Spotify API Testing</vt:lpstr>
      <vt:lpstr>What is the Spotify API?</vt:lpstr>
      <vt:lpstr>What we tested</vt:lpstr>
      <vt:lpstr>Why we tested</vt:lpstr>
      <vt:lpstr>Model Class Diagram</vt:lpstr>
      <vt:lpstr>Service Class Diagram</vt:lpstr>
      <vt:lpstr>Testing snippets </vt:lpstr>
      <vt:lpstr>Testing snippets </vt:lpstr>
      <vt:lpstr>Retrospective – What went well </vt:lpstr>
      <vt:lpstr>Retrospective - Problems we faced</vt:lpstr>
      <vt:lpstr>Retrospective –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API Testing</dc:title>
  <dc:creator>Ramone Nelson</dc:creator>
  <cp:lastModifiedBy>Khan, Uzair M</cp:lastModifiedBy>
  <cp:revision>35</cp:revision>
  <dcterms:created xsi:type="dcterms:W3CDTF">2021-06-10T08:38:04Z</dcterms:created>
  <dcterms:modified xsi:type="dcterms:W3CDTF">2021-06-11T08:19:36Z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