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  <p:sldMasterId id="214748365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57" r:id="rId7"/>
    <p:sldId id="259" r:id="rId8"/>
    <p:sldId id="260" r:id="rId9"/>
  </p:sldIdLst>
  <p:sldSz cx="12192000" cy="6858000"/>
  <p:notesSz cx="6797675" cy="992632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</a:fld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8255" indent="0">
              <a:buNone/>
              <a:defRPr sz="1400"/>
            </a:lvl2pPr>
            <a:lvl3pPr marL="447675" indent="-189230">
              <a:defRPr sz="1200"/>
            </a:lvl3pPr>
            <a:lvl4pPr marL="716280" indent="-233680">
              <a:defRPr sz="1100"/>
            </a:lvl4pPr>
            <a:lvl5pPr marL="984250" indent="-233680">
              <a:defRPr sz="11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</a:fld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8255" indent="0">
              <a:buNone/>
              <a:defRPr sz="1400"/>
            </a:lvl2pPr>
            <a:lvl3pPr marL="447675" indent="-189230">
              <a:defRPr sz="1200"/>
            </a:lvl3pPr>
            <a:lvl4pPr marL="716280" indent="-233680">
              <a:defRPr sz="1100"/>
            </a:lvl4pPr>
            <a:lvl5pPr marL="984250" indent="-233680">
              <a:defRPr sz="11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/>
          <p:cNvSpPr txBox="1"/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  <a:endParaRPr lang="en-US" sz="600" b="0" i="0" spc="0" dirty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GB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  <a:endParaRPr lang="en-US" sz="600" b="0" i="0" spc="0" dirty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GB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https://www.theforage.com/virtual-internships/NjynCWzGSaWXQCx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77640"/>
            <a:ext cx="12192000" cy="1732915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/>
              <a:t>Task 1</a:t>
            </a:r>
            <a:endParaRPr lang="en-US" sz="1800" b="1" dirty="0"/>
          </a:p>
          <a:p>
            <a:pPr algn="ctr"/>
            <a:r>
              <a:rPr lang="en-US" sz="1800" b="1" dirty="0"/>
              <a:t>Web scraping to gain company insights</a:t>
            </a:r>
            <a:endParaRPr lang="en-US" sz="1500" b="1" dirty="0"/>
          </a:p>
          <a:p>
            <a:pPr algn="ctr"/>
            <a:r>
              <a:rPr lang="en-US" sz="1000" b="1" dirty="0"/>
              <a:t>Scrape and analyse customer review data to uncover findings for British Airways</a:t>
            </a:r>
            <a:endParaRPr lang="en-US" sz="1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24000" y="6137827"/>
            <a:ext cx="9144000" cy="460375"/>
          </a:xfrm>
        </p:spPr>
        <p:txBody>
          <a:bodyPr/>
          <a:lstStyle/>
          <a:p>
            <a:r>
              <a:rPr lang="en-US" altLang="en-GB" sz="1600" dirty="0" smtClean="0"/>
              <a:t>29</a:t>
            </a:r>
            <a:r>
              <a:rPr lang="en-GB" sz="1600" dirty="0" smtClean="0"/>
              <a:t>/</a:t>
            </a:r>
            <a:r>
              <a:rPr lang="en-US" altLang="en-GB" sz="1600" dirty="0" smtClean="0"/>
              <a:t>08</a:t>
            </a:r>
            <a:r>
              <a:rPr lang="en-GB" sz="1600" dirty="0" smtClean="0"/>
              <a:t>/202</a:t>
            </a:r>
            <a:r>
              <a:rPr lang="en-US" altLang="en-GB" sz="1600" dirty="0" smtClean="0"/>
              <a:t>3</a:t>
            </a:r>
            <a:endParaRPr lang="en-US" altLang="en-GB" sz="1600" dirty="0" smtClean="0"/>
          </a:p>
        </p:txBody>
      </p:sp>
      <p:pic>
        <p:nvPicPr>
          <p:cNvPr id="1026" name="Picture 2" descr="British Airways logo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 FROM CUSTOMER REVIEWS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43535" y="1288415"/>
            <a:ext cx="11848465" cy="5503545"/>
          </a:xfrm>
        </p:spPr>
        <p:txBody>
          <a:bodyPr/>
          <a:lstStyle/>
          <a:p>
            <a:endParaRPr lang="en-US" alt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2000" dirty="0">
                <a:solidFill>
                  <a:schemeClr val="accent6">
                    <a:lumMod val="50000"/>
                  </a:schemeClr>
                </a:solidFill>
              </a:rPr>
              <a:t>British Airways should take note that among all types of travelers, the 'Couple Leisure' category has provided predominantly negative reviews and a majority of them have not recommended the airline. This signals an area of improvement for British Airways.</a:t>
            </a:r>
            <a:endParaRPr lang="en-US" alt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en-GB" sz="2000" dirty="0">
              <a:solidFill>
                <a:schemeClr val="accent6">
                  <a:lumMod val="50000"/>
                </a:schemeClr>
              </a:solidFill>
              <a:sym typeface="+mn-ea"/>
            </a:endParaRPr>
          </a:p>
          <a:p>
            <a:endParaRPr lang="en-US" alt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 descr="t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5315" y="3567430"/>
            <a:ext cx="4816475" cy="2529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 FROM CUSTOMER REVIEWS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43535" y="1288415"/>
            <a:ext cx="11848465" cy="5503545"/>
          </a:xfrm>
        </p:spPr>
        <p:txBody>
          <a:bodyPr/>
          <a:lstStyle/>
          <a:p>
            <a:endParaRPr lang="en-US" alt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2000" dirty="0">
                <a:solidFill>
                  <a:schemeClr val="accent6">
                    <a:lumMod val="50000"/>
                  </a:schemeClr>
                </a:solidFill>
              </a:rPr>
              <a:t>Among all the seat types, it's noteworthy that first-class and economy-class passengers have provided unfavorable reviews, with a majority of them not recommending British Airways. This highlights the need for British Airways to make improvements in this regard.</a:t>
            </a:r>
            <a:endParaRPr lang="en-US" alt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 descr="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2185" y="3506470"/>
            <a:ext cx="4621530" cy="27324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 FROM CUSTOMER REVIEWS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43535" y="1288415"/>
            <a:ext cx="11848465" cy="5503545"/>
          </a:xfrm>
        </p:spPr>
        <p:txBody>
          <a:bodyPr/>
          <a:lstStyle/>
          <a:p>
            <a:endParaRPr lang="en-US" alt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2000" dirty="0">
                <a:solidFill>
                  <a:schemeClr val="accent6">
                    <a:lumMod val="50000"/>
                  </a:schemeClr>
                </a:solidFill>
              </a:rPr>
              <a:t>Among all the seat types, it's noteworthy that first-class and economy-class passengers have provided unfavorable reviews, with a majority of them not recommending British Airways. This highlights the need for British Airways to make improvements in this regard.</a:t>
            </a:r>
            <a:endParaRPr lang="en-US" alt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 descr="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2185" y="3506470"/>
            <a:ext cx="4621530" cy="27324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 FROM CUSTOMER REVIEWS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43535" y="1710055"/>
            <a:ext cx="6019800" cy="5081905"/>
          </a:xfrm>
        </p:spPr>
        <p:txBody>
          <a:bodyPr/>
          <a:lstStyle/>
          <a:p>
            <a:pPr algn="just"/>
            <a:endParaRPr lang="en-US" alt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sz="2000">
                <a:sym typeface="+mn-ea"/>
              </a:rPr>
              <a:t>As we can observe, Seat Comfort, Cabin Staff Service, Food &amp; Beverages, and Value For Money are the areas that significantly influence positive customer reviews and recommendations. These areas exhibit a correlation of greater than 60% with the recommendation. Therefore, it is imperative for British Airways to prioritize the improvement of these aspects, as they wield a substantial influence on positive reviews.</a:t>
            </a:r>
            <a:endParaRPr lang="en-US" alt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endParaRPr lang="en-US" alt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endParaRPr lang="en-US" alt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endParaRPr lang="en-US" alt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endParaRPr lang="en-US" alt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 descr="correl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2905" y="1807845"/>
            <a:ext cx="5118100" cy="4279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1450</Words>
  <Application>WPS Presentation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Mylius Modern</vt:lpstr>
      <vt:lpstr>Yu Gothic UI</vt:lpstr>
      <vt:lpstr>Calibri</vt:lpstr>
      <vt:lpstr>Microsoft YaHei</vt:lpstr>
      <vt:lpstr>Arial Unicode MS</vt:lpstr>
      <vt:lpstr>Section Heading</vt:lpstr>
      <vt:lpstr>Slide Body - Curious Blue (ABBA)</vt:lpstr>
      <vt:lpstr>1_Slide Body - Curious Blue (ABBA)</vt:lpstr>
      <vt:lpstr>PowerPoint 演示文稿</vt:lpstr>
      <vt:lpstr>INSIGHTS FROM CUSTOMER REVIEWS</vt:lpstr>
      <vt:lpstr>INSIGHTS FROM CUSTOMER REVIEWS</vt:lpstr>
      <vt:lpstr>INSIGHTS FROM CUSTOMER REVIEWS</vt:lpstr>
      <vt:lpstr>INSIGHTS FROM CUSTOMER REVIEWS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dell</cp:lastModifiedBy>
  <cp:revision>9</cp:revision>
  <cp:lastPrinted>2022-06-09T07:44:00Z</cp:lastPrinted>
  <dcterms:created xsi:type="dcterms:W3CDTF">2022-02-22T07:39:00Z</dcterms:created>
  <dcterms:modified xsi:type="dcterms:W3CDTF">2023-08-28T20:43:11Z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ICV">
    <vt:lpwstr>F1CB0F950F9A4CEB9E8E0F1EA419E590</vt:lpwstr>
  </property>
  <property fmtid="{D5CDD505-2E9C-101B-9397-08002B2CF9AE}" pid="4" name="KSOProductBuildVer">
    <vt:lpwstr>1033-11.2.0.11537</vt:lpwstr>
  </property>
</Properties>
</file>