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58"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9C92EB-11E2-4A35-8BD7-FCA0768F21B3}"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217679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C92EB-11E2-4A35-8BD7-FCA0768F21B3}"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103392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C92EB-11E2-4A35-8BD7-FCA0768F21B3}"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360204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C92EB-11E2-4A35-8BD7-FCA0768F21B3}"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428956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C92EB-11E2-4A35-8BD7-FCA0768F21B3}"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273625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C92EB-11E2-4A35-8BD7-FCA0768F21B3}"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239446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C92EB-11E2-4A35-8BD7-FCA0768F21B3}"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46145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9C92EB-11E2-4A35-8BD7-FCA0768F21B3}"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316941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C92EB-11E2-4A35-8BD7-FCA0768F21B3}"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197148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C92EB-11E2-4A35-8BD7-FCA0768F21B3}"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305472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C92EB-11E2-4A35-8BD7-FCA0768F21B3}"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E7C48-2066-4B60-B3AD-5BF9A3D1E6D8}" type="slidenum">
              <a:rPr lang="en-US" smtClean="0"/>
              <a:t>‹#›</a:t>
            </a:fld>
            <a:endParaRPr lang="en-US"/>
          </a:p>
        </p:txBody>
      </p:sp>
    </p:spTree>
    <p:extLst>
      <p:ext uri="{BB962C8B-B14F-4D97-AF65-F5344CB8AC3E}">
        <p14:creationId xmlns:p14="http://schemas.microsoft.com/office/powerpoint/2010/main" val="388582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C92EB-11E2-4A35-8BD7-FCA0768F21B3}" type="datetimeFigureOut">
              <a:rPr lang="en-US" smtClean="0"/>
              <a:t>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E7C48-2066-4B60-B3AD-5BF9A3D1E6D8}" type="slidenum">
              <a:rPr lang="en-US" smtClean="0"/>
              <a:t>‹#›</a:t>
            </a:fld>
            <a:endParaRPr lang="en-US"/>
          </a:p>
        </p:txBody>
      </p:sp>
    </p:spTree>
    <p:extLst>
      <p:ext uri="{BB962C8B-B14F-4D97-AF65-F5344CB8AC3E}">
        <p14:creationId xmlns:p14="http://schemas.microsoft.com/office/powerpoint/2010/main" val="79714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34193"/>
            <a:ext cx="9144000" cy="975769"/>
          </a:xfrm>
          <a:solidFill>
            <a:schemeClr val="accent1">
              <a:lumMod val="60000"/>
              <a:lumOff val="40000"/>
            </a:schemeClr>
          </a:solidFill>
        </p:spPr>
        <p:txBody>
          <a:bodyPr/>
          <a:lstStyle/>
          <a:p>
            <a:r>
              <a:rPr lang="en-US" dirty="0"/>
              <a:t>Online food ordering system</a:t>
            </a:r>
          </a:p>
        </p:txBody>
      </p:sp>
      <p:sp>
        <p:nvSpPr>
          <p:cNvPr id="3" name="Subtitle 2"/>
          <p:cNvSpPr>
            <a:spLocks noGrp="1"/>
          </p:cNvSpPr>
          <p:nvPr>
            <p:ph type="subTitle" idx="1"/>
          </p:nvPr>
        </p:nvSpPr>
        <p:spPr/>
        <p:txBody>
          <a:bodyPr/>
          <a:lstStyle/>
          <a:p>
            <a:r>
              <a:rPr lang="en-US" dirty="0"/>
              <a:t>By : </a:t>
            </a:r>
            <a:r>
              <a:rPr lang="en-US" dirty="0" err="1"/>
              <a:t>Rafiullah</a:t>
            </a:r>
            <a:r>
              <a:rPr lang="en-US" dirty="0"/>
              <a:t> &amp; </a:t>
            </a:r>
            <a:r>
              <a:rPr lang="en-US" dirty="0" err="1"/>
              <a:t>Uzair</a:t>
            </a:r>
            <a:r>
              <a:rPr lang="en-US" dirty="0"/>
              <a:t> </a:t>
            </a:r>
            <a:r>
              <a:rPr lang="en-US" dirty="0" err="1"/>
              <a:t>ullah</a:t>
            </a:r>
            <a:endParaRPr lang="en-US" dirty="0"/>
          </a:p>
        </p:txBody>
      </p:sp>
    </p:spTree>
    <p:extLst>
      <p:ext uri="{BB962C8B-B14F-4D97-AF65-F5344CB8AC3E}">
        <p14:creationId xmlns:p14="http://schemas.microsoft.com/office/powerpoint/2010/main" val="403914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a:t>
            </a:r>
            <a:r>
              <a:rPr lang="en-US" b="1" baseline="30000" dirty="0"/>
              <a:t>th</a:t>
            </a:r>
            <a:r>
              <a:rPr lang="en-US" b="1" dirty="0"/>
              <a:t> Activity (Admin)</a:t>
            </a:r>
          </a:p>
        </p:txBody>
      </p:sp>
      <p:sp>
        <p:nvSpPr>
          <p:cNvPr id="3" name="Content Placeholder 2"/>
          <p:cNvSpPr>
            <a:spLocks noGrp="1"/>
          </p:cNvSpPr>
          <p:nvPr>
            <p:ph idx="1"/>
          </p:nvPr>
        </p:nvSpPr>
        <p:spPr/>
        <p:txBody>
          <a:bodyPr/>
          <a:lstStyle/>
          <a:p>
            <a:r>
              <a:rPr lang="en-US" dirty="0"/>
              <a:t>The Admin activity reads all the</a:t>
            </a:r>
          </a:p>
          <a:p>
            <a:pPr marL="0" indent="0">
              <a:buNone/>
            </a:pPr>
            <a:r>
              <a:rPr lang="en-US" dirty="0"/>
              <a:t>Orders from the firebase real time </a:t>
            </a:r>
          </a:p>
          <a:p>
            <a:pPr marL="0" indent="0">
              <a:buNone/>
            </a:pPr>
            <a:r>
              <a:rPr lang="en-US" dirty="0"/>
              <a:t>Database, and prepare the order</a:t>
            </a:r>
          </a:p>
          <a:p>
            <a:pPr marL="0" indent="0">
              <a:buNone/>
            </a:pPr>
            <a:r>
              <a:rPr lang="en-US" dirty="0"/>
              <a:t>Accordingly.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4069" y="818606"/>
            <a:ext cx="2629040" cy="56998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3361" y="748938"/>
            <a:ext cx="2661174" cy="5769482"/>
          </a:xfrm>
          <a:prstGeom prst="rect">
            <a:avLst/>
          </a:prstGeom>
        </p:spPr>
      </p:pic>
      <p:sp>
        <p:nvSpPr>
          <p:cNvPr id="6" name="Curved Down Arrow 5"/>
          <p:cNvSpPr/>
          <p:nvPr/>
        </p:nvSpPr>
        <p:spPr>
          <a:xfrm rot="19610229">
            <a:off x="6905897" y="2325189"/>
            <a:ext cx="3013166" cy="6531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6688183" y="3633679"/>
            <a:ext cx="1079863" cy="572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lstStyle/>
          <a:p>
            <a:r>
              <a:rPr lang="en-US" dirty="0"/>
              <a:t>cafe or restaurant or food ordering system is being created to support all cafe and restaurants that faces the same issues for a very long time. The food ordering system helps your cafe, restaurants and business in many ways. It makes your business grow, it helps your business target more audiences and it increases your business sales and provides quality services in a timely manner. </a:t>
            </a:r>
          </a:p>
        </p:txBody>
      </p:sp>
    </p:spTree>
    <p:extLst>
      <p:ext uri="{BB962C8B-B14F-4D97-AF65-F5344CB8AC3E}">
        <p14:creationId xmlns:p14="http://schemas.microsoft.com/office/powerpoint/2010/main" val="123962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Splash Activity</a:t>
            </a:r>
          </a:p>
        </p:txBody>
      </p:sp>
      <p:sp>
        <p:nvSpPr>
          <p:cNvPr id="3" name="Content Placeholder 2"/>
          <p:cNvSpPr>
            <a:spLocks noGrp="1"/>
          </p:cNvSpPr>
          <p:nvPr>
            <p:ph idx="1"/>
          </p:nvPr>
        </p:nvSpPr>
        <p:spPr/>
        <p:txBody>
          <a:bodyPr/>
          <a:lstStyle/>
          <a:p>
            <a:r>
              <a:rPr lang="en-US" dirty="0"/>
              <a:t>The user clicks on the icon,</a:t>
            </a:r>
          </a:p>
          <a:p>
            <a:r>
              <a:rPr lang="en-US" dirty="0"/>
              <a:t>Splash activity is loaded </a:t>
            </a:r>
          </a:p>
          <a:p>
            <a:r>
              <a:rPr lang="en-US" dirty="0"/>
              <a:t>The first activity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601" y="570773"/>
            <a:ext cx="2585856" cy="5606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92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a:t>
            </a:r>
            <a:r>
              <a:rPr lang="en-US" b="1" baseline="30000" dirty="0"/>
              <a:t>nd</a:t>
            </a:r>
            <a:r>
              <a:rPr lang="en-US" b="1" dirty="0"/>
              <a:t> activity (Main Activity)</a:t>
            </a:r>
          </a:p>
        </p:txBody>
      </p:sp>
      <p:sp>
        <p:nvSpPr>
          <p:cNvPr id="3" name="Content Placeholder 2"/>
          <p:cNvSpPr>
            <a:spLocks noGrp="1"/>
          </p:cNvSpPr>
          <p:nvPr>
            <p:ph idx="1"/>
          </p:nvPr>
        </p:nvSpPr>
        <p:spPr/>
        <p:txBody>
          <a:bodyPr/>
          <a:lstStyle/>
          <a:p>
            <a:r>
              <a:rPr lang="en-US" dirty="0"/>
              <a:t>The main </a:t>
            </a:r>
            <a:r>
              <a:rPr lang="en-US" dirty="0" err="1"/>
              <a:t>menue</a:t>
            </a:r>
            <a:r>
              <a:rPr lang="en-US" dirty="0"/>
              <a:t> activity</a:t>
            </a:r>
          </a:p>
          <a:p>
            <a:r>
              <a:rPr lang="en-US" dirty="0"/>
              <a:t>The user chooses to (Log in, Register)</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2217" y="922703"/>
            <a:ext cx="2645229" cy="5531949"/>
          </a:xfrm>
          <a:prstGeom prst="rect">
            <a:avLst/>
          </a:prstGeom>
        </p:spPr>
      </p:pic>
    </p:spTree>
    <p:extLst>
      <p:ext uri="{BB962C8B-B14F-4D97-AF65-F5344CB8AC3E}">
        <p14:creationId xmlns:p14="http://schemas.microsoft.com/office/powerpoint/2010/main" val="168553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baseline="30000" dirty="0"/>
              <a:t>rd</a:t>
            </a:r>
            <a:r>
              <a:rPr lang="en-US" b="1" dirty="0"/>
              <a:t> Activity (Register Activity)</a:t>
            </a:r>
          </a:p>
        </p:txBody>
      </p:sp>
      <p:sp>
        <p:nvSpPr>
          <p:cNvPr id="3" name="Content Placeholder 2"/>
          <p:cNvSpPr>
            <a:spLocks noGrp="1"/>
          </p:cNvSpPr>
          <p:nvPr>
            <p:ph idx="1"/>
          </p:nvPr>
        </p:nvSpPr>
        <p:spPr/>
        <p:txBody>
          <a:bodyPr/>
          <a:lstStyle/>
          <a:p>
            <a:r>
              <a:rPr lang="en-US" dirty="0"/>
              <a:t>The register activity receives</a:t>
            </a:r>
          </a:p>
          <a:p>
            <a:r>
              <a:rPr lang="en-US" dirty="0"/>
              <a:t>name</a:t>
            </a:r>
          </a:p>
          <a:p>
            <a:r>
              <a:rPr lang="en-US" dirty="0"/>
              <a:t>Email</a:t>
            </a:r>
          </a:p>
          <a:p>
            <a:r>
              <a:rPr lang="en-US" dirty="0"/>
              <a:t>Password</a:t>
            </a:r>
          </a:p>
          <a:p>
            <a:pPr marL="0" indent="0">
              <a:buNone/>
            </a:pPr>
            <a:r>
              <a:rPr lang="en-US" dirty="0"/>
              <a:t>The data is stored in firebase database,</a:t>
            </a:r>
          </a:p>
          <a:p>
            <a:pPr marL="0" indent="0">
              <a:buNone/>
            </a:pPr>
            <a:r>
              <a:rPr lang="en-US" dirty="0"/>
              <a:t>And user is successfully registered.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8796" y="512038"/>
            <a:ext cx="2722450" cy="5664925"/>
          </a:xfrm>
          <a:prstGeom prst="rect">
            <a:avLst/>
          </a:prstGeom>
        </p:spPr>
      </p:pic>
    </p:spTree>
    <p:extLst>
      <p:ext uri="{BB962C8B-B14F-4D97-AF65-F5344CB8AC3E}">
        <p14:creationId xmlns:p14="http://schemas.microsoft.com/office/powerpoint/2010/main" val="19079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4th Activity (Log in Activity)</a:t>
            </a:r>
          </a:p>
        </p:txBody>
      </p:sp>
      <p:sp>
        <p:nvSpPr>
          <p:cNvPr id="3" name="Content Placeholder 2"/>
          <p:cNvSpPr>
            <a:spLocks noGrp="1"/>
          </p:cNvSpPr>
          <p:nvPr>
            <p:ph idx="1"/>
          </p:nvPr>
        </p:nvSpPr>
        <p:spPr/>
        <p:txBody>
          <a:bodyPr/>
          <a:lstStyle/>
          <a:p>
            <a:r>
              <a:rPr lang="en-US" dirty="0"/>
              <a:t>The user enters (</a:t>
            </a:r>
            <a:r>
              <a:rPr lang="en-US" dirty="0" err="1"/>
              <a:t>Emal</a:t>
            </a:r>
            <a:r>
              <a:rPr lang="en-US" dirty="0"/>
              <a:t> and password) </a:t>
            </a:r>
          </a:p>
          <a:p>
            <a:pPr marL="0" indent="0">
              <a:buNone/>
            </a:pPr>
            <a:r>
              <a:rPr lang="en-US" dirty="0"/>
              <a:t>The </a:t>
            </a:r>
            <a:r>
              <a:rPr lang="en-US" dirty="0" err="1"/>
              <a:t>cridintials</a:t>
            </a:r>
            <a:r>
              <a:rPr lang="en-US" dirty="0"/>
              <a:t> are matched in firebase</a:t>
            </a:r>
          </a:p>
          <a:p>
            <a:pPr marL="0" indent="0">
              <a:buNone/>
            </a:pPr>
            <a:r>
              <a:rPr lang="en-US" dirty="0"/>
              <a:t>Database, if valid it will be redirected </a:t>
            </a:r>
          </a:p>
          <a:p>
            <a:pPr marL="0" indent="0">
              <a:buNone/>
            </a:pPr>
            <a:r>
              <a:rPr lang="en-US" dirty="0"/>
              <a:t>To the </a:t>
            </a:r>
            <a:r>
              <a:rPr lang="en-US" dirty="0" err="1"/>
              <a:t>menue</a:t>
            </a:r>
            <a:r>
              <a:rPr lang="en-US" dirty="0"/>
              <a:t> Activity.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168" y="531223"/>
            <a:ext cx="2774701" cy="6015610"/>
          </a:xfrm>
          <a:prstGeom prst="rect">
            <a:avLst/>
          </a:prstGeom>
        </p:spPr>
      </p:pic>
    </p:spTree>
    <p:extLst>
      <p:ext uri="{BB962C8B-B14F-4D97-AF65-F5344CB8AC3E}">
        <p14:creationId xmlns:p14="http://schemas.microsoft.com/office/powerpoint/2010/main" val="284209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a:t>
            </a:r>
            <a:r>
              <a:rPr lang="en-US" b="1" baseline="30000" dirty="0"/>
              <a:t>th</a:t>
            </a:r>
            <a:r>
              <a:rPr lang="en-US" b="1" dirty="0"/>
              <a:t> Activity (Menu Activity )</a:t>
            </a:r>
          </a:p>
        </p:txBody>
      </p:sp>
      <p:sp>
        <p:nvSpPr>
          <p:cNvPr id="3" name="Content Placeholder 2"/>
          <p:cNvSpPr>
            <a:spLocks noGrp="1"/>
          </p:cNvSpPr>
          <p:nvPr>
            <p:ph idx="1"/>
          </p:nvPr>
        </p:nvSpPr>
        <p:spPr/>
        <p:txBody>
          <a:bodyPr/>
          <a:lstStyle/>
          <a:p>
            <a:r>
              <a:rPr lang="en-US" dirty="0"/>
              <a:t>The user receives menu Activity,</a:t>
            </a:r>
          </a:p>
          <a:p>
            <a:r>
              <a:rPr lang="en-US" dirty="0"/>
              <a:t>The user adds items to the list </a:t>
            </a:r>
          </a:p>
          <a:p>
            <a:r>
              <a:rPr lang="en-US" dirty="0"/>
              <a:t>And clicks on place order.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7209" y="774428"/>
            <a:ext cx="2722448" cy="5902326"/>
          </a:xfrm>
          <a:prstGeom prst="rect">
            <a:avLst/>
          </a:prstGeom>
        </p:spPr>
      </p:pic>
    </p:spTree>
    <p:extLst>
      <p:ext uri="{BB962C8B-B14F-4D97-AF65-F5344CB8AC3E}">
        <p14:creationId xmlns:p14="http://schemas.microsoft.com/office/powerpoint/2010/main" val="228090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a:t>
            </a:r>
            <a:r>
              <a:rPr lang="en-US" b="1" baseline="30000" dirty="0"/>
              <a:t>th</a:t>
            </a:r>
            <a:r>
              <a:rPr lang="en-US" b="1" dirty="0"/>
              <a:t> Activity (Confirmation)</a:t>
            </a:r>
          </a:p>
        </p:txBody>
      </p:sp>
      <p:sp>
        <p:nvSpPr>
          <p:cNvPr id="3" name="Content Placeholder 2"/>
          <p:cNvSpPr>
            <a:spLocks noGrp="1"/>
          </p:cNvSpPr>
          <p:nvPr>
            <p:ph idx="1"/>
          </p:nvPr>
        </p:nvSpPr>
        <p:spPr/>
        <p:txBody>
          <a:bodyPr/>
          <a:lstStyle/>
          <a:p>
            <a:r>
              <a:rPr lang="en-US" dirty="0"/>
              <a:t>Here user see all </a:t>
            </a:r>
            <a:r>
              <a:rPr lang="en-US" dirty="0" err="1"/>
              <a:t>choosen</a:t>
            </a:r>
            <a:r>
              <a:rPr lang="en-US" dirty="0"/>
              <a:t> items,</a:t>
            </a:r>
          </a:p>
          <a:p>
            <a:r>
              <a:rPr lang="en-US" dirty="0"/>
              <a:t>The user confirm the order or directly</a:t>
            </a:r>
          </a:p>
          <a:p>
            <a:r>
              <a:rPr lang="en-US" dirty="0"/>
              <a:t>Call or </a:t>
            </a:r>
            <a:r>
              <a:rPr lang="en-US" dirty="0" err="1"/>
              <a:t>sms</a:t>
            </a:r>
            <a:r>
              <a:rPr lang="en-US" dirty="0"/>
              <a:t> the Restaurant.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915" y="1240644"/>
            <a:ext cx="2299999" cy="4986447"/>
          </a:xfrm>
          <a:prstGeom prst="rect">
            <a:avLst/>
          </a:prstGeom>
        </p:spPr>
      </p:pic>
      <p:sp>
        <p:nvSpPr>
          <p:cNvPr id="5" name="Oval 4"/>
          <p:cNvSpPr/>
          <p:nvPr/>
        </p:nvSpPr>
        <p:spPr>
          <a:xfrm>
            <a:off x="6756915" y="5704947"/>
            <a:ext cx="888274"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7509" y="1240643"/>
            <a:ext cx="2223316" cy="4986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40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a:t>
            </a:r>
            <a:r>
              <a:rPr lang="en-US" b="1" baseline="30000" dirty="0"/>
              <a:t>th</a:t>
            </a:r>
            <a:r>
              <a:rPr lang="en-US" b="1" dirty="0"/>
              <a:t> Activity ( Thanks )</a:t>
            </a:r>
          </a:p>
        </p:txBody>
      </p:sp>
      <p:sp>
        <p:nvSpPr>
          <p:cNvPr id="3" name="Content Placeholder 2"/>
          <p:cNvSpPr>
            <a:spLocks noGrp="1"/>
          </p:cNvSpPr>
          <p:nvPr>
            <p:ph idx="1"/>
          </p:nvPr>
        </p:nvSpPr>
        <p:spPr/>
        <p:txBody>
          <a:bodyPr/>
          <a:lstStyle/>
          <a:p>
            <a:r>
              <a:rPr lang="en-US" dirty="0"/>
              <a:t>Thank you Activity is displayed</a:t>
            </a:r>
          </a:p>
          <a:p>
            <a:pPr marL="0" indent="0">
              <a:buNone/>
            </a:pPr>
            <a:r>
              <a:rPr lang="en-US" dirty="0"/>
              <a:t>When user confirms the order</a:t>
            </a:r>
          </a:p>
          <a:p>
            <a:pPr marL="0" indent="0">
              <a:buNone/>
            </a:pPr>
            <a:r>
              <a:rPr lang="en-US" dirty="0"/>
              <a:t>Also user can choose to place another </a:t>
            </a:r>
          </a:p>
          <a:p>
            <a:pPr marL="0" indent="0">
              <a:buNone/>
            </a:pPr>
            <a:r>
              <a:rPr lang="en-US" dirty="0"/>
              <a:t>Order or log out from the app.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5497" y="488124"/>
            <a:ext cx="2861786" cy="6204413"/>
          </a:xfrm>
          <a:prstGeom prst="rect">
            <a:avLst/>
          </a:prstGeom>
        </p:spPr>
      </p:pic>
    </p:spTree>
    <p:extLst>
      <p:ext uri="{BB962C8B-B14F-4D97-AF65-F5344CB8AC3E}">
        <p14:creationId xmlns:p14="http://schemas.microsoft.com/office/powerpoint/2010/main" val="73517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Online food ordering system</vt:lpstr>
      <vt:lpstr>introduction</vt:lpstr>
      <vt:lpstr>Splash Activity</vt:lpstr>
      <vt:lpstr>2nd activity (Main Activity)</vt:lpstr>
      <vt:lpstr>3rd Activity (Register Activity)</vt:lpstr>
      <vt:lpstr>4th Activity (Log in Activity)</vt:lpstr>
      <vt:lpstr>5th Activity (Menu Activity )</vt:lpstr>
      <vt:lpstr>6th Activity (Confirmation)</vt:lpstr>
      <vt:lpstr>7th Activity ( Thanks )</vt:lpstr>
      <vt:lpstr>8th Activity (Admin)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rafiullah laghmani</dc:creator>
  <cp:lastModifiedBy>Rafiullah Khan</cp:lastModifiedBy>
  <cp:revision>5</cp:revision>
  <dcterms:created xsi:type="dcterms:W3CDTF">2021-07-09T15:31:26Z</dcterms:created>
  <dcterms:modified xsi:type="dcterms:W3CDTF">2021-07-10T17:37:05Z</dcterms:modified>
</cp:coreProperties>
</file>