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5C9C-186F-4B8E-B41D-663DDE61D90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A383-ED2B-4530-A6A4-C6DB140B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Lesson 3</vt:lpstr>
      <vt:lpstr>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Ibrahiem Mohammad</dc:creator>
  <cp:lastModifiedBy>Ibrahiem Mohammad</cp:lastModifiedBy>
  <cp:revision>1</cp:revision>
  <dcterms:created xsi:type="dcterms:W3CDTF">2015-10-10T17:55:51Z</dcterms:created>
  <dcterms:modified xsi:type="dcterms:W3CDTF">2015-10-10T17:56:29Z</dcterms:modified>
</cp:coreProperties>
</file>