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4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A909F-B981-4A97-8033-18663F87796C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0282-480A-402D-ABE2-A81F4D48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1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class as nothing more than a simple blueprint or template.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Inside this template you have details such as properties and behaviors.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Properties are like characteristics (like a dog has four legs).</a:t>
            </a:r>
          </a:p>
          <a:p>
            <a:r>
              <a:rPr lang="en-US" dirty="0"/>
              <a:t> </a:t>
            </a:r>
            <a:r>
              <a:rPr lang="en-US" dirty="0" smtClean="0"/>
              <a:t>Behaviors/methods are like actions (like a dog can bark).</a:t>
            </a:r>
          </a:p>
        </p:txBody>
      </p:sp>
    </p:spTree>
    <p:extLst>
      <p:ext uri="{BB962C8B-B14F-4D97-AF65-F5344CB8AC3E}">
        <p14:creationId xmlns:p14="http://schemas.microsoft.com/office/powerpoint/2010/main" val="651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 simply an object that you create from a defined class type.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What the heck does that mean?</a:t>
            </a:r>
            <a:endParaRPr lang="en-US" dirty="0"/>
          </a:p>
          <a:p>
            <a:pPr lvl="1"/>
            <a:r>
              <a:rPr lang="en-US" dirty="0" smtClean="0"/>
              <a:t> Remember we said classes are like templates. Well, objects are created using those templates. </a:t>
            </a:r>
          </a:p>
        </p:txBody>
      </p:sp>
    </p:spTree>
    <p:extLst>
      <p:ext uri="{BB962C8B-B14F-4D97-AF65-F5344CB8AC3E}">
        <p14:creationId xmlns:p14="http://schemas.microsoft.com/office/powerpoint/2010/main" val="42739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inside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and behaviors are defined within a class</a:t>
            </a:r>
            <a:endParaRPr lang="en-US" dirty="0"/>
          </a:p>
          <a:p>
            <a:r>
              <a:rPr lang="en-US" dirty="0" smtClean="0"/>
              <a:t>Properties are characteristics. For example: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36" y="2997058"/>
            <a:ext cx="5300620" cy="33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3850"/>
            <a:ext cx="10515600" cy="5853113"/>
          </a:xfrm>
        </p:spPr>
        <p:txBody>
          <a:bodyPr/>
          <a:lstStyle/>
          <a:p>
            <a:r>
              <a:rPr lang="en-US" dirty="0" smtClean="0"/>
              <a:t>Behaviors are methods. For 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079"/>
            <a:ext cx="11097498" cy="33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Classes and Objects</vt:lpstr>
      <vt:lpstr>What is a class?</vt:lpstr>
      <vt:lpstr>What is an Object?</vt:lpstr>
      <vt:lpstr>What goes inside a class?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Ibrahiem Mohammad</dc:creator>
  <cp:lastModifiedBy>Ibrahiem Mohammad</cp:lastModifiedBy>
  <cp:revision>4</cp:revision>
  <dcterms:created xsi:type="dcterms:W3CDTF">2015-09-19T05:27:03Z</dcterms:created>
  <dcterms:modified xsi:type="dcterms:W3CDTF">2015-09-19T17:18:17Z</dcterms:modified>
</cp:coreProperties>
</file>