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61" r:id="rId3"/>
    <p:sldId id="270" r:id="rId4"/>
    <p:sldId id="274" r:id="rId5"/>
    <p:sldId id="276" r:id="rId6"/>
    <p:sldId id="277" r:id="rId7"/>
    <p:sldId id="278" r:id="rId8"/>
  </p:sldIdLst>
  <p:sldSz cx="9144000" cy="5143500" type="screen16x9"/>
  <p:notesSz cx="6858000" cy="9144000"/>
  <p:embeddedFontLst>
    <p:embeddedFont>
      <p:font typeface="Rajdhani" panose="020B0604020202020204" charset="0"/>
      <p:regular r:id="rId10"/>
      <p:bold r:id="rId11"/>
    </p:embeddedFont>
    <p:embeddedFont>
      <p:font typeface="Anton" panose="020B0604020202020204" charset="0"/>
      <p:regular r:id="rId12"/>
    </p:embeddedFont>
    <p:embeddedFont>
      <p:font typeface="Advent Pro Light" panose="020B0604020202020204" charset="0"/>
      <p:regular r:id="rId13"/>
      <p:bold r:id="rId14"/>
    </p:embeddedFon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Fira Sans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F91BB0-D0B6-422F-AEFF-AB184E55BFA7}">
  <a:tblStyle styleId="{54F91BB0-D0B6-422F-AEFF-AB184E55B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442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9" r:id="rId5"/>
    <p:sldLayoutId id="2147483662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waqaramjad14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-304800" y="133350"/>
            <a:ext cx="54864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Jarvis using python</a:t>
            </a:r>
            <a:endParaRPr sz="5400" dirty="0">
              <a:solidFill>
                <a:schemeClr val="tx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33400" y="2800350"/>
            <a:ext cx="2009948" cy="1205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Uzair Khan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Waqar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Farhan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 </a:t>
            </a:r>
            <a:r>
              <a:rPr 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Hassan</a:t>
            </a:r>
            <a:endParaRPr lang="en-US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</a:rPr>
              <a:t>Steps </a:t>
            </a:r>
            <a:r>
              <a:rPr lang="en-US" sz="3200" i="1" dirty="0">
                <a:solidFill>
                  <a:schemeClr val="tx2"/>
                </a:solidFill>
              </a:rPr>
              <a:t>involved in conversion</a:t>
            </a:r>
            <a:endParaRPr lang="x-none" sz="3200" i="1" dirty="0">
              <a:solidFill>
                <a:schemeClr val="tx2"/>
              </a:solidFill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575828" y="2055925"/>
            <a:ext cx="1337400" cy="9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7086600" y="81915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81224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84328" y="3482850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Speech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995100" y="3482850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Folder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2176028" y="3482850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Text</a:t>
            </a:r>
            <a:endParaRPr dirty="0"/>
          </a:p>
        </p:txBody>
      </p:sp>
      <p:cxnSp>
        <p:nvCxnSpPr>
          <p:cNvPr id="167" name="Google Shape;167;p29"/>
          <p:cNvCxnSpPr>
            <a:stCxn id="161" idx="2"/>
          </p:cNvCxnSpPr>
          <p:nvPr/>
        </p:nvCxnSpPr>
        <p:spPr>
          <a:xfrm>
            <a:off x="1244528" y="3027925"/>
            <a:ext cx="0" cy="4086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/>
          <p:nvPr/>
        </p:nvCxnSpPr>
        <p:spPr>
          <a:xfrm rot="10800000">
            <a:off x="2938029" y="3052737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/>
          <p:nvPr/>
        </p:nvCxnSpPr>
        <p:spPr>
          <a:xfrm rot="10800000">
            <a:off x="4754764" y="3052737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28" y="2065039"/>
            <a:ext cx="1445148" cy="9629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28" y="2065867"/>
            <a:ext cx="1642846" cy="962108"/>
          </a:xfrm>
          <a:prstGeom prst="rect">
            <a:avLst/>
          </a:prstGeom>
        </p:spPr>
      </p:pic>
      <p:cxnSp>
        <p:nvCxnSpPr>
          <p:cNvPr id="21" name="Google Shape;169;p29"/>
          <p:cNvCxnSpPr/>
          <p:nvPr/>
        </p:nvCxnSpPr>
        <p:spPr>
          <a:xfrm rot="10800000">
            <a:off x="7772400" y="3041833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Rectangle 7"/>
          <p:cNvSpPr/>
          <p:nvPr/>
        </p:nvSpPr>
        <p:spPr>
          <a:xfrm>
            <a:off x="3133582" y="4705350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b="1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Google Shape;165;p29"/>
          <p:cNvSpPr txBox="1">
            <a:spLocks/>
          </p:cNvSpPr>
          <p:nvPr/>
        </p:nvSpPr>
        <p:spPr>
          <a:xfrm>
            <a:off x="3989528" y="3486150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smtClean="0"/>
              <a:t>Google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28" y="2071063"/>
            <a:ext cx="1154613" cy="956862"/>
          </a:xfrm>
          <a:prstGeom prst="rect">
            <a:avLst/>
          </a:prstGeom>
        </p:spPr>
      </p:pic>
      <p:cxnSp>
        <p:nvCxnSpPr>
          <p:cNvPr id="26" name="Google Shape;169;p29"/>
          <p:cNvCxnSpPr/>
          <p:nvPr/>
        </p:nvCxnSpPr>
        <p:spPr>
          <a:xfrm rot="10800000">
            <a:off x="6417560" y="3052738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" name="Google Shape;165;p29"/>
          <p:cNvSpPr txBox="1">
            <a:spLocks/>
          </p:cNvSpPr>
          <p:nvPr/>
        </p:nvSpPr>
        <p:spPr>
          <a:xfrm>
            <a:off x="5647910" y="3510701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smtClean="0"/>
              <a:t>YouTube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71064"/>
            <a:ext cx="1134345" cy="956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3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05325"/>
            <a:ext cx="3532800" cy="35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3962400" y="971550"/>
            <a:ext cx="5257799" cy="4171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Benefits of </a:t>
            </a: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</a:t>
            </a: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JARVIS</a:t>
            </a:r>
            <a:b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x-none" sz="1400" dirty="0"/>
              <a:t>●</a:t>
            </a:r>
            <a:r>
              <a:rPr lang="en-US" sz="1400" dirty="0"/>
              <a:t> Easy to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x-none" sz="1400" dirty="0"/>
              <a:t>●</a:t>
            </a:r>
            <a:r>
              <a:rPr lang="en-US" sz="1400" dirty="0"/>
              <a:t> </a:t>
            </a:r>
            <a:r>
              <a:rPr lang="en-US" sz="1400" dirty="0" smtClean="0"/>
              <a:t>Speech to text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BDC1C6"/>
                </a:solidFill>
                <a:latin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BDC1C6"/>
                </a:solidFill>
                <a:latin typeface="arial" panose="020B0604020202020204" pitchFamily="34" charset="0"/>
              </a:rPr>
            </a:br>
            <a:r>
              <a:rPr lang="x-none" sz="1400" dirty="0"/>
              <a:t>●</a:t>
            </a:r>
            <a:r>
              <a:rPr lang="en-US" sz="1400" dirty="0"/>
              <a:t> Can work with variety of </a:t>
            </a:r>
            <a:r>
              <a:rPr lang="en-US" sz="1400" dirty="0" smtClean="0"/>
              <a:t>commands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x-none" sz="1400" dirty="0" smtClean="0"/>
              <a:t>●</a:t>
            </a:r>
            <a:r>
              <a:rPr lang="en-US" sz="1400" dirty="0" smtClean="0"/>
              <a:t>Its Helpful for disable the people how do no see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x-none" sz="1400" dirty="0"/>
              <a:t>●</a:t>
            </a:r>
            <a:r>
              <a:rPr lang="en-US" sz="1400" dirty="0"/>
              <a:t> Custom </a:t>
            </a:r>
            <a:r>
              <a:rPr lang="en-US" sz="1400" dirty="0" smtClean="0"/>
              <a:t>commands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x-none" sz="1400" dirty="0"/>
              <a:t>●</a:t>
            </a:r>
            <a:r>
              <a:rPr lang="en-US" sz="1400" dirty="0"/>
              <a:t> </a:t>
            </a:r>
            <a:r>
              <a:rPr lang="en-US" sz="1400" dirty="0" smtClean="0"/>
              <a:t>secure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x-none" sz="1400" dirty="0"/>
              <a:t>●</a:t>
            </a:r>
            <a:r>
              <a:rPr lang="en-US" sz="1400" dirty="0"/>
              <a:t> </a:t>
            </a:r>
            <a:r>
              <a:rPr lang="en-US" sz="1400" dirty="0" smtClean="0"/>
              <a:t>Security purpose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x-none" sz="1400" dirty="0"/>
              <a:t>●</a:t>
            </a:r>
            <a:r>
              <a:rPr lang="en-US" sz="1400" dirty="0"/>
              <a:t> </a:t>
            </a:r>
            <a:r>
              <a:rPr lang="en-US" sz="1400" dirty="0" smtClean="0"/>
              <a:t>Artificial </a:t>
            </a:r>
            <a:r>
              <a:rPr lang="en-US" sz="1400" dirty="0"/>
              <a:t>intelligence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x-none" sz="2000" dirty="0"/>
              <a:t/>
            </a:r>
            <a:br>
              <a:rPr lang="x-none" sz="2000" dirty="0"/>
            </a:b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00293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PROGRESS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1811400" y="1465349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 identify the word in spoken language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4021200" y="424407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Create a folder or rename a folder 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176971" y="1436381"/>
            <a:ext cx="458167" cy="456677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897000" y="1164625"/>
            <a:ext cx="980237" cy="980237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5" y="2059299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0" name="Google Shape;1710;p42"/>
          <p:cNvSpPr txBox="1"/>
          <p:nvPr/>
        </p:nvSpPr>
        <p:spPr>
          <a:xfrm>
            <a:off x="6238525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1811400" y="124082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6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Speech recognition </a:t>
            </a:r>
            <a:endParaRPr sz="16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4021200" y="401955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8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OS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8347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4" name="Google Shape;1714;p42"/>
          <p:cNvSpPr txBox="1"/>
          <p:nvPr/>
        </p:nvSpPr>
        <p:spPr>
          <a:xfrm>
            <a:off x="6238525" y="336555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15" name="Google Shape;1605;p42"/>
          <p:cNvGrpSpPr/>
          <p:nvPr/>
        </p:nvGrpSpPr>
        <p:grpSpPr>
          <a:xfrm>
            <a:off x="1187334" y="2884181"/>
            <a:ext cx="458167" cy="456677"/>
            <a:chOff x="6039282" y="1042577"/>
            <a:chExt cx="734315" cy="731929"/>
          </a:xfrm>
        </p:grpSpPr>
        <p:sp>
          <p:nvSpPr>
            <p:cNvPr id="11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627;p42"/>
          <p:cNvGrpSpPr/>
          <p:nvPr/>
        </p:nvGrpSpPr>
        <p:grpSpPr>
          <a:xfrm>
            <a:off x="907363" y="2612425"/>
            <a:ext cx="980237" cy="980237"/>
            <a:chOff x="885403" y="1571142"/>
            <a:chExt cx="2598600" cy="2598600"/>
          </a:xfrm>
        </p:grpSpPr>
        <p:sp>
          <p:nvSpPr>
            <p:cNvPr id="13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605;p42"/>
          <p:cNvGrpSpPr/>
          <p:nvPr/>
        </p:nvGrpSpPr>
        <p:grpSpPr>
          <a:xfrm>
            <a:off x="3310571" y="4225469"/>
            <a:ext cx="458167" cy="456677"/>
            <a:chOff x="6039282" y="1042577"/>
            <a:chExt cx="734315" cy="731929"/>
          </a:xfrm>
        </p:grpSpPr>
        <p:sp>
          <p:nvSpPr>
            <p:cNvPr id="142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27;p42"/>
          <p:cNvGrpSpPr/>
          <p:nvPr/>
        </p:nvGrpSpPr>
        <p:grpSpPr>
          <a:xfrm>
            <a:off x="3030600" y="3953713"/>
            <a:ext cx="980237" cy="980237"/>
            <a:chOff x="885403" y="1571142"/>
            <a:chExt cx="2598600" cy="2598600"/>
          </a:xfrm>
        </p:grpSpPr>
        <p:sp>
          <p:nvSpPr>
            <p:cNvPr id="164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03;p42"/>
          <p:cNvSpPr txBox="1"/>
          <p:nvPr/>
        </p:nvSpPr>
        <p:spPr>
          <a:xfrm>
            <a:off x="1887600" y="2913149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Text to spe</a:t>
            </a:r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</a:t>
            </a: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ch convertor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8" name="Google Shape;1711;p42"/>
          <p:cNvSpPr txBox="1"/>
          <p:nvPr/>
        </p:nvSpPr>
        <p:spPr>
          <a:xfrm>
            <a:off x="1887600" y="268862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pyttsx3</a:t>
            </a:r>
            <a:endParaRPr sz="16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69" name="Google Shape;1605;p42"/>
          <p:cNvGrpSpPr/>
          <p:nvPr/>
        </p:nvGrpSpPr>
        <p:grpSpPr>
          <a:xfrm>
            <a:off x="5215571" y="1370544"/>
            <a:ext cx="458167" cy="456677"/>
            <a:chOff x="6039282" y="1042577"/>
            <a:chExt cx="734315" cy="731929"/>
          </a:xfrm>
        </p:grpSpPr>
        <p:sp>
          <p:nvSpPr>
            <p:cNvPr id="170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627;p42"/>
          <p:cNvGrpSpPr/>
          <p:nvPr/>
        </p:nvGrpSpPr>
        <p:grpSpPr>
          <a:xfrm>
            <a:off x="4935600" y="1098788"/>
            <a:ext cx="980237" cy="980237"/>
            <a:chOff x="885403" y="1571142"/>
            <a:chExt cx="2598600" cy="2598600"/>
          </a:xfrm>
        </p:grpSpPr>
        <p:sp>
          <p:nvSpPr>
            <p:cNvPr id="192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605;p42"/>
          <p:cNvGrpSpPr/>
          <p:nvPr/>
        </p:nvGrpSpPr>
        <p:grpSpPr>
          <a:xfrm>
            <a:off x="5139371" y="2894544"/>
            <a:ext cx="458167" cy="456677"/>
            <a:chOff x="6039282" y="1042577"/>
            <a:chExt cx="734315" cy="731929"/>
          </a:xfrm>
        </p:grpSpPr>
        <p:sp>
          <p:nvSpPr>
            <p:cNvPr id="19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1627;p42"/>
          <p:cNvGrpSpPr/>
          <p:nvPr/>
        </p:nvGrpSpPr>
        <p:grpSpPr>
          <a:xfrm>
            <a:off x="4859400" y="2622788"/>
            <a:ext cx="980237" cy="980237"/>
            <a:chOff x="885403" y="1571142"/>
            <a:chExt cx="2598600" cy="2598600"/>
          </a:xfrm>
        </p:grpSpPr>
        <p:sp>
          <p:nvSpPr>
            <p:cNvPr id="21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1710;p42"/>
          <p:cNvSpPr txBox="1"/>
          <p:nvPr/>
        </p:nvSpPr>
        <p:spPr>
          <a:xfrm>
            <a:off x="5926200" y="138915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Jarvis tell </a:t>
            </a: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us a</a:t>
            </a: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joke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48" name="Google Shape;1714;p42"/>
          <p:cNvSpPr txBox="1"/>
          <p:nvPr/>
        </p:nvSpPr>
        <p:spPr>
          <a:xfrm>
            <a:off x="5926200" y="116462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pyjokes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1710;p42"/>
          <p:cNvSpPr txBox="1"/>
          <p:nvPr/>
        </p:nvSpPr>
        <p:spPr>
          <a:xfrm>
            <a:off x="5908800" y="289352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Tell us the current time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50" name="Google Shape;1714;p42"/>
          <p:cNvSpPr txBox="1"/>
          <p:nvPr/>
        </p:nvSpPr>
        <p:spPr>
          <a:xfrm>
            <a:off x="5908800" y="26690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DateTime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DESKTOP</a:t>
            </a:r>
            <a:endParaRPr/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656395" y="1676343"/>
            <a:ext cx="3533290" cy="2691052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52" name="Google Shape;1752;p44"/>
          <p:cNvPicPr preferRelativeResize="0"/>
          <p:nvPr/>
        </p:nvPicPr>
        <p:blipFill rotWithShape="1">
          <a:blip r:embed="rId4">
            <a:alphaModFix/>
          </a:blip>
          <a:srcRect l="3789" r="3789"/>
          <a:stretch/>
        </p:blipFill>
        <p:spPr>
          <a:xfrm>
            <a:off x="786048" y="1795546"/>
            <a:ext cx="3278417" cy="199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842775" y="2091500"/>
            <a:ext cx="3227100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/>
              <a:t>We can use the Jarvis in our Computer to the save time and for Security purpose. </a:t>
            </a:r>
            <a:endParaRPr sz="1600" dirty="0"/>
          </a:p>
        </p:txBody>
      </p:sp>
      <p:cxnSp>
        <p:nvCxnSpPr>
          <p:cNvPr id="1754" name="Google Shape;1754;p44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Future Goals MOBILE APP </a:t>
            </a:r>
            <a:endParaRPr dirty="0"/>
          </a:p>
        </p:txBody>
      </p:sp>
      <p:sp>
        <p:nvSpPr>
          <p:cNvPr id="1760" name="Google Shape;1760;p45"/>
          <p:cNvSpPr/>
          <p:nvPr/>
        </p:nvSpPr>
        <p:spPr>
          <a:xfrm>
            <a:off x="4969536" y="1435739"/>
            <a:ext cx="1470192" cy="293164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761" name="Google Shape;1761;p45"/>
          <p:cNvPicPr preferRelativeResize="0"/>
          <p:nvPr/>
        </p:nvPicPr>
        <p:blipFill rotWithShape="1">
          <a:blip r:embed="rId4">
            <a:alphaModFix/>
          </a:blip>
          <a:srcRect l="34294" r="34294"/>
          <a:stretch/>
        </p:blipFill>
        <p:spPr>
          <a:xfrm>
            <a:off x="5015249" y="1672134"/>
            <a:ext cx="1373098" cy="245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45"/>
          <p:cNvSpPr txBox="1">
            <a:spLocks noGrp="1"/>
          </p:cNvSpPr>
          <p:nvPr>
            <p:ph type="subTitle" idx="4294967295"/>
          </p:nvPr>
        </p:nvSpPr>
        <p:spPr>
          <a:xfrm>
            <a:off x="1140924" y="1082525"/>
            <a:ext cx="3583476" cy="3622825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r>
              <a:rPr lang="en-US" sz="1600" dirty="0"/>
              <a:t>Teach </a:t>
            </a:r>
            <a:r>
              <a:rPr lang="en-US" sz="1600" dirty="0" smtClean="0"/>
              <a:t>Jarvis </a:t>
            </a:r>
            <a:r>
              <a:rPr lang="en-US" sz="1600" dirty="0"/>
              <a:t>to pronounce names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Save Time </a:t>
            </a:r>
          </a:p>
          <a:p>
            <a:r>
              <a:rPr lang="en-US" sz="1600" dirty="0" smtClean="0"/>
              <a:t>Its help to Disable people</a:t>
            </a:r>
            <a:endParaRPr lang="en-US" sz="1600" dirty="0"/>
          </a:p>
          <a:p>
            <a:r>
              <a:rPr lang="en-US" sz="1600" dirty="0"/>
              <a:t>Post to </a:t>
            </a:r>
            <a:r>
              <a:rPr lang="en-US" sz="1600" dirty="0" smtClean="0"/>
              <a:t>Twitter/Facebook. </a:t>
            </a:r>
            <a:endParaRPr lang="en-US" sz="1600" dirty="0"/>
          </a:p>
          <a:p>
            <a:r>
              <a:rPr lang="en-US" sz="1600" dirty="0"/>
              <a:t>Search recent tweets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Identify, buy songs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Weather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Roll dice, flip coins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Best movies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Jarvis </a:t>
            </a:r>
            <a:r>
              <a:rPr lang="en-US" sz="1600" dirty="0"/>
              <a:t>got personality</a:t>
            </a:r>
            <a:r>
              <a:rPr lang="en-US" sz="1600" dirty="0" smtClean="0"/>
              <a:t>.</a:t>
            </a:r>
            <a:endParaRPr lang="en-US" sz="2000" dirty="0" smtClean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 smtClean="0"/>
          </a:p>
        </p:txBody>
      </p:sp>
      <p:cxnSp>
        <p:nvCxnSpPr>
          <p:cNvPr id="1763" name="Google Shape;1763;p45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4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uzairkhanc17@gmail</a:t>
            </a:r>
            <a:r>
              <a:rPr lang="en" dirty="0" smtClean="0"/>
              <a:t>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</a:t>
            </a:r>
            <a:r>
              <a:rPr lang="en" dirty="0" smtClean="0"/>
              <a:t>92 3015715759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hlinkClick r:id="rId4"/>
              </a:rPr>
              <a:t>waqaramjad143@gmail.com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+92 3084753245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67000" y="3943350"/>
            <a:ext cx="39149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Rajdhani</vt:lpstr>
      <vt:lpstr>arial</vt:lpstr>
      <vt:lpstr>arial</vt:lpstr>
      <vt:lpstr>Anton</vt:lpstr>
      <vt:lpstr>Advent Pro Light</vt:lpstr>
      <vt:lpstr>Fira Sans Condensed</vt:lpstr>
      <vt:lpstr>Fira Sans Condensed Light</vt:lpstr>
      <vt:lpstr>Ai Tech Agency by Slidesgo</vt:lpstr>
      <vt:lpstr>Jarvis using python</vt:lpstr>
      <vt:lpstr>Steps involved in conversion</vt:lpstr>
      <vt:lpstr>Benefits of using JARVIS  ● Easy to use  ● Speech to text   ● Can work with variety of commands   ●Its Helpful for disable the people how do no see  ● Custom commands  ● secure  ● Security purpose  ● Artificial intelligence  </vt:lpstr>
      <vt:lpstr>OUR PROGRESS</vt:lpstr>
      <vt:lpstr>SOFTWARE DESKTOP</vt:lpstr>
      <vt:lpstr>IN Future Goals MOBILE APP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using python</dc:title>
  <dc:creator>Mehar Waqar</dc:creator>
  <cp:lastModifiedBy>haier</cp:lastModifiedBy>
  <cp:revision>24</cp:revision>
  <dcterms:modified xsi:type="dcterms:W3CDTF">2022-08-05T15:05:05Z</dcterms:modified>
</cp:coreProperties>
</file>