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752B3-C63D-43F2-B866-265B229712A4}" v="66" dt="2022-08-05T15:09:12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ahim Jamil" userId="a8b959a34282ef31" providerId="LiveId" clId="{63E752B3-C63D-43F2-B866-265B229712A4}"/>
    <pc:docChg chg="undo custSel modSld">
      <pc:chgData name="Raahim Jamil" userId="a8b959a34282ef31" providerId="LiveId" clId="{63E752B3-C63D-43F2-B866-265B229712A4}" dt="2022-08-05T15:09:12.973" v="877" actId="478"/>
      <pc:docMkLst>
        <pc:docMk/>
      </pc:docMkLst>
      <pc:sldChg chg="modSp mod">
        <pc:chgData name="Raahim Jamil" userId="a8b959a34282ef31" providerId="LiveId" clId="{63E752B3-C63D-43F2-B866-265B229712A4}" dt="2022-08-05T13:44:00.409" v="6" actId="20577"/>
        <pc:sldMkLst>
          <pc:docMk/>
          <pc:sldMk cId="4167884232" sldId="278"/>
        </pc:sldMkLst>
        <pc:spChg chg="mod">
          <ac:chgData name="Raahim Jamil" userId="a8b959a34282ef31" providerId="LiveId" clId="{63E752B3-C63D-43F2-B866-265B229712A4}" dt="2022-08-05T13:44:00.409" v="6" actId="20577"/>
          <ac:spMkLst>
            <pc:docMk/>
            <pc:sldMk cId="4167884232" sldId="278"/>
            <ac:spMk id="2" creationId="{0D1F047C-C727-42A7-85C5-68C5AA1B1A93}"/>
          </ac:spMkLst>
        </pc:spChg>
      </pc:sldChg>
      <pc:sldChg chg="modSp mod">
        <pc:chgData name="Raahim Jamil" userId="a8b959a34282ef31" providerId="LiveId" clId="{63E752B3-C63D-43F2-B866-265B229712A4}" dt="2022-08-05T15:09:12.973" v="877" actId="478"/>
        <pc:sldMkLst>
          <pc:docMk/>
          <pc:sldMk cId="3220235682" sldId="279"/>
        </pc:sldMkLst>
        <pc:spChg chg="mod">
          <ac:chgData name="Raahim Jamil" userId="a8b959a34282ef31" providerId="LiveId" clId="{63E752B3-C63D-43F2-B866-265B229712A4}" dt="2022-08-05T15:08:50.184" v="872"/>
          <ac:spMkLst>
            <pc:docMk/>
            <pc:sldMk cId="3220235682" sldId="279"/>
            <ac:spMk id="11" creationId="{411F0E40-513F-7389-95E3-30CBCD39FA46}"/>
          </ac:spMkLst>
        </pc:spChg>
        <pc:graphicFrameChg chg="mod">
          <ac:chgData name="Raahim Jamil" userId="a8b959a34282ef31" providerId="LiveId" clId="{63E752B3-C63D-43F2-B866-265B229712A4}" dt="2022-08-05T15:09:12.973" v="877" actId="478"/>
          <ac:graphicFrameMkLst>
            <pc:docMk/>
            <pc:sldMk cId="3220235682" sldId="279"/>
            <ac:graphicFrameMk id="8" creationId="{AD82A6A0-14C8-3E81-72E7-0FB321F696ED}"/>
          </ac:graphicFrameMkLst>
        </pc:graphicFrameChg>
      </pc:sldChg>
      <pc:sldChg chg="addSp modSp mod">
        <pc:chgData name="Raahim Jamil" userId="a8b959a34282ef31" providerId="LiveId" clId="{63E752B3-C63D-43F2-B866-265B229712A4}" dt="2022-08-05T13:53:05.391" v="836" actId="18131"/>
        <pc:sldMkLst>
          <pc:docMk/>
          <pc:sldMk cId="2278744154" sldId="280"/>
        </pc:sldMkLst>
        <pc:picChg chg="add mod modCrop">
          <ac:chgData name="Raahim Jamil" userId="a8b959a34282ef31" providerId="LiveId" clId="{63E752B3-C63D-43F2-B866-265B229712A4}" dt="2022-08-05T13:49:56.938" v="653" actId="14100"/>
          <ac:picMkLst>
            <pc:docMk/>
            <pc:sldMk cId="2278744154" sldId="280"/>
            <ac:picMk id="3" creationId="{1BCE36D6-3354-7CB5-C130-7BA3197CAA7A}"/>
          </ac:picMkLst>
        </pc:picChg>
        <pc:picChg chg="mod modCrop">
          <ac:chgData name="Raahim Jamil" userId="a8b959a34282ef31" providerId="LiveId" clId="{63E752B3-C63D-43F2-B866-265B229712A4}" dt="2022-08-05T13:53:05.391" v="836" actId="18131"/>
          <ac:picMkLst>
            <pc:docMk/>
            <pc:sldMk cId="2278744154" sldId="280"/>
            <ac:picMk id="7" creationId="{3F5540D7-7F69-549C-4EE9-071A38C550E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E351D-BEBB-456A-9C8C-53A91B0B511B}" type="doc">
      <dgm:prSet loTypeId="urn:microsoft.com/office/officeart/2011/layout/HexagonRadial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PK"/>
        </a:p>
      </dgm:t>
    </dgm:pt>
    <dgm:pt modelId="{BC155676-6ADC-454E-9A15-23334F2032D5}">
      <dgm:prSet phldrT="[Text]"/>
      <dgm:spPr/>
      <dgm:t>
        <a:bodyPr/>
        <a:lstStyle/>
        <a:p>
          <a:r>
            <a:rPr lang="en-US" dirty="0"/>
            <a:t>Textual Data</a:t>
          </a:r>
          <a:endParaRPr lang="en-PK" dirty="0"/>
        </a:p>
      </dgm:t>
    </dgm:pt>
    <dgm:pt modelId="{DE2468FD-0AE3-4E7D-A45F-73C5AC154120}" type="parTrans" cxnId="{9170405C-3395-4F86-9F4C-549D54395EB0}">
      <dgm:prSet/>
      <dgm:spPr/>
      <dgm:t>
        <a:bodyPr/>
        <a:lstStyle/>
        <a:p>
          <a:endParaRPr lang="en-PK"/>
        </a:p>
      </dgm:t>
    </dgm:pt>
    <dgm:pt modelId="{AFB10138-AD7A-41EA-8066-57B1C3115816}" type="sibTrans" cxnId="{9170405C-3395-4F86-9F4C-549D54395EB0}">
      <dgm:prSet/>
      <dgm:spPr/>
      <dgm:t>
        <a:bodyPr/>
        <a:lstStyle/>
        <a:p>
          <a:endParaRPr lang="en-PK"/>
        </a:p>
      </dgm:t>
    </dgm:pt>
    <dgm:pt modelId="{32A342A1-DA6D-41D4-940A-330FFCBCBD3F}">
      <dgm:prSet phldrT="[Text]"/>
      <dgm:spPr/>
      <dgm:t>
        <a:bodyPr/>
        <a:lstStyle/>
        <a:p>
          <a:r>
            <a:rPr lang="en-US" dirty="0"/>
            <a:t>Preprocessing</a:t>
          </a:r>
          <a:endParaRPr lang="en-PK" dirty="0"/>
        </a:p>
      </dgm:t>
    </dgm:pt>
    <dgm:pt modelId="{B1D1C5F9-AF98-4972-8519-1BCA1BE6B1A2}" type="parTrans" cxnId="{B00EB1C7-5BF7-410B-BA6B-73B3B4D8E356}">
      <dgm:prSet/>
      <dgm:spPr/>
      <dgm:t>
        <a:bodyPr/>
        <a:lstStyle/>
        <a:p>
          <a:endParaRPr lang="en-PK"/>
        </a:p>
      </dgm:t>
    </dgm:pt>
    <dgm:pt modelId="{3F5917D0-14BE-4AB9-8784-B687FADC5208}" type="sibTrans" cxnId="{B00EB1C7-5BF7-410B-BA6B-73B3B4D8E356}">
      <dgm:prSet/>
      <dgm:spPr/>
      <dgm:t>
        <a:bodyPr/>
        <a:lstStyle/>
        <a:p>
          <a:endParaRPr lang="en-PK"/>
        </a:p>
      </dgm:t>
    </dgm:pt>
    <dgm:pt modelId="{652F640E-3231-4076-BA52-CE7FF15EE6B8}">
      <dgm:prSet phldrT="[Text]"/>
      <dgm:spPr/>
      <dgm:t>
        <a:bodyPr/>
        <a:lstStyle/>
        <a:p>
          <a:r>
            <a:rPr lang="en-US" dirty="0"/>
            <a:t>Defining Sequences</a:t>
          </a:r>
          <a:endParaRPr lang="en-PK" dirty="0"/>
        </a:p>
      </dgm:t>
    </dgm:pt>
    <dgm:pt modelId="{B28DDBC0-8E1C-45B4-8E80-DEFCD69A6284}" type="parTrans" cxnId="{285B346A-AEBF-49DD-9BF7-2F7AB6955C19}">
      <dgm:prSet/>
      <dgm:spPr/>
      <dgm:t>
        <a:bodyPr/>
        <a:lstStyle/>
        <a:p>
          <a:endParaRPr lang="en-PK"/>
        </a:p>
      </dgm:t>
    </dgm:pt>
    <dgm:pt modelId="{569A799E-A834-4906-AE4C-CF7AC562C0D8}" type="sibTrans" cxnId="{285B346A-AEBF-49DD-9BF7-2F7AB6955C19}">
      <dgm:prSet/>
      <dgm:spPr/>
      <dgm:t>
        <a:bodyPr/>
        <a:lstStyle/>
        <a:p>
          <a:endParaRPr lang="en-PK"/>
        </a:p>
      </dgm:t>
    </dgm:pt>
    <dgm:pt modelId="{53FB56B7-331A-46DD-B48F-101F0CCB7F6C}">
      <dgm:prSet phldrT="[Text]"/>
      <dgm:spPr/>
      <dgm:t>
        <a:bodyPr/>
        <a:lstStyle/>
        <a:p>
          <a:r>
            <a:rPr lang="en-US" dirty="0"/>
            <a:t>Prediction</a:t>
          </a:r>
          <a:endParaRPr lang="en-PK" dirty="0"/>
        </a:p>
      </dgm:t>
    </dgm:pt>
    <dgm:pt modelId="{E0E047CB-4508-45F2-AB2C-454FAED3B703}" type="parTrans" cxnId="{989CC559-0F4A-45E3-953C-0A871928E288}">
      <dgm:prSet/>
      <dgm:spPr/>
      <dgm:t>
        <a:bodyPr/>
        <a:lstStyle/>
        <a:p>
          <a:endParaRPr lang="en-PK"/>
        </a:p>
      </dgm:t>
    </dgm:pt>
    <dgm:pt modelId="{C64EEF3E-A8B8-4812-89D0-58DF16CBF4BC}" type="sibTrans" cxnId="{989CC559-0F4A-45E3-953C-0A871928E288}">
      <dgm:prSet/>
      <dgm:spPr/>
      <dgm:t>
        <a:bodyPr/>
        <a:lstStyle/>
        <a:p>
          <a:endParaRPr lang="en-PK"/>
        </a:p>
      </dgm:t>
    </dgm:pt>
    <dgm:pt modelId="{5ED7241A-DEB9-4C80-9F74-C808000D57BF}" type="pres">
      <dgm:prSet presAssocID="{042E351D-BEBB-456A-9C8C-53A91B0B511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EE32890-F976-44F6-B46F-FC0C6C7D35EA}" type="pres">
      <dgm:prSet presAssocID="{BC155676-6ADC-454E-9A15-23334F2032D5}" presName="Parent" presStyleLbl="node0" presStyleIdx="0" presStyleCnt="1">
        <dgm:presLayoutVars>
          <dgm:chMax val="6"/>
          <dgm:chPref val="6"/>
        </dgm:presLayoutVars>
      </dgm:prSet>
      <dgm:spPr/>
    </dgm:pt>
    <dgm:pt modelId="{65222AB5-2B5B-4745-AF27-1DCB9AACA1DF}" type="pres">
      <dgm:prSet presAssocID="{32A342A1-DA6D-41D4-940A-330FFCBCBD3F}" presName="Accent1" presStyleCnt="0"/>
      <dgm:spPr/>
    </dgm:pt>
    <dgm:pt modelId="{F780ADC4-09D5-4EF8-9842-FB3B6B81595A}" type="pres">
      <dgm:prSet presAssocID="{32A342A1-DA6D-41D4-940A-330FFCBCBD3F}" presName="Accent" presStyleLbl="bgShp" presStyleIdx="0" presStyleCnt="3"/>
      <dgm:spPr/>
    </dgm:pt>
    <dgm:pt modelId="{E615FFF7-130F-442D-BFF4-B19268FC2921}" type="pres">
      <dgm:prSet presAssocID="{32A342A1-DA6D-41D4-940A-330FFCBCBD3F}" presName="Child1" presStyleLbl="node1" presStyleIdx="0" presStyleCnt="3" custLinFactNeighborX="3595">
        <dgm:presLayoutVars>
          <dgm:chMax val="0"/>
          <dgm:chPref val="0"/>
          <dgm:bulletEnabled val="1"/>
        </dgm:presLayoutVars>
      </dgm:prSet>
      <dgm:spPr/>
    </dgm:pt>
    <dgm:pt modelId="{339CC1D3-4A9A-42FC-88B0-D2C3B4DA0E96}" type="pres">
      <dgm:prSet presAssocID="{652F640E-3231-4076-BA52-CE7FF15EE6B8}" presName="Accent2" presStyleCnt="0"/>
      <dgm:spPr/>
    </dgm:pt>
    <dgm:pt modelId="{C307ABCC-B42C-4CB6-A978-18B88E7B92C1}" type="pres">
      <dgm:prSet presAssocID="{652F640E-3231-4076-BA52-CE7FF15EE6B8}" presName="Accent" presStyleLbl="bgShp" presStyleIdx="1" presStyleCnt="3"/>
      <dgm:spPr/>
    </dgm:pt>
    <dgm:pt modelId="{B595E377-A20B-42F8-88EC-6B424D0771DD}" type="pres">
      <dgm:prSet presAssocID="{652F640E-3231-4076-BA52-CE7FF15EE6B8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F636553-102A-4508-BA86-7518C1DFA031}" type="pres">
      <dgm:prSet presAssocID="{53FB56B7-331A-46DD-B48F-101F0CCB7F6C}" presName="Accent3" presStyleCnt="0"/>
      <dgm:spPr/>
    </dgm:pt>
    <dgm:pt modelId="{DC52BAB7-5FA6-40FD-9970-9F82BCEE9A71}" type="pres">
      <dgm:prSet presAssocID="{53FB56B7-331A-46DD-B48F-101F0CCB7F6C}" presName="Accent" presStyleLbl="bgShp" presStyleIdx="2" presStyleCnt="3"/>
      <dgm:spPr/>
    </dgm:pt>
    <dgm:pt modelId="{8975E2C6-E37A-49AC-AA54-6DFD322656A7}" type="pres">
      <dgm:prSet presAssocID="{53FB56B7-331A-46DD-B48F-101F0CCB7F6C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DB0809-9DF2-401C-BEFA-A427C3F628AF}" type="presOf" srcId="{32A342A1-DA6D-41D4-940A-330FFCBCBD3F}" destId="{E615FFF7-130F-442D-BFF4-B19268FC2921}" srcOrd="0" destOrd="0" presId="urn:microsoft.com/office/officeart/2011/layout/HexagonRadial"/>
    <dgm:cxn modelId="{9170405C-3395-4F86-9F4C-549D54395EB0}" srcId="{042E351D-BEBB-456A-9C8C-53A91B0B511B}" destId="{BC155676-6ADC-454E-9A15-23334F2032D5}" srcOrd="0" destOrd="0" parTransId="{DE2468FD-0AE3-4E7D-A45F-73C5AC154120}" sibTransId="{AFB10138-AD7A-41EA-8066-57B1C3115816}"/>
    <dgm:cxn modelId="{285B346A-AEBF-49DD-9BF7-2F7AB6955C19}" srcId="{BC155676-6ADC-454E-9A15-23334F2032D5}" destId="{652F640E-3231-4076-BA52-CE7FF15EE6B8}" srcOrd="1" destOrd="0" parTransId="{B28DDBC0-8E1C-45B4-8E80-DEFCD69A6284}" sibTransId="{569A799E-A834-4906-AE4C-CF7AC562C0D8}"/>
    <dgm:cxn modelId="{547B8C55-6C0C-4A4C-8C39-7BE1FF8CB693}" type="presOf" srcId="{042E351D-BEBB-456A-9C8C-53A91B0B511B}" destId="{5ED7241A-DEB9-4C80-9F74-C808000D57BF}" srcOrd="0" destOrd="0" presId="urn:microsoft.com/office/officeart/2011/layout/HexagonRadial"/>
    <dgm:cxn modelId="{989CC559-0F4A-45E3-953C-0A871928E288}" srcId="{BC155676-6ADC-454E-9A15-23334F2032D5}" destId="{53FB56B7-331A-46DD-B48F-101F0CCB7F6C}" srcOrd="2" destOrd="0" parTransId="{E0E047CB-4508-45F2-AB2C-454FAED3B703}" sibTransId="{C64EEF3E-A8B8-4812-89D0-58DF16CBF4BC}"/>
    <dgm:cxn modelId="{ADE12780-09E3-4B6F-9860-CE7FDB41AFA0}" type="presOf" srcId="{BC155676-6ADC-454E-9A15-23334F2032D5}" destId="{5EE32890-F976-44F6-B46F-FC0C6C7D35EA}" srcOrd="0" destOrd="0" presId="urn:microsoft.com/office/officeart/2011/layout/HexagonRadial"/>
    <dgm:cxn modelId="{ECB376AC-45AA-4F76-9154-13C9D5A3B7C8}" type="presOf" srcId="{53FB56B7-331A-46DD-B48F-101F0CCB7F6C}" destId="{8975E2C6-E37A-49AC-AA54-6DFD322656A7}" srcOrd="0" destOrd="0" presId="urn:microsoft.com/office/officeart/2011/layout/HexagonRadial"/>
    <dgm:cxn modelId="{B00EB1C7-5BF7-410B-BA6B-73B3B4D8E356}" srcId="{BC155676-6ADC-454E-9A15-23334F2032D5}" destId="{32A342A1-DA6D-41D4-940A-330FFCBCBD3F}" srcOrd="0" destOrd="0" parTransId="{B1D1C5F9-AF98-4972-8519-1BCA1BE6B1A2}" sibTransId="{3F5917D0-14BE-4AB9-8784-B687FADC5208}"/>
    <dgm:cxn modelId="{C42BF9DE-4515-47D9-BC8C-11FDF37AE2BC}" type="presOf" srcId="{652F640E-3231-4076-BA52-CE7FF15EE6B8}" destId="{B595E377-A20B-42F8-88EC-6B424D0771DD}" srcOrd="0" destOrd="0" presId="urn:microsoft.com/office/officeart/2011/layout/HexagonRadial"/>
    <dgm:cxn modelId="{32C0EA62-9491-417B-8A25-DB63FF20AA81}" type="presParOf" srcId="{5ED7241A-DEB9-4C80-9F74-C808000D57BF}" destId="{5EE32890-F976-44F6-B46F-FC0C6C7D35EA}" srcOrd="0" destOrd="0" presId="urn:microsoft.com/office/officeart/2011/layout/HexagonRadial"/>
    <dgm:cxn modelId="{F0BB98AD-85A4-4CF8-B062-DFE7AE676176}" type="presParOf" srcId="{5ED7241A-DEB9-4C80-9F74-C808000D57BF}" destId="{65222AB5-2B5B-4745-AF27-1DCB9AACA1DF}" srcOrd="1" destOrd="0" presId="urn:microsoft.com/office/officeart/2011/layout/HexagonRadial"/>
    <dgm:cxn modelId="{F5093F96-B49C-4587-8324-DD1A0F8D2899}" type="presParOf" srcId="{65222AB5-2B5B-4745-AF27-1DCB9AACA1DF}" destId="{F780ADC4-09D5-4EF8-9842-FB3B6B81595A}" srcOrd="0" destOrd="0" presId="urn:microsoft.com/office/officeart/2011/layout/HexagonRadial"/>
    <dgm:cxn modelId="{DF1296DA-6D0F-4CEC-ABE0-7E857B1C645F}" type="presParOf" srcId="{5ED7241A-DEB9-4C80-9F74-C808000D57BF}" destId="{E615FFF7-130F-442D-BFF4-B19268FC2921}" srcOrd="2" destOrd="0" presId="urn:microsoft.com/office/officeart/2011/layout/HexagonRadial"/>
    <dgm:cxn modelId="{0615A397-E877-4F59-90B6-107552B5C35C}" type="presParOf" srcId="{5ED7241A-DEB9-4C80-9F74-C808000D57BF}" destId="{339CC1D3-4A9A-42FC-88B0-D2C3B4DA0E96}" srcOrd="3" destOrd="0" presId="urn:microsoft.com/office/officeart/2011/layout/HexagonRadial"/>
    <dgm:cxn modelId="{875B83F8-8DD9-4649-8A1D-6A984092E2EE}" type="presParOf" srcId="{339CC1D3-4A9A-42FC-88B0-D2C3B4DA0E96}" destId="{C307ABCC-B42C-4CB6-A978-18B88E7B92C1}" srcOrd="0" destOrd="0" presId="urn:microsoft.com/office/officeart/2011/layout/HexagonRadial"/>
    <dgm:cxn modelId="{E6D197E3-3C79-43F5-909B-C215BD44A6A0}" type="presParOf" srcId="{5ED7241A-DEB9-4C80-9F74-C808000D57BF}" destId="{B595E377-A20B-42F8-88EC-6B424D0771DD}" srcOrd="4" destOrd="0" presId="urn:microsoft.com/office/officeart/2011/layout/HexagonRadial"/>
    <dgm:cxn modelId="{3AEAD289-76FC-4C13-B692-2019A434DCBE}" type="presParOf" srcId="{5ED7241A-DEB9-4C80-9F74-C808000D57BF}" destId="{0F636553-102A-4508-BA86-7518C1DFA031}" srcOrd="5" destOrd="0" presId="urn:microsoft.com/office/officeart/2011/layout/HexagonRadial"/>
    <dgm:cxn modelId="{47DB95C7-511D-4784-A22B-C605B437DB9E}" type="presParOf" srcId="{0F636553-102A-4508-BA86-7518C1DFA031}" destId="{DC52BAB7-5FA6-40FD-9970-9F82BCEE9A71}" srcOrd="0" destOrd="0" presId="urn:microsoft.com/office/officeart/2011/layout/HexagonRadial"/>
    <dgm:cxn modelId="{8EA47602-F8B4-471A-A8FD-D1D0ED739896}" type="presParOf" srcId="{5ED7241A-DEB9-4C80-9F74-C808000D57BF}" destId="{8975E2C6-E37A-49AC-AA54-6DFD322656A7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2890-F976-44F6-B46F-FC0C6C7D35EA}">
      <dsp:nvSpPr>
        <dsp:cNvPr id="0" name=""/>
        <dsp:cNvSpPr/>
      </dsp:nvSpPr>
      <dsp:spPr>
        <a:xfrm>
          <a:off x="287394" y="893066"/>
          <a:ext cx="2546996" cy="2202828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Textual Data</a:t>
          </a:r>
          <a:endParaRPr lang="en-PK" sz="4300" kern="1200" dirty="0"/>
        </a:p>
      </dsp:txBody>
      <dsp:txXfrm>
        <a:off x="709426" y="1258070"/>
        <a:ext cx="1702932" cy="1472820"/>
      </dsp:txXfrm>
    </dsp:sp>
    <dsp:sp modelId="{C307ABCC-B42C-4CB6-A978-18B88E7B92C1}">
      <dsp:nvSpPr>
        <dsp:cNvPr id="0" name=""/>
        <dsp:cNvSpPr/>
      </dsp:nvSpPr>
      <dsp:spPr>
        <a:xfrm>
          <a:off x="3003823" y="1386777"/>
          <a:ext cx="961106" cy="827781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5FFF7-130F-442D-BFF4-B19268FC2921}">
      <dsp:nvSpPr>
        <dsp:cNvPr id="0" name=""/>
        <dsp:cNvSpPr/>
      </dsp:nvSpPr>
      <dsp:spPr>
        <a:xfrm>
          <a:off x="2511251" y="0"/>
          <a:ext cx="2086986" cy="1805513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Preprocessing</a:t>
          </a:r>
          <a:endParaRPr lang="en-PK" sz="1900" kern="1200" dirty="0"/>
        </a:p>
      </dsp:txBody>
      <dsp:txXfrm>
        <a:off x="2857112" y="299214"/>
        <a:ext cx="1395264" cy="1207085"/>
      </dsp:txXfrm>
    </dsp:sp>
    <dsp:sp modelId="{DC52BAB7-5FA6-40FD-9970-9F82BCEE9A71}">
      <dsp:nvSpPr>
        <dsp:cNvPr id="0" name=""/>
        <dsp:cNvSpPr/>
      </dsp:nvSpPr>
      <dsp:spPr>
        <a:xfrm>
          <a:off x="2224433" y="3134146"/>
          <a:ext cx="961106" cy="827781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5E377-A20B-42F8-88EC-6B424D0771DD}">
      <dsp:nvSpPr>
        <dsp:cNvPr id="0" name=""/>
        <dsp:cNvSpPr/>
      </dsp:nvSpPr>
      <dsp:spPr>
        <a:xfrm>
          <a:off x="2436223" y="2182936"/>
          <a:ext cx="2086986" cy="1805513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Defining Sequences</a:t>
          </a:r>
          <a:endParaRPr lang="en-PK" sz="1900" kern="1200" dirty="0"/>
        </a:p>
      </dsp:txBody>
      <dsp:txXfrm>
        <a:off x="2782084" y="2482150"/>
        <a:ext cx="1395264" cy="1207085"/>
      </dsp:txXfrm>
    </dsp:sp>
    <dsp:sp modelId="{8975E2C6-E37A-49AC-AA54-6DFD322656A7}">
      <dsp:nvSpPr>
        <dsp:cNvPr id="0" name=""/>
        <dsp:cNvSpPr/>
      </dsp:nvSpPr>
      <dsp:spPr>
        <a:xfrm>
          <a:off x="522058" y="3294806"/>
          <a:ext cx="2086986" cy="1805513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</a:t>
          </a:r>
          <a:endParaRPr lang="en-PK" sz="1900" kern="1200" dirty="0"/>
        </a:p>
      </dsp:txBody>
      <dsp:txXfrm>
        <a:off x="867919" y="3594020"/>
        <a:ext cx="1395264" cy="120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1" r="35459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3" name="Picture 10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845" y="914401"/>
            <a:ext cx="4573244" cy="11228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000" b="1" i="1" dirty="0"/>
              <a:t>Next Word </a:t>
            </a:r>
            <a:r>
              <a:rPr lang="en-US" sz="4000" b="1" i="1"/>
              <a:t>Predictor </a:t>
            </a:r>
            <a:endParaRPr lang="en-US" sz="4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0493" y="2951649"/>
            <a:ext cx="4403596" cy="2890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 2" charset="2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Basil Riaz</a:t>
            </a:r>
          </a:p>
          <a:p>
            <a:pPr marL="342900" indent="-342900" algn="l">
              <a:buFont typeface="Wingdings 2" charset="2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Huzaifa Butt</a:t>
            </a:r>
          </a:p>
          <a:p>
            <a:pPr marL="342900" indent="-342900" algn="l">
              <a:buFont typeface="Wingdings 2" charset="2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Abdul Ahad </a:t>
            </a:r>
          </a:p>
          <a:p>
            <a:pPr marL="342900" indent="-342900" algn="l">
              <a:buFont typeface="Wingdings 2" charset="2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Athar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0" y="665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20" y="268665"/>
            <a:ext cx="6228060" cy="914400"/>
          </a:xfrm>
        </p:spPr>
        <p:txBody>
          <a:bodyPr numCol="2">
            <a:normAutofit/>
          </a:bodyPr>
          <a:lstStyle/>
          <a:p>
            <a:pPr algn="l"/>
            <a:r>
              <a:rPr lang="en-US" sz="4800" b="1" u="sng" dirty="0"/>
              <a:t>Mechanism</a:t>
            </a:r>
            <a:br>
              <a:rPr lang="en-US" sz="4800" b="1" u="sng" dirty="0"/>
            </a:br>
            <a:endParaRPr lang="en-US" sz="4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95" y="1471305"/>
            <a:ext cx="10353762" cy="3714749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D82A6A0-14C8-3E81-72E7-0FB321F69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846089"/>
              </p:ext>
            </p:extLst>
          </p:nvPr>
        </p:nvGraphicFramePr>
        <p:xfrm>
          <a:off x="6667675" y="721360"/>
          <a:ext cx="4810605" cy="510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1F0E40-513F-7389-95E3-30CBCD39FA46}"/>
              </a:ext>
            </a:extLst>
          </p:cNvPr>
          <p:cNvSpPr txBox="1"/>
          <p:nvPr/>
        </p:nvSpPr>
        <p:spPr>
          <a:xfrm flipH="1">
            <a:off x="539136" y="1624815"/>
            <a:ext cx="4284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divide the sentence into </a:t>
            </a:r>
            <a:r>
              <a:rPr lang="en-US" sz="2400" dirty="0" err="1"/>
              <a:t>wordsThen</a:t>
            </a:r>
            <a:r>
              <a:rPr lang="en-US" sz="2400" dirty="0"/>
              <a:t> select the last word of the </a:t>
            </a:r>
            <a:r>
              <a:rPr lang="en-US" sz="2400" dirty="0" err="1"/>
              <a:t>sentenceThen</a:t>
            </a:r>
            <a:r>
              <a:rPr lang="en-US" sz="2400" dirty="0"/>
              <a:t> find the probability of the last word by looking at the vocabulary (dataset).Then, finally, select the next possible word.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5540D7-7F69-549C-4EE9-071A38C55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86" b="5704"/>
          <a:stretch/>
        </p:blipFill>
        <p:spPr>
          <a:xfrm>
            <a:off x="265132" y="3708399"/>
            <a:ext cx="5687658" cy="830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07EC55-5D8A-D5DC-99A7-64AB2036CB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49" b="10196"/>
          <a:stretch/>
        </p:blipFill>
        <p:spPr>
          <a:xfrm>
            <a:off x="254972" y="2257641"/>
            <a:ext cx="5687658" cy="830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E27C6A-E039-6AC1-FDB3-3187B2DF93D5}"/>
              </a:ext>
            </a:extLst>
          </p:cNvPr>
          <p:cNvSpPr txBox="1"/>
          <p:nvPr/>
        </p:nvSpPr>
        <p:spPr>
          <a:xfrm>
            <a:off x="4064001" y="609600"/>
            <a:ext cx="398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predictions</a:t>
            </a:r>
            <a:endParaRPr lang="en-PK" sz="48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01F7D5-E2E9-9C11-82E3-021F4C38C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237" b="10296"/>
          <a:stretch/>
        </p:blipFill>
        <p:spPr>
          <a:xfrm>
            <a:off x="6599341" y="2257641"/>
            <a:ext cx="5170598" cy="830997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BCE36D6-3354-7CB5-C130-7BA3197CAA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267" b="14596"/>
          <a:stretch/>
        </p:blipFill>
        <p:spPr>
          <a:xfrm>
            <a:off x="6538381" y="3710523"/>
            <a:ext cx="5231558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4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{4B6EBDBB-6E7C-4594-B722-115269603509}tf55705232_win32</Template>
  <TotalTime>148</TotalTime>
  <Words>59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Next Word Predictor </vt:lpstr>
      <vt:lpstr>Mechanism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Predictor via NLP</dc:title>
  <dc:creator>Raahim Jamil</dc:creator>
  <cp:lastModifiedBy>Raahim Jamil</cp:lastModifiedBy>
  <cp:revision>1</cp:revision>
  <dcterms:created xsi:type="dcterms:W3CDTF">2022-08-05T11:22:29Z</dcterms:created>
  <dcterms:modified xsi:type="dcterms:W3CDTF">2022-08-05T15:09:15Z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