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4" r:id="rId3"/>
    <p:sldId id="304" r:id="rId5"/>
    <p:sldId id="309" r:id="rId6"/>
    <p:sldId id="305" r:id="rId7"/>
    <p:sldId id="308" r:id="rId8"/>
    <p:sldId id="338" r:id="rId9"/>
    <p:sldId id="339" r:id="rId10"/>
    <p:sldId id="310" r:id="rId11"/>
    <p:sldId id="340" r:id="rId12"/>
  </p:sldIdLst>
  <p:sldSz cx="1218882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6F2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8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1326" y="60"/>
      </p:cViewPr>
      <p:guideLst/>
    </p:cSldViewPr>
  </p:slideViewPr>
  <p:outlineViewPr>
    <p:cViewPr>
      <p:scale>
        <a:sx n="33" d="100"/>
        <a:sy n="33" d="100"/>
      </p:scale>
      <p:origin x="0" y="-1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CD89D-4140-450E-832B-80866236E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D0E8E-3C1B-435A-91C4-289D019AF1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3042591" y="2757717"/>
            <a:ext cx="2028341" cy="168119"/>
          </a:xfrm>
          <a:custGeom>
            <a:avLst/>
            <a:gdLst>
              <a:gd name="connsiteX0" fmla="*/ 0 w 3480816"/>
              <a:gd name="connsiteY0" fmla="*/ 0 h 318737"/>
              <a:gd name="connsiteX1" fmla="*/ 3480816 w 3480816"/>
              <a:gd name="connsiteY1" fmla="*/ 0 h 318737"/>
              <a:gd name="connsiteX2" fmla="*/ 3480816 w 3480816"/>
              <a:gd name="connsiteY2" fmla="*/ 318737 h 318737"/>
              <a:gd name="connsiteX3" fmla="*/ 0 w 3480816"/>
              <a:gd name="connsiteY3" fmla="*/ 318737 h 318737"/>
              <a:gd name="connsiteX4" fmla="*/ 0 w 3480816"/>
              <a:gd name="connsiteY4" fmla="*/ 0 h 31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816" h="318737">
                <a:moveTo>
                  <a:pt x="0" y="0"/>
                </a:moveTo>
                <a:lnTo>
                  <a:pt x="3480816" y="0"/>
                </a:lnTo>
                <a:lnTo>
                  <a:pt x="3480816" y="318737"/>
                </a:lnTo>
                <a:lnTo>
                  <a:pt x="0" y="3187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760" tIns="41910" rIns="111760" bIns="41910" numCol="1" spcCol="1270" anchor="ctr" anchorCtr="0">
            <a:noAutofit/>
          </a:bodyPr>
          <a:lstStyle/>
          <a:p>
            <a:pPr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10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9" name="TextBox 32"/>
          <p:cNvSpPr txBox="1"/>
          <p:nvPr/>
        </p:nvSpPr>
        <p:spPr>
          <a:xfrm>
            <a:off x="748665" y="1326515"/>
            <a:ext cx="996251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Mul-O</a:t>
            </a:r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气味交互平台开发</a:t>
            </a:r>
            <a:endParaRPr lang="zh-CN" altLang="en-US" sz="6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894390" y="2983620"/>
            <a:ext cx="6773744" cy="45719"/>
            <a:chOff x="0" y="532828"/>
            <a:chExt cx="759125" cy="568897"/>
          </a:xfrm>
        </p:grpSpPr>
        <p:sp>
          <p:nvSpPr>
            <p:cNvPr id="51" name="矩形 50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4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3683" y="3376531"/>
            <a:ext cx="12188824" cy="1627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171414" y="5351300"/>
            <a:ext cx="1216739" cy="839950"/>
            <a:chOff x="-25577" y="-3482974"/>
            <a:chExt cx="1031096" cy="711796"/>
          </a:xfrm>
          <a:solidFill>
            <a:schemeClr val="accent2"/>
          </a:solidFill>
        </p:grpSpPr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-25577" y="-3482974"/>
              <a:ext cx="295999" cy="295999"/>
            </a:xfrm>
            <a:prstGeom prst="fram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394471" y="-3225259"/>
              <a:ext cx="454081" cy="454081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n>
                  <a:solidFill>
                    <a:schemeClr val="tx2"/>
                  </a:solidFill>
                </a:ln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64" name="Oval 3"/>
            <p:cNvSpPr>
              <a:spLocks noChangeArrowheads="1"/>
            </p:cNvSpPr>
            <p:nvPr/>
          </p:nvSpPr>
          <p:spPr bwMode="auto">
            <a:xfrm>
              <a:off x="684883" y="-3400884"/>
              <a:ext cx="320636" cy="320636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9406106" y="3214603"/>
            <a:ext cx="557387" cy="426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711366" y="2714614"/>
            <a:ext cx="985635" cy="857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103643" y="3571938"/>
            <a:ext cx="864100" cy="78282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635" y="4972050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简易开发</a:t>
            </a:r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</a:t>
            </a:r>
            <a:endParaRPr lang="zh-CN" altLang="en-US" sz="6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200632" y="2192782"/>
            <a:ext cx="1992481" cy="1376369"/>
            <a:chOff x="6393288" y="2126946"/>
            <a:chExt cx="1993000" cy="1376728"/>
          </a:xfrm>
          <a:effectLst/>
        </p:grpSpPr>
        <p:sp>
          <p:nvSpPr>
            <p:cNvPr id="29" name="矩形: 圆角 11"/>
            <p:cNvSpPr/>
            <p:nvPr/>
          </p:nvSpPr>
          <p:spPr>
            <a:xfrm>
              <a:off x="6393288" y="2529171"/>
              <a:ext cx="1993000" cy="974503"/>
            </a:xfrm>
            <a:prstGeom prst="roundRect">
              <a:avLst>
                <a:gd name="adj" fmla="val 13138"/>
              </a:avLst>
            </a:prstGeom>
            <a:gradFill flip="none" rotWithShape="1">
              <a:gsLst>
                <a:gs pos="529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700000">
              <a:off x="7081173" y="2126946"/>
              <a:ext cx="617230" cy="61723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44967" y="2974918"/>
              <a:ext cx="1689642" cy="522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di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简介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62423" y="2225680"/>
              <a:ext cx="654730" cy="5233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37257" y="2192782"/>
            <a:ext cx="1992481" cy="1376369"/>
            <a:chOff x="9030600" y="2126946"/>
            <a:chExt cx="1993000" cy="1376728"/>
          </a:xfrm>
          <a:effectLst/>
        </p:grpSpPr>
        <p:sp>
          <p:nvSpPr>
            <p:cNvPr id="34" name="矩形: 圆角 17"/>
            <p:cNvSpPr/>
            <p:nvPr/>
          </p:nvSpPr>
          <p:spPr>
            <a:xfrm>
              <a:off x="9030600" y="2529171"/>
              <a:ext cx="1993000" cy="974503"/>
            </a:xfrm>
            <a:prstGeom prst="roundRect">
              <a:avLst>
                <a:gd name="adj" fmla="val 13138"/>
              </a:avLst>
            </a:prstGeom>
            <a:gradFill flip="none" rotWithShape="1">
              <a:gsLst>
                <a:gs pos="529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2700000">
              <a:off x="9718485" y="2126946"/>
              <a:ext cx="617230" cy="61723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182279" y="2974918"/>
              <a:ext cx="1689642" cy="522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di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接口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对接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699735" y="2225680"/>
              <a:ext cx="654730" cy="5233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00632" y="4388464"/>
            <a:ext cx="1992481" cy="1376369"/>
            <a:chOff x="6393288" y="4246980"/>
            <a:chExt cx="1993000" cy="1376728"/>
          </a:xfrm>
          <a:effectLst/>
        </p:grpSpPr>
        <p:sp>
          <p:nvSpPr>
            <p:cNvPr id="39" name="矩形: 圆角 23"/>
            <p:cNvSpPr/>
            <p:nvPr/>
          </p:nvSpPr>
          <p:spPr>
            <a:xfrm>
              <a:off x="6393288" y="4649205"/>
              <a:ext cx="1993000" cy="974503"/>
            </a:xfrm>
            <a:prstGeom prst="roundRect">
              <a:avLst>
                <a:gd name="adj" fmla="val 13138"/>
              </a:avLst>
            </a:prstGeom>
            <a:gradFill flip="none" rotWithShape="1">
              <a:gsLst>
                <a:gs pos="529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2700000">
              <a:off x="7081173" y="4246980"/>
              <a:ext cx="617230" cy="61723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  <a:effectLst>
              <a:outerShdw blurRad="1651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44967" y="5094952"/>
              <a:ext cx="1689642" cy="5221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dist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问题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上传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62423" y="4345714"/>
              <a:ext cx="654730" cy="5233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634256" y="1012170"/>
            <a:ext cx="239585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经典综艺体简" panose="02010609000101010101" pitchFamily="49" charset="-122"/>
                <a:sym typeface="inpin heiti" panose="00000500000000000000" pitchFamily="2" charset="-122"/>
              </a:rPr>
              <a:t>CONTENT</a:t>
            </a:r>
            <a:endParaRPr lang="zh-CN" altLang="en-US" sz="4400" b="1" dirty="0">
              <a:solidFill>
                <a:srgbClr val="0070C0"/>
              </a:solidFill>
              <a:latin typeface="inpin heiti" panose="00000500000000000000" pitchFamily="2" charset="-122"/>
              <a:ea typeface="inpin heiti" panose="00000500000000000000" pitchFamily="2" charset="-122"/>
              <a:cs typeface="经典综艺体简" panose="02010609000101010101" pitchFamily="49" charset="-122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8667" y="616355"/>
            <a:ext cx="238558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 录</a:t>
            </a:r>
            <a:endParaRPr lang="en-US" altLang="zh-CN" sz="6600" b="1" dirty="0">
              <a:solidFill>
                <a:srgbClr val="0070C0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3" name="图文框 52"/>
          <p:cNvSpPr/>
          <p:nvPr/>
        </p:nvSpPr>
        <p:spPr>
          <a:xfrm>
            <a:off x="7755970" y="1376405"/>
            <a:ext cx="2982725" cy="1157593"/>
          </a:xfrm>
          <a:prstGeom prst="frame">
            <a:avLst>
              <a:gd name="adj1" fmla="val 5450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图文框 53"/>
          <p:cNvSpPr/>
          <p:nvPr/>
        </p:nvSpPr>
        <p:spPr>
          <a:xfrm>
            <a:off x="7755970" y="3215809"/>
            <a:ext cx="2982725" cy="1157593"/>
          </a:xfrm>
          <a:prstGeom prst="frame">
            <a:avLst>
              <a:gd name="adj1" fmla="val 5450"/>
            </a:avLst>
          </a:prstGeom>
          <a:solidFill>
            <a:schemeClr val="accent1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图文框 54"/>
          <p:cNvSpPr/>
          <p:nvPr/>
        </p:nvSpPr>
        <p:spPr>
          <a:xfrm>
            <a:off x="7755970" y="5051644"/>
            <a:ext cx="2982725" cy="1157593"/>
          </a:xfrm>
          <a:prstGeom prst="frame">
            <a:avLst>
              <a:gd name="adj1" fmla="val 5450"/>
            </a:avLst>
          </a:prstGeom>
          <a:solidFill>
            <a:schemeClr val="accent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683" y="3376531"/>
            <a:ext cx="12188824" cy="1627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6382048" y="2159052"/>
            <a:ext cx="20193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rPr>
              <a:t>简介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6" name="图片占位符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5563"/>
          <a:stretch>
            <a:fillRect/>
          </a:stretch>
        </p:blipFill>
        <p:spPr>
          <a:xfrm>
            <a:off x="1557749" y="2175732"/>
            <a:ext cx="3442294" cy="2472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4" name="组合 23"/>
          <p:cNvGrpSpPr/>
          <p:nvPr/>
        </p:nvGrpSpPr>
        <p:grpSpPr>
          <a:xfrm>
            <a:off x="9572464" y="5146675"/>
            <a:ext cx="1216739" cy="839950"/>
            <a:chOff x="-25577" y="-3482974"/>
            <a:chExt cx="1031096" cy="711796"/>
          </a:xfrm>
          <a:solidFill>
            <a:schemeClr val="accent2"/>
          </a:solidFill>
        </p:grpSpPr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-25577" y="-3482974"/>
              <a:ext cx="295999" cy="295999"/>
            </a:xfrm>
            <a:prstGeom prst="fram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394471" y="-3225259"/>
              <a:ext cx="454081" cy="454081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n>
                  <a:solidFill>
                    <a:schemeClr val="tx2"/>
                  </a:solidFill>
                </a:ln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84883" y="-3400884"/>
              <a:ext cx="320636" cy="320636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550" y="413825"/>
            <a:ext cx="770186" cy="461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Freeform 22"/>
          <p:cNvSpPr/>
          <p:nvPr/>
        </p:nvSpPr>
        <p:spPr bwMode="auto">
          <a:xfrm>
            <a:off x="6125368" y="2701665"/>
            <a:ext cx="1068388" cy="1281509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</a:ln>
        </p:spPr>
        <p:txBody>
          <a:bodyPr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Freeform 23"/>
          <p:cNvSpPr/>
          <p:nvPr/>
        </p:nvSpPr>
        <p:spPr bwMode="auto">
          <a:xfrm>
            <a:off x="5912645" y="3970441"/>
            <a:ext cx="1281113" cy="1068717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Freeform 24"/>
          <p:cNvSpPr/>
          <p:nvPr/>
        </p:nvSpPr>
        <p:spPr bwMode="auto">
          <a:xfrm>
            <a:off x="4818858" y="3756060"/>
            <a:ext cx="1068387" cy="1283096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accent4"/>
          </a:solidFill>
          <a:ln w="6350">
            <a:solidFill>
              <a:schemeClr val="accent4"/>
            </a:solidFill>
          </a:ln>
        </p:spPr>
        <p:txBody>
          <a:bodyPr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Freeform 25"/>
          <p:cNvSpPr/>
          <p:nvPr/>
        </p:nvSpPr>
        <p:spPr bwMode="auto">
          <a:xfrm>
            <a:off x="4818858" y="2701664"/>
            <a:ext cx="1277937" cy="1068718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075658" y="2933512"/>
            <a:ext cx="2447925" cy="85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Mul-O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平台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Mul-O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平台是一个正在持续开发的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平台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在本次工作坊中，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Mul-O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平台将会实时根据用户需求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随时更新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2075658" y="4219755"/>
            <a:ext cx="2447925" cy="64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接口对接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平台基于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rest framework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期望满足所有平台的对接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需求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7466808" y="2933512"/>
            <a:ext cx="2447925" cy="64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问题提交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用户可以将使用时遇到的问题实时提交至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平台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7466808" y="4219755"/>
            <a:ext cx="24479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宋体" panose="02010600030101010101" pitchFamily="2" charset="-122"/>
                <a:sym typeface="Arial" panose="020B0604020202020204" pitchFamily="34" charset="0"/>
              </a:rPr>
              <a:t>协同支持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宋体" panose="02010600030101010101" pitchFamily="2" charset="-122"/>
              <a:sym typeface="Arial" panose="020B0604020202020204" pitchFamily="34" charset="0"/>
            </a:endParaRPr>
          </a:p>
          <a:p>
            <a:pPr defTabSz="912495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将你的想法分享，我们将持续为您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服务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43"/>
          <p:cNvSpPr>
            <a:spLocks noEditPoints="1"/>
          </p:cNvSpPr>
          <p:nvPr/>
        </p:nvSpPr>
        <p:spPr bwMode="auto">
          <a:xfrm>
            <a:off x="6523689" y="4361962"/>
            <a:ext cx="273456" cy="354936"/>
          </a:xfrm>
          <a:custGeom>
            <a:avLst/>
            <a:gdLst>
              <a:gd name="T0" fmla="*/ 350 w 530"/>
              <a:gd name="T1" fmla="*/ 251 h 687"/>
              <a:gd name="T2" fmla="*/ 265 w 530"/>
              <a:gd name="T3" fmla="*/ 286 h 687"/>
              <a:gd name="T4" fmla="*/ 219 w 530"/>
              <a:gd name="T5" fmla="*/ 277 h 687"/>
              <a:gd name="T6" fmla="*/ 180 w 530"/>
              <a:gd name="T7" fmla="*/ 251 h 687"/>
              <a:gd name="T8" fmla="*/ 157 w 530"/>
              <a:gd name="T9" fmla="*/ 251 h 687"/>
              <a:gd name="T10" fmla="*/ 157 w 530"/>
              <a:gd name="T11" fmla="*/ 274 h 687"/>
              <a:gd name="T12" fmla="*/ 207 w 530"/>
              <a:gd name="T13" fmla="*/ 307 h 687"/>
              <a:gd name="T14" fmla="*/ 265 w 530"/>
              <a:gd name="T15" fmla="*/ 318 h 687"/>
              <a:gd name="T16" fmla="*/ 373 w 530"/>
              <a:gd name="T17" fmla="*/ 274 h 687"/>
              <a:gd name="T18" fmla="*/ 373 w 530"/>
              <a:gd name="T19" fmla="*/ 251 h 687"/>
              <a:gd name="T20" fmla="*/ 350 w 530"/>
              <a:gd name="T21" fmla="*/ 251 h 687"/>
              <a:gd name="T22" fmla="*/ 388 w 530"/>
              <a:gd name="T23" fmla="*/ 599 h 687"/>
              <a:gd name="T24" fmla="*/ 388 w 530"/>
              <a:gd name="T25" fmla="*/ 599 h 687"/>
              <a:gd name="T26" fmla="*/ 142 w 530"/>
              <a:gd name="T27" fmla="*/ 599 h 687"/>
              <a:gd name="T28" fmla="*/ 126 w 530"/>
              <a:gd name="T29" fmla="*/ 615 h 687"/>
              <a:gd name="T30" fmla="*/ 142 w 530"/>
              <a:gd name="T31" fmla="*/ 632 h 687"/>
              <a:gd name="T32" fmla="*/ 388 w 530"/>
              <a:gd name="T33" fmla="*/ 632 h 687"/>
              <a:gd name="T34" fmla="*/ 404 w 530"/>
              <a:gd name="T35" fmla="*/ 615 h 687"/>
              <a:gd name="T36" fmla="*/ 388 w 530"/>
              <a:gd name="T37" fmla="*/ 599 h 687"/>
              <a:gd name="T38" fmla="*/ 530 w 530"/>
              <a:gd name="T39" fmla="*/ 265 h 687"/>
              <a:gd name="T40" fmla="*/ 530 w 530"/>
              <a:gd name="T41" fmla="*/ 265 h 687"/>
              <a:gd name="T42" fmla="*/ 452 w 530"/>
              <a:gd name="T43" fmla="*/ 78 h 687"/>
              <a:gd name="T44" fmla="*/ 265 w 530"/>
              <a:gd name="T45" fmla="*/ 0 h 687"/>
              <a:gd name="T46" fmla="*/ 78 w 530"/>
              <a:gd name="T47" fmla="*/ 78 h 687"/>
              <a:gd name="T48" fmla="*/ 0 w 530"/>
              <a:gd name="T49" fmla="*/ 265 h 687"/>
              <a:gd name="T50" fmla="*/ 34 w 530"/>
              <a:gd name="T51" fmla="*/ 395 h 687"/>
              <a:gd name="T52" fmla="*/ 34 w 530"/>
              <a:gd name="T53" fmla="*/ 395 h 687"/>
              <a:gd name="T54" fmla="*/ 115 w 530"/>
              <a:gd name="T55" fmla="*/ 483 h 687"/>
              <a:gd name="T56" fmla="*/ 115 w 530"/>
              <a:gd name="T57" fmla="*/ 557 h 687"/>
              <a:gd name="T58" fmla="*/ 142 w 530"/>
              <a:gd name="T59" fmla="*/ 584 h 687"/>
              <a:gd name="T60" fmla="*/ 388 w 530"/>
              <a:gd name="T61" fmla="*/ 584 h 687"/>
              <a:gd name="T62" fmla="*/ 415 w 530"/>
              <a:gd name="T63" fmla="*/ 557 h 687"/>
              <a:gd name="T64" fmla="*/ 415 w 530"/>
              <a:gd name="T65" fmla="*/ 483 h 687"/>
              <a:gd name="T66" fmla="*/ 496 w 530"/>
              <a:gd name="T67" fmla="*/ 395 h 687"/>
              <a:gd name="T68" fmla="*/ 496 w 530"/>
              <a:gd name="T69" fmla="*/ 395 h 687"/>
              <a:gd name="T70" fmla="*/ 530 w 530"/>
              <a:gd name="T71" fmla="*/ 265 h 687"/>
              <a:gd name="T72" fmla="*/ 449 w 530"/>
              <a:gd name="T73" fmla="*/ 368 h 687"/>
              <a:gd name="T74" fmla="*/ 449 w 530"/>
              <a:gd name="T75" fmla="*/ 368 h 687"/>
              <a:gd name="T76" fmla="*/ 449 w 530"/>
              <a:gd name="T77" fmla="*/ 368 h 687"/>
              <a:gd name="T78" fmla="*/ 449 w 530"/>
              <a:gd name="T79" fmla="*/ 368 h 687"/>
              <a:gd name="T80" fmla="*/ 374 w 530"/>
              <a:gd name="T81" fmla="*/ 446 h 687"/>
              <a:gd name="T82" fmla="*/ 361 w 530"/>
              <a:gd name="T83" fmla="*/ 469 h 687"/>
              <a:gd name="T84" fmla="*/ 361 w 530"/>
              <a:gd name="T85" fmla="*/ 469 h 687"/>
              <a:gd name="T86" fmla="*/ 361 w 530"/>
              <a:gd name="T87" fmla="*/ 530 h 687"/>
              <a:gd name="T88" fmla="*/ 169 w 530"/>
              <a:gd name="T89" fmla="*/ 530 h 687"/>
              <a:gd name="T90" fmla="*/ 169 w 530"/>
              <a:gd name="T91" fmla="*/ 469 h 687"/>
              <a:gd name="T92" fmla="*/ 154 w 530"/>
              <a:gd name="T93" fmla="*/ 445 h 687"/>
              <a:gd name="T94" fmla="*/ 81 w 530"/>
              <a:gd name="T95" fmla="*/ 368 h 687"/>
              <a:gd name="T96" fmla="*/ 81 w 530"/>
              <a:gd name="T97" fmla="*/ 368 h 687"/>
              <a:gd name="T98" fmla="*/ 54 w 530"/>
              <a:gd name="T99" fmla="*/ 265 h 687"/>
              <a:gd name="T100" fmla="*/ 116 w 530"/>
              <a:gd name="T101" fmla="*/ 116 h 687"/>
              <a:gd name="T102" fmla="*/ 265 w 530"/>
              <a:gd name="T103" fmla="*/ 54 h 687"/>
              <a:gd name="T104" fmla="*/ 414 w 530"/>
              <a:gd name="T105" fmla="*/ 116 h 687"/>
              <a:gd name="T106" fmla="*/ 476 w 530"/>
              <a:gd name="T107" fmla="*/ 265 h 687"/>
              <a:gd name="T108" fmla="*/ 449 w 530"/>
              <a:gd name="T109" fmla="*/ 368 h 687"/>
              <a:gd name="T110" fmla="*/ 336 w 530"/>
              <a:gd name="T111" fmla="*/ 655 h 687"/>
              <a:gd name="T112" fmla="*/ 336 w 530"/>
              <a:gd name="T113" fmla="*/ 655 h 687"/>
              <a:gd name="T114" fmla="*/ 194 w 530"/>
              <a:gd name="T115" fmla="*/ 655 h 687"/>
              <a:gd name="T116" fmla="*/ 178 w 530"/>
              <a:gd name="T117" fmla="*/ 671 h 687"/>
              <a:gd name="T118" fmla="*/ 194 w 530"/>
              <a:gd name="T119" fmla="*/ 687 h 687"/>
              <a:gd name="T120" fmla="*/ 336 w 530"/>
              <a:gd name="T121" fmla="*/ 687 h 687"/>
              <a:gd name="T122" fmla="*/ 353 w 530"/>
              <a:gd name="T123" fmla="*/ 671 h 687"/>
              <a:gd name="T124" fmla="*/ 336 w 530"/>
              <a:gd name="T125" fmla="*/ 655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0" h="687">
                <a:moveTo>
                  <a:pt x="350" y="251"/>
                </a:moveTo>
                <a:cubicBezTo>
                  <a:pt x="329" y="273"/>
                  <a:pt x="299" y="286"/>
                  <a:pt x="265" y="286"/>
                </a:cubicBezTo>
                <a:cubicBezTo>
                  <a:pt x="249" y="286"/>
                  <a:pt x="233" y="283"/>
                  <a:pt x="219" y="277"/>
                </a:cubicBezTo>
                <a:cubicBezTo>
                  <a:pt x="204" y="271"/>
                  <a:pt x="191" y="262"/>
                  <a:pt x="180" y="251"/>
                </a:cubicBezTo>
                <a:cubicBezTo>
                  <a:pt x="173" y="245"/>
                  <a:pt x="163" y="245"/>
                  <a:pt x="157" y="251"/>
                </a:cubicBezTo>
                <a:cubicBezTo>
                  <a:pt x="151" y="257"/>
                  <a:pt x="151" y="267"/>
                  <a:pt x="157" y="274"/>
                </a:cubicBezTo>
                <a:cubicBezTo>
                  <a:pt x="171" y="288"/>
                  <a:pt x="188" y="299"/>
                  <a:pt x="207" y="307"/>
                </a:cubicBezTo>
                <a:cubicBezTo>
                  <a:pt x="225" y="314"/>
                  <a:pt x="244" y="318"/>
                  <a:pt x="265" y="318"/>
                </a:cubicBezTo>
                <a:cubicBezTo>
                  <a:pt x="307" y="318"/>
                  <a:pt x="346" y="301"/>
                  <a:pt x="373" y="274"/>
                </a:cubicBezTo>
                <a:cubicBezTo>
                  <a:pt x="380" y="267"/>
                  <a:pt x="380" y="257"/>
                  <a:pt x="373" y="251"/>
                </a:cubicBezTo>
                <a:cubicBezTo>
                  <a:pt x="367" y="245"/>
                  <a:pt x="357" y="245"/>
                  <a:pt x="350" y="251"/>
                </a:cubicBezTo>
                <a:close/>
                <a:moveTo>
                  <a:pt x="388" y="599"/>
                </a:moveTo>
                <a:cubicBezTo>
                  <a:pt x="388" y="599"/>
                  <a:pt x="388" y="599"/>
                  <a:pt x="388" y="599"/>
                </a:cubicBezTo>
                <a:cubicBezTo>
                  <a:pt x="142" y="599"/>
                  <a:pt x="142" y="599"/>
                  <a:pt x="142" y="599"/>
                </a:cubicBezTo>
                <a:cubicBezTo>
                  <a:pt x="133" y="599"/>
                  <a:pt x="126" y="606"/>
                  <a:pt x="126" y="615"/>
                </a:cubicBezTo>
                <a:cubicBezTo>
                  <a:pt x="126" y="624"/>
                  <a:pt x="133" y="632"/>
                  <a:pt x="142" y="632"/>
                </a:cubicBezTo>
                <a:cubicBezTo>
                  <a:pt x="388" y="632"/>
                  <a:pt x="388" y="632"/>
                  <a:pt x="388" y="632"/>
                </a:cubicBezTo>
                <a:cubicBezTo>
                  <a:pt x="397" y="632"/>
                  <a:pt x="404" y="624"/>
                  <a:pt x="404" y="615"/>
                </a:cubicBezTo>
                <a:cubicBezTo>
                  <a:pt x="404" y="606"/>
                  <a:pt x="397" y="599"/>
                  <a:pt x="388" y="599"/>
                </a:cubicBezTo>
                <a:close/>
                <a:moveTo>
                  <a:pt x="530" y="265"/>
                </a:moveTo>
                <a:cubicBezTo>
                  <a:pt x="530" y="265"/>
                  <a:pt x="530" y="265"/>
                  <a:pt x="530" y="265"/>
                </a:cubicBezTo>
                <a:cubicBezTo>
                  <a:pt x="530" y="192"/>
                  <a:pt x="500" y="126"/>
                  <a:pt x="452" y="78"/>
                </a:cubicBezTo>
                <a:cubicBezTo>
                  <a:pt x="404" y="30"/>
                  <a:pt x="338" y="0"/>
                  <a:pt x="265" y="0"/>
                </a:cubicBezTo>
                <a:cubicBezTo>
                  <a:pt x="192" y="0"/>
                  <a:pt x="126" y="30"/>
                  <a:pt x="78" y="78"/>
                </a:cubicBezTo>
                <a:cubicBezTo>
                  <a:pt x="30" y="126"/>
                  <a:pt x="0" y="192"/>
                  <a:pt x="0" y="265"/>
                </a:cubicBezTo>
                <a:cubicBezTo>
                  <a:pt x="0" y="312"/>
                  <a:pt x="13" y="356"/>
                  <a:pt x="34" y="395"/>
                </a:cubicBezTo>
                <a:cubicBezTo>
                  <a:pt x="34" y="395"/>
                  <a:pt x="34" y="395"/>
                  <a:pt x="34" y="395"/>
                </a:cubicBezTo>
                <a:cubicBezTo>
                  <a:pt x="54" y="430"/>
                  <a:pt x="82" y="460"/>
                  <a:pt x="115" y="483"/>
                </a:cubicBezTo>
                <a:cubicBezTo>
                  <a:pt x="115" y="557"/>
                  <a:pt x="115" y="557"/>
                  <a:pt x="115" y="557"/>
                </a:cubicBezTo>
                <a:cubicBezTo>
                  <a:pt x="115" y="572"/>
                  <a:pt x="127" y="584"/>
                  <a:pt x="142" y="584"/>
                </a:cubicBezTo>
                <a:cubicBezTo>
                  <a:pt x="388" y="584"/>
                  <a:pt x="388" y="584"/>
                  <a:pt x="388" y="584"/>
                </a:cubicBezTo>
                <a:cubicBezTo>
                  <a:pt x="403" y="584"/>
                  <a:pt x="415" y="572"/>
                  <a:pt x="415" y="557"/>
                </a:cubicBezTo>
                <a:cubicBezTo>
                  <a:pt x="415" y="483"/>
                  <a:pt x="415" y="483"/>
                  <a:pt x="415" y="483"/>
                </a:cubicBezTo>
                <a:cubicBezTo>
                  <a:pt x="448" y="460"/>
                  <a:pt x="476" y="430"/>
                  <a:pt x="496" y="395"/>
                </a:cubicBezTo>
                <a:cubicBezTo>
                  <a:pt x="496" y="395"/>
                  <a:pt x="496" y="395"/>
                  <a:pt x="496" y="395"/>
                </a:cubicBezTo>
                <a:cubicBezTo>
                  <a:pt x="517" y="356"/>
                  <a:pt x="530" y="312"/>
                  <a:pt x="530" y="265"/>
                </a:cubicBezTo>
                <a:close/>
                <a:moveTo>
                  <a:pt x="449" y="368"/>
                </a:move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49" y="368"/>
                  <a:pt x="449" y="368"/>
                  <a:pt x="449" y="368"/>
                </a:cubicBezTo>
                <a:cubicBezTo>
                  <a:pt x="431" y="400"/>
                  <a:pt x="405" y="427"/>
                  <a:pt x="374" y="446"/>
                </a:cubicBezTo>
                <a:cubicBezTo>
                  <a:pt x="366" y="451"/>
                  <a:pt x="361" y="460"/>
                  <a:pt x="361" y="469"/>
                </a:cubicBezTo>
                <a:cubicBezTo>
                  <a:pt x="361" y="469"/>
                  <a:pt x="361" y="469"/>
                  <a:pt x="361" y="469"/>
                </a:cubicBezTo>
                <a:cubicBezTo>
                  <a:pt x="361" y="530"/>
                  <a:pt x="361" y="530"/>
                  <a:pt x="361" y="530"/>
                </a:cubicBezTo>
                <a:cubicBezTo>
                  <a:pt x="169" y="530"/>
                  <a:pt x="169" y="530"/>
                  <a:pt x="169" y="530"/>
                </a:cubicBezTo>
                <a:cubicBezTo>
                  <a:pt x="169" y="469"/>
                  <a:pt x="169" y="469"/>
                  <a:pt x="169" y="469"/>
                </a:cubicBezTo>
                <a:cubicBezTo>
                  <a:pt x="169" y="458"/>
                  <a:pt x="162" y="449"/>
                  <a:pt x="154" y="445"/>
                </a:cubicBezTo>
                <a:cubicBezTo>
                  <a:pt x="124" y="426"/>
                  <a:pt x="98" y="399"/>
                  <a:pt x="81" y="368"/>
                </a:cubicBezTo>
                <a:cubicBezTo>
                  <a:pt x="81" y="368"/>
                  <a:pt x="81" y="368"/>
                  <a:pt x="81" y="368"/>
                </a:cubicBezTo>
                <a:cubicBezTo>
                  <a:pt x="64" y="338"/>
                  <a:pt x="54" y="303"/>
                  <a:pt x="54" y="265"/>
                </a:cubicBezTo>
                <a:cubicBezTo>
                  <a:pt x="54" y="207"/>
                  <a:pt x="78" y="154"/>
                  <a:pt x="116" y="116"/>
                </a:cubicBezTo>
                <a:cubicBezTo>
                  <a:pt x="154" y="78"/>
                  <a:pt x="207" y="54"/>
                  <a:pt x="265" y="54"/>
                </a:cubicBezTo>
                <a:cubicBezTo>
                  <a:pt x="323" y="54"/>
                  <a:pt x="376" y="78"/>
                  <a:pt x="414" y="116"/>
                </a:cubicBezTo>
                <a:cubicBezTo>
                  <a:pt x="452" y="154"/>
                  <a:pt x="476" y="207"/>
                  <a:pt x="476" y="265"/>
                </a:cubicBezTo>
                <a:cubicBezTo>
                  <a:pt x="476" y="303"/>
                  <a:pt x="466" y="338"/>
                  <a:pt x="449" y="368"/>
                </a:cubicBezTo>
                <a:close/>
                <a:moveTo>
                  <a:pt x="336" y="655"/>
                </a:moveTo>
                <a:cubicBezTo>
                  <a:pt x="336" y="655"/>
                  <a:pt x="336" y="655"/>
                  <a:pt x="336" y="655"/>
                </a:cubicBezTo>
                <a:cubicBezTo>
                  <a:pt x="194" y="655"/>
                  <a:pt x="194" y="655"/>
                  <a:pt x="194" y="655"/>
                </a:cubicBezTo>
                <a:cubicBezTo>
                  <a:pt x="185" y="655"/>
                  <a:pt x="178" y="662"/>
                  <a:pt x="178" y="671"/>
                </a:cubicBezTo>
                <a:cubicBezTo>
                  <a:pt x="178" y="680"/>
                  <a:pt x="185" y="687"/>
                  <a:pt x="194" y="687"/>
                </a:cubicBezTo>
                <a:cubicBezTo>
                  <a:pt x="336" y="687"/>
                  <a:pt x="336" y="687"/>
                  <a:pt x="336" y="687"/>
                </a:cubicBezTo>
                <a:cubicBezTo>
                  <a:pt x="345" y="687"/>
                  <a:pt x="353" y="680"/>
                  <a:pt x="353" y="671"/>
                </a:cubicBezTo>
                <a:cubicBezTo>
                  <a:pt x="353" y="662"/>
                  <a:pt x="345" y="655"/>
                  <a:pt x="336" y="6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Freeform 72"/>
          <p:cNvSpPr>
            <a:spLocks noEditPoints="1"/>
          </p:cNvSpPr>
          <p:nvPr/>
        </p:nvSpPr>
        <p:spPr bwMode="auto">
          <a:xfrm>
            <a:off x="5180038" y="3026369"/>
            <a:ext cx="346022" cy="347625"/>
          </a:xfrm>
          <a:custGeom>
            <a:avLst/>
            <a:gdLst>
              <a:gd name="T0" fmla="*/ 179 w 746"/>
              <a:gd name="T1" fmla="*/ 167 h 749"/>
              <a:gd name="T2" fmla="*/ 225 w 746"/>
              <a:gd name="T3" fmla="*/ 98 h 749"/>
              <a:gd name="T4" fmla="*/ 68 w 746"/>
              <a:gd name="T5" fmla="*/ 204 h 749"/>
              <a:gd name="T6" fmla="*/ 332 w 746"/>
              <a:gd name="T7" fmla="*/ 204 h 749"/>
              <a:gd name="T8" fmla="*/ 285 w 746"/>
              <a:gd name="T9" fmla="*/ 205 h 749"/>
              <a:gd name="T10" fmla="*/ 262 w 746"/>
              <a:gd name="T11" fmla="*/ 183 h 749"/>
              <a:gd name="T12" fmla="*/ 248 w 746"/>
              <a:gd name="T13" fmla="*/ 121 h 749"/>
              <a:gd name="T14" fmla="*/ 583 w 746"/>
              <a:gd name="T15" fmla="*/ 380 h 749"/>
              <a:gd name="T16" fmla="*/ 734 w 746"/>
              <a:gd name="T17" fmla="*/ 530 h 749"/>
              <a:gd name="T18" fmla="*/ 564 w 746"/>
              <a:gd name="T19" fmla="*/ 738 h 749"/>
              <a:gd name="T20" fmla="*/ 525 w 746"/>
              <a:gd name="T21" fmla="*/ 738 h 749"/>
              <a:gd name="T22" fmla="*/ 224 w 746"/>
              <a:gd name="T23" fmla="*/ 738 h 749"/>
              <a:gd name="T24" fmla="*/ 30 w 746"/>
              <a:gd name="T25" fmla="*/ 746 h 749"/>
              <a:gd name="T26" fmla="*/ 3 w 746"/>
              <a:gd name="T27" fmla="*/ 544 h 749"/>
              <a:gd name="T28" fmla="*/ 162 w 746"/>
              <a:gd name="T29" fmla="*/ 374 h 749"/>
              <a:gd name="T30" fmla="*/ 11 w 746"/>
              <a:gd name="T31" fmla="*/ 185 h 749"/>
              <a:gd name="T32" fmla="*/ 219 w 746"/>
              <a:gd name="T33" fmla="*/ 15 h 749"/>
              <a:gd name="T34" fmla="*/ 508 w 746"/>
              <a:gd name="T35" fmla="*/ 28 h 749"/>
              <a:gd name="T36" fmla="*/ 736 w 746"/>
              <a:gd name="T37" fmla="*/ 160 h 749"/>
              <a:gd name="T38" fmla="*/ 583 w 746"/>
              <a:gd name="T39" fmla="*/ 380 h 749"/>
              <a:gd name="T40" fmla="*/ 413 w 746"/>
              <a:gd name="T41" fmla="*/ 549 h 749"/>
              <a:gd name="T42" fmla="*/ 677 w 746"/>
              <a:gd name="T43" fmla="*/ 549 h 749"/>
              <a:gd name="T44" fmla="*/ 607 w 746"/>
              <a:gd name="T45" fmla="*/ 573 h 749"/>
              <a:gd name="T46" fmla="*/ 584 w 746"/>
              <a:gd name="T47" fmla="*/ 550 h 749"/>
              <a:gd name="T48" fmla="*/ 593 w 746"/>
              <a:gd name="T49" fmla="*/ 466 h 749"/>
              <a:gd name="T50" fmla="*/ 547 w 746"/>
              <a:gd name="T51" fmla="*/ 489 h 749"/>
              <a:gd name="T52" fmla="*/ 570 w 746"/>
              <a:gd name="T53" fmla="*/ 443 h 749"/>
              <a:gd name="T54" fmla="*/ 413 w 746"/>
              <a:gd name="T55" fmla="*/ 549 h 749"/>
              <a:gd name="T56" fmla="*/ 155 w 746"/>
              <a:gd name="T57" fmla="*/ 646 h 749"/>
              <a:gd name="T58" fmla="*/ 516 w 746"/>
              <a:gd name="T59" fmla="*/ 181 h 749"/>
              <a:gd name="T60" fmla="*/ 155 w 746"/>
              <a:gd name="T61" fmla="*/ 646 h 749"/>
              <a:gd name="T62" fmla="*/ 602 w 746"/>
              <a:gd name="T63" fmla="*/ 221 h 749"/>
              <a:gd name="T64" fmla="*/ 603 w 746"/>
              <a:gd name="T65" fmla="*/ 222 h 749"/>
              <a:gd name="T66" fmla="*/ 603 w 746"/>
              <a:gd name="T67" fmla="*/ 223 h 749"/>
              <a:gd name="T68" fmla="*/ 682 w 746"/>
              <a:gd name="T69" fmla="*/ 205 h 749"/>
              <a:gd name="T70" fmla="*/ 576 w 746"/>
              <a:gd name="T71" fmla="*/ 68 h 749"/>
              <a:gd name="T72" fmla="*/ 496 w 746"/>
              <a:gd name="T73" fmla="*/ 115 h 749"/>
              <a:gd name="T74" fmla="*/ 527 w 746"/>
              <a:gd name="T75" fmla="*/ 146 h 749"/>
              <a:gd name="T76" fmla="*/ 527 w 746"/>
              <a:gd name="T77" fmla="*/ 147 h 749"/>
              <a:gd name="T78" fmla="*/ 528 w 746"/>
              <a:gd name="T79" fmla="*/ 147 h 749"/>
              <a:gd name="T80" fmla="*/ 602 w 746"/>
              <a:gd name="T81" fmla="*/ 221 h 749"/>
              <a:gd name="T82" fmla="*/ 602 w 746"/>
              <a:gd name="T83" fmla="*/ 221 h 749"/>
              <a:gd name="T84" fmla="*/ 591 w 746"/>
              <a:gd name="T85" fmla="*/ 256 h 749"/>
              <a:gd name="T86" fmla="*/ 197 w 746"/>
              <a:gd name="T87" fmla="*/ 689 h 749"/>
              <a:gd name="T88" fmla="*/ 591 w 746"/>
              <a:gd name="T89" fmla="*/ 256 h 749"/>
              <a:gd name="T90" fmla="*/ 80 w 746"/>
              <a:gd name="T91" fmla="*/ 572 h 749"/>
              <a:gd name="T92" fmla="*/ 474 w 746"/>
              <a:gd name="T93" fmla="*/ 138 h 749"/>
              <a:gd name="T94" fmla="*/ 80 w 746"/>
              <a:gd name="T95" fmla="*/ 572 h 749"/>
              <a:gd name="T96" fmla="*/ 57 w 746"/>
              <a:gd name="T97" fmla="*/ 594 h 749"/>
              <a:gd name="T98" fmla="*/ 155 w 746"/>
              <a:gd name="T99" fmla="*/ 693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6" h="749">
                <a:moveTo>
                  <a:pt x="201" y="167"/>
                </a:moveTo>
                <a:cubicBezTo>
                  <a:pt x="195" y="174"/>
                  <a:pt x="185" y="174"/>
                  <a:pt x="179" y="167"/>
                </a:cubicBezTo>
                <a:cubicBezTo>
                  <a:pt x="172" y="161"/>
                  <a:pt x="172" y="151"/>
                  <a:pt x="179" y="145"/>
                </a:cubicBezTo>
                <a:cubicBezTo>
                  <a:pt x="225" y="98"/>
                  <a:pt x="225" y="98"/>
                  <a:pt x="225" y="98"/>
                </a:cubicBezTo>
                <a:cubicBezTo>
                  <a:pt x="200" y="72"/>
                  <a:pt x="200" y="72"/>
                  <a:pt x="200" y="72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200" y="336"/>
                  <a:pt x="200" y="336"/>
                  <a:pt x="200" y="336"/>
                </a:cubicBezTo>
                <a:cubicBezTo>
                  <a:pt x="332" y="204"/>
                  <a:pt x="332" y="204"/>
                  <a:pt x="332" y="204"/>
                </a:cubicBezTo>
                <a:cubicBezTo>
                  <a:pt x="309" y="181"/>
                  <a:pt x="309" y="181"/>
                  <a:pt x="309" y="181"/>
                </a:cubicBezTo>
                <a:cubicBezTo>
                  <a:pt x="285" y="205"/>
                  <a:pt x="285" y="205"/>
                  <a:pt x="285" y="205"/>
                </a:cubicBezTo>
                <a:cubicBezTo>
                  <a:pt x="279" y="212"/>
                  <a:pt x="269" y="212"/>
                  <a:pt x="262" y="205"/>
                </a:cubicBezTo>
                <a:cubicBezTo>
                  <a:pt x="256" y="199"/>
                  <a:pt x="256" y="189"/>
                  <a:pt x="262" y="183"/>
                </a:cubicBezTo>
                <a:cubicBezTo>
                  <a:pt x="286" y="159"/>
                  <a:pt x="286" y="159"/>
                  <a:pt x="286" y="159"/>
                </a:cubicBezTo>
                <a:cubicBezTo>
                  <a:pt x="248" y="121"/>
                  <a:pt x="248" y="121"/>
                  <a:pt x="248" y="121"/>
                </a:cubicBezTo>
                <a:cubicBezTo>
                  <a:pt x="201" y="167"/>
                  <a:pt x="201" y="167"/>
                  <a:pt x="201" y="167"/>
                </a:cubicBezTo>
                <a:close/>
                <a:moveTo>
                  <a:pt x="583" y="380"/>
                </a:moveTo>
                <a:cubicBezTo>
                  <a:pt x="583" y="380"/>
                  <a:pt x="583" y="380"/>
                  <a:pt x="583" y="380"/>
                </a:cubicBezTo>
                <a:cubicBezTo>
                  <a:pt x="734" y="530"/>
                  <a:pt x="734" y="530"/>
                  <a:pt x="734" y="530"/>
                </a:cubicBezTo>
                <a:cubicBezTo>
                  <a:pt x="744" y="541"/>
                  <a:pt x="744" y="558"/>
                  <a:pt x="734" y="568"/>
                </a:cubicBezTo>
                <a:cubicBezTo>
                  <a:pt x="564" y="738"/>
                  <a:pt x="564" y="738"/>
                  <a:pt x="564" y="738"/>
                </a:cubicBezTo>
                <a:cubicBezTo>
                  <a:pt x="554" y="749"/>
                  <a:pt x="536" y="749"/>
                  <a:pt x="526" y="738"/>
                </a:cubicBezTo>
                <a:cubicBezTo>
                  <a:pt x="525" y="738"/>
                  <a:pt x="525" y="738"/>
                  <a:pt x="525" y="738"/>
                </a:cubicBezTo>
                <a:cubicBezTo>
                  <a:pt x="375" y="587"/>
                  <a:pt x="375" y="587"/>
                  <a:pt x="375" y="587"/>
                </a:cubicBezTo>
                <a:cubicBezTo>
                  <a:pt x="224" y="738"/>
                  <a:pt x="224" y="738"/>
                  <a:pt x="224" y="738"/>
                </a:cubicBezTo>
                <a:cubicBezTo>
                  <a:pt x="219" y="743"/>
                  <a:pt x="212" y="746"/>
                  <a:pt x="205" y="746"/>
                </a:cubicBezTo>
                <a:cubicBezTo>
                  <a:pt x="30" y="746"/>
                  <a:pt x="30" y="746"/>
                  <a:pt x="30" y="746"/>
                </a:cubicBezTo>
                <a:cubicBezTo>
                  <a:pt x="14" y="746"/>
                  <a:pt x="3" y="734"/>
                  <a:pt x="3" y="719"/>
                </a:cubicBezTo>
                <a:cubicBezTo>
                  <a:pt x="3" y="660"/>
                  <a:pt x="3" y="602"/>
                  <a:pt x="3" y="544"/>
                </a:cubicBezTo>
                <a:cubicBezTo>
                  <a:pt x="3" y="537"/>
                  <a:pt x="6" y="530"/>
                  <a:pt x="11" y="525"/>
                </a:cubicBezTo>
                <a:cubicBezTo>
                  <a:pt x="162" y="374"/>
                  <a:pt x="162" y="374"/>
                  <a:pt x="162" y="374"/>
                </a:cubicBezTo>
                <a:cubicBezTo>
                  <a:pt x="11" y="223"/>
                  <a:pt x="11" y="223"/>
                  <a:pt x="11" y="223"/>
                </a:cubicBezTo>
                <a:cubicBezTo>
                  <a:pt x="0" y="213"/>
                  <a:pt x="0" y="196"/>
                  <a:pt x="11" y="185"/>
                </a:cubicBezTo>
                <a:cubicBezTo>
                  <a:pt x="181" y="15"/>
                  <a:pt x="181" y="15"/>
                  <a:pt x="181" y="15"/>
                </a:cubicBezTo>
                <a:cubicBezTo>
                  <a:pt x="191" y="5"/>
                  <a:pt x="208" y="5"/>
                  <a:pt x="219" y="15"/>
                </a:cubicBezTo>
                <a:cubicBezTo>
                  <a:pt x="370" y="166"/>
                  <a:pt x="370" y="166"/>
                  <a:pt x="370" y="166"/>
                </a:cubicBezTo>
                <a:cubicBezTo>
                  <a:pt x="508" y="28"/>
                  <a:pt x="508" y="28"/>
                  <a:pt x="508" y="28"/>
                </a:cubicBezTo>
                <a:cubicBezTo>
                  <a:pt x="538" y="0"/>
                  <a:pt x="586" y="1"/>
                  <a:pt x="614" y="30"/>
                </a:cubicBezTo>
                <a:cubicBezTo>
                  <a:pt x="647" y="62"/>
                  <a:pt x="720" y="119"/>
                  <a:pt x="736" y="160"/>
                </a:cubicBezTo>
                <a:cubicBezTo>
                  <a:pt x="746" y="189"/>
                  <a:pt x="742" y="220"/>
                  <a:pt x="720" y="243"/>
                </a:cubicBezTo>
                <a:cubicBezTo>
                  <a:pt x="583" y="380"/>
                  <a:pt x="583" y="380"/>
                  <a:pt x="583" y="380"/>
                </a:cubicBezTo>
                <a:close/>
                <a:moveTo>
                  <a:pt x="413" y="549"/>
                </a:moveTo>
                <a:cubicBezTo>
                  <a:pt x="413" y="549"/>
                  <a:pt x="413" y="549"/>
                  <a:pt x="413" y="549"/>
                </a:cubicBezTo>
                <a:cubicBezTo>
                  <a:pt x="545" y="682"/>
                  <a:pt x="545" y="682"/>
                  <a:pt x="545" y="682"/>
                </a:cubicBezTo>
                <a:cubicBezTo>
                  <a:pt x="677" y="549"/>
                  <a:pt x="677" y="549"/>
                  <a:pt x="677" y="549"/>
                </a:cubicBezTo>
                <a:cubicBezTo>
                  <a:pt x="654" y="526"/>
                  <a:pt x="654" y="526"/>
                  <a:pt x="654" y="526"/>
                </a:cubicBezTo>
                <a:cubicBezTo>
                  <a:pt x="607" y="573"/>
                  <a:pt x="607" y="573"/>
                  <a:pt x="607" y="573"/>
                </a:cubicBezTo>
                <a:cubicBezTo>
                  <a:pt x="601" y="580"/>
                  <a:pt x="591" y="580"/>
                  <a:pt x="584" y="573"/>
                </a:cubicBezTo>
                <a:cubicBezTo>
                  <a:pt x="578" y="567"/>
                  <a:pt x="578" y="557"/>
                  <a:pt x="584" y="550"/>
                </a:cubicBezTo>
                <a:cubicBezTo>
                  <a:pt x="631" y="504"/>
                  <a:pt x="631" y="504"/>
                  <a:pt x="631" y="504"/>
                </a:cubicBezTo>
                <a:cubicBezTo>
                  <a:pt x="593" y="466"/>
                  <a:pt x="593" y="466"/>
                  <a:pt x="593" y="466"/>
                </a:cubicBezTo>
                <a:cubicBezTo>
                  <a:pt x="569" y="489"/>
                  <a:pt x="569" y="489"/>
                  <a:pt x="569" y="489"/>
                </a:cubicBezTo>
                <a:cubicBezTo>
                  <a:pt x="563" y="496"/>
                  <a:pt x="553" y="496"/>
                  <a:pt x="547" y="489"/>
                </a:cubicBezTo>
                <a:cubicBezTo>
                  <a:pt x="540" y="483"/>
                  <a:pt x="540" y="473"/>
                  <a:pt x="547" y="466"/>
                </a:cubicBezTo>
                <a:cubicBezTo>
                  <a:pt x="570" y="443"/>
                  <a:pt x="570" y="443"/>
                  <a:pt x="570" y="443"/>
                </a:cubicBezTo>
                <a:cubicBezTo>
                  <a:pt x="545" y="417"/>
                  <a:pt x="545" y="417"/>
                  <a:pt x="545" y="417"/>
                </a:cubicBezTo>
                <a:cubicBezTo>
                  <a:pt x="413" y="549"/>
                  <a:pt x="413" y="549"/>
                  <a:pt x="413" y="549"/>
                </a:cubicBezTo>
                <a:close/>
                <a:moveTo>
                  <a:pt x="155" y="646"/>
                </a:moveTo>
                <a:cubicBezTo>
                  <a:pt x="155" y="646"/>
                  <a:pt x="155" y="646"/>
                  <a:pt x="155" y="646"/>
                </a:cubicBezTo>
                <a:cubicBezTo>
                  <a:pt x="293" y="509"/>
                  <a:pt x="431" y="371"/>
                  <a:pt x="568" y="233"/>
                </a:cubicBezTo>
                <a:cubicBezTo>
                  <a:pt x="551" y="216"/>
                  <a:pt x="533" y="198"/>
                  <a:pt x="516" y="181"/>
                </a:cubicBezTo>
                <a:cubicBezTo>
                  <a:pt x="103" y="594"/>
                  <a:pt x="103" y="594"/>
                  <a:pt x="103" y="594"/>
                </a:cubicBezTo>
                <a:cubicBezTo>
                  <a:pt x="155" y="646"/>
                  <a:pt x="155" y="646"/>
                  <a:pt x="155" y="646"/>
                </a:cubicBezTo>
                <a:close/>
                <a:moveTo>
                  <a:pt x="602" y="221"/>
                </a:moveTo>
                <a:cubicBezTo>
                  <a:pt x="602" y="221"/>
                  <a:pt x="602" y="221"/>
                  <a:pt x="602" y="221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2"/>
                  <a:pt x="603" y="222"/>
                  <a:pt x="603" y="222"/>
                </a:cubicBezTo>
                <a:cubicBezTo>
                  <a:pt x="603" y="223"/>
                  <a:pt x="603" y="223"/>
                  <a:pt x="603" y="223"/>
                </a:cubicBezTo>
                <a:cubicBezTo>
                  <a:pt x="634" y="253"/>
                  <a:pt x="634" y="253"/>
                  <a:pt x="634" y="253"/>
                </a:cubicBezTo>
                <a:cubicBezTo>
                  <a:pt x="682" y="205"/>
                  <a:pt x="682" y="205"/>
                  <a:pt x="682" y="205"/>
                </a:cubicBezTo>
                <a:cubicBezTo>
                  <a:pt x="690" y="197"/>
                  <a:pt x="690" y="181"/>
                  <a:pt x="682" y="173"/>
                </a:cubicBezTo>
                <a:cubicBezTo>
                  <a:pt x="647" y="138"/>
                  <a:pt x="611" y="103"/>
                  <a:pt x="576" y="68"/>
                </a:cubicBezTo>
                <a:cubicBezTo>
                  <a:pt x="568" y="59"/>
                  <a:pt x="554" y="59"/>
                  <a:pt x="545" y="67"/>
                </a:cubicBezTo>
                <a:cubicBezTo>
                  <a:pt x="496" y="115"/>
                  <a:pt x="496" y="115"/>
                  <a:pt x="496" y="115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6"/>
                  <a:pt x="527" y="146"/>
                  <a:pt x="527" y="146"/>
                </a:cubicBezTo>
                <a:cubicBezTo>
                  <a:pt x="527" y="147"/>
                  <a:pt x="527" y="147"/>
                  <a:pt x="527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ubicBezTo>
                  <a:pt x="602" y="221"/>
                  <a:pt x="602" y="221"/>
                  <a:pt x="602" y="221"/>
                </a:cubicBezTo>
                <a:close/>
                <a:moveTo>
                  <a:pt x="591" y="256"/>
                </a:moveTo>
                <a:cubicBezTo>
                  <a:pt x="591" y="256"/>
                  <a:pt x="591" y="256"/>
                  <a:pt x="591" y="256"/>
                </a:cubicBezTo>
                <a:cubicBezTo>
                  <a:pt x="453" y="394"/>
                  <a:pt x="315" y="531"/>
                  <a:pt x="178" y="669"/>
                </a:cubicBezTo>
                <a:cubicBezTo>
                  <a:pt x="197" y="689"/>
                  <a:pt x="197" y="689"/>
                  <a:pt x="197" y="689"/>
                </a:cubicBezTo>
                <a:cubicBezTo>
                  <a:pt x="611" y="276"/>
                  <a:pt x="611" y="276"/>
                  <a:pt x="611" y="276"/>
                </a:cubicBezTo>
                <a:cubicBezTo>
                  <a:pt x="591" y="256"/>
                  <a:pt x="591" y="256"/>
                  <a:pt x="591" y="256"/>
                </a:cubicBezTo>
                <a:close/>
                <a:moveTo>
                  <a:pt x="80" y="572"/>
                </a:moveTo>
                <a:cubicBezTo>
                  <a:pt x="80" y="572"/>
                  <a:pt x="80" y="572"/>
                  <a:pt x="80" y="572"/>
                </a:cubicBezTo>
                <a:cubicBezTo>
                  <a:pt x="493" y="158"/>
                  <a:pt x="493" y="158"/>
                  <a:pt x="493" y="158"/>
                </a:cubicBezTo>
                <a:cubicBezTo>
                  <a:pt x="474" y="138"/>
                  <a:pt x="474" y="138"/>
                  <a:pt x="474" y="138"/>
                </a:cubicBezTo>
                <a:cubicBezTo>
                  <a:pt x="60" y="551"/>
                  <a:pt x="60" y="551"/>
                  <a:pt x="60" y="551"/>
                </a:cubicBezTo>
                <a:cubicBezTo>
                  <a:pt x="80" y="572"/>
                  <a:pt x="80" y="572"/>
                  <a:pt x="80" y="572"/>
                </a:cubicBezTo>
                <a:close/>
                <a:moveTo>
                  <a:pt x="57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57" y="627"/>
                  <a:pt x="57" y="659"/>
                  <a:pt x="57" y="693"/>
                </a:cubicBezTo>
                <a:cubicBezTo>
                  <a:pt x="155" y="693"/>
                  <a:pt x="155" y="693"/>
                  <a:pt x="155" y="693"/>
                </a:cubicBezTo>
                <a:cubicBezTo>
                  <a:pt x="57" y="594"/>
                  <a:pt x="57" y="594"/>
                  <a:pt x="57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5193025" y="4371803"/>
            <a:ext cx="320048" cy="323958"/>
          </a:xfrm>
          <a:custGeom>
            <a:avLst/>
            <a:gdLst>
              <a:gd name="T0" fmla="*/ 431 w 690"/>
              <a:gd name="T1" fmla="*/ 0 h 698"/>
              <a:gd name="T2" fmla="*/ 443 w 690"/>
              <a:gd name="T3" fmla="*/ 0 h 698"/>
              <a:gd name="T4" fmla="*/ 501 w 690"/>
              <a:gd name="T5" fmla="*/ 27 h 698"/>
              <a:gd name="T6" fmla="*/ 469 w 690"/>
              <a:gd name="T7" fmla="*/ 53 h 698"/>
              <a:gd name="T8" fmla="*/ 672 w 690"/>
              <a:gd name="T9" fmla="*/ 626 h 698"/>
              <a:gd name="T10" fmla="*/ 631 w 690"/>
              <a:gd name="T11" fmla="*/ 698 h 698"/>
              <a:gd name="T12" fmla="*/ 60 w 690"/>
              <a:gd name="T13" fmla="*/ 698 h 698"/>
              <a:gd name="T14" fmla="*/ 19 w 690"/>
              <a:gd name="T15" fmla="*/ 624 h 698"/>
              <a:gd name="T16" fmla="*/ 221 w 690"/>
              <a:gd name="T17" fmla="*/ 53 h 698"/>
              <a:gd name="T18" fmla="*/ 189 w 690"/>
              <a:gd name="T19" fmla="*/ 27 h 698"/>
              <a:gd name="T20" fmla="*/ 247 w 690"/>
              <a:gd name="T21" fmla="*/ 0 h 698"/>
              <a:gd name="T22" fmla="*/ 249 w 690"/>
              <a:gd name="T23" fmla="*/ 0 h 698"/>
              <a:gd name="T24" fmla="*/ 177 w 690"/>
              <a:gd name="T25" fmla="*/ 565 h 698"/>
              <a:gd name="T26" fmla="*/ 193 w 690"/>
              <a:gd name="T27" fmla="*/ 581 h 698"/>
              <a:gd name="T28" fmla="*/ 161 w 690"/>
              <a:gd name="T29" fmla="*/ 581 h 698"/>
              <a:gd name="T30" fmla="*/ 261 w 690"/>
              <a:gd name="T31" fmla="*/ 518 h 698"/>
              <a:gd name="T32" fmla="*/ 277 w 690"/>
              <a:gd name="T33" fmla="*/ 534 h 698"/>
              <a:gd name="T34" fmla="*/ 245 w 690"/>
              <a:gd name="T35" fmla="*/ 534 h 698"/>
              <a:gd name="T36" fmla="*/ 237 w 690"/>
              <a:gd name="T37" fmla="*/ 410 h 698"/>
              <a:gd name="T38" fmla="*/ 253 w 690"/>
              <a:gd name="T39" fmla="*/ 426 h 698"/>
              <a:gd name="T40" fmla="*/ 221 w 690"/>
              <a:gd name="T41" fmla="*/ 426 h 698"/>
              <a:gd name="T42" fmla="*/ 240 w 690"/>
              <a:gd name="T43" fmla="*/ 573 h 698"/>
              <a:gd name="T44" fmla="*/ 267 w 690"/>
              <a:gd name="T45" fmla="*/ 599 h 698"/>
              <a:gd name="T46" fmla="*/ 213 w 690"/>
              <a:gd name="T47" fmla="*/ 599 h 698"/>
              <a:gd name="T48" fmla="*/ 206 w 690"/>
              <a:gd name="T49" fmla="*/ 470 h 698"/>
              <a:gd name="T50" fmla="*/ 232 w 690"/>
              <a:gd name="T51" fmla="*/ 497 h 698"/>
              <a:gd name="T52" fmla="*/ 179 w 690"/>
              <a:gd name="T53" fmla="*/ 497 h 698"/>
              <a:gd name="T54" fmla="*/ 239 w 690"/>
              <a:gd name="T55" fmla="*/ 346 h 698"/>
              <a:gd name="T56" fmla="*/ 451 w 690"/>
              <a:gd name="T57" fmla="*/ 346 h 698"/>
              <a:gd name="T58" fmla="*/ 415 w 690"/>
              <a:gd name="T59" fmla="*/ 276 h 698"/>
              <a:gd name="T60" fmla="*/ 275 w 690"/>
              <a:gd name="T61" fmla="*/ 53 h 698"/>
              <a:gd name="T62" fmla="*/ 275 w 690"/>
              <a:gd name="T63" fmla="*/ 276 h 698"/>
              <a:gd name="T64" fmla="*/ 239 w 690"/>
              <a:gd name="T65" fmla="*/ 346 h 698"/>
              <a:gd name="T66" fmla="*/ 469 w 690"/>
              <a:gd name="T67" fmla="*/ 378 h 698"/>
              <a:gd name="T68" fmla="*/ 69 w 690"/>
              <a:gd name="T69" fmla="*/ 644 h 698"/>
              <a:gd name="T70" fmla="*/ 469 w 690"/>
              <a:gd name="T71" fmla="*/ 378 h 698"/>
              <a:gd name="T72" fmla="*/ 316 w 690"/>
              <a:gd name="T73" fmla="*/ 593 h 698"/>
              <a:gd name="T74" fmla="*/ 316 w 690"/>
              <a:gd name="T75" fmla="*/ 561 h 698"/>
              <a:gd name="T76" fmla="*/ 391 w 690"/>
              <a:gd name="T77" fmla="*/ 577 h 698"/>
              <a:gd name="T78" fmla="*/ 316 w 690"/>
              <a:gd name="T79" fmla="*/ 593 h 698"/>
              <a:gd name="T80" fmla="*/ 332 w 690"/>
              <a:gd name="T81" fmla="*/ 507 h 698"/>
              <a:gd name="T82" fmla="*/ 332 w 690"/>
              <a:gd name="T83" fmla="*/ 475 h 698"/>
              <a:gd name="T84" fmla="*/ 374 w 690"/>
              <a:gd name="T85" fmla="*/ 491 h 698"/>
              <a:gd name="T86" fmla="*/ 332 w 690"/>
              <a:gd name="T87" fmla="*/ 507 h 698"/>
              <a:gd name="T88" fmla="*/ 332 w 690"/>
              <a:gd name="T89" fmla="*/ 335 h 698"/>
              <a:gd name="T90" fmla="*/ 332 w 690"/>
              <a:gd name="T91" fmla="*/ 303 h 698"/>
              <a:gd name="T92" fmla="*/ 374 w 690"/>
              <a:gd name="T93" fmla="*/ 319 h 698"/>
              <a:gd name="T94" fmla="*/ 332 w 690"/>
              <a:gd name="T95" fmla="*/ 335 h 698"/>
              <a:gd name="T96" fmla="*/ 316 w 690"/>
              <a:gd name="T97" fmla="*/ 421 h 698"/>
              <a:gd name="T98" fmla="*/ 316 w 690"/>
              <a:gd name="T99" fmla="*/ 389 h 698"/>
              <a:gd name="T100" fmla="*/ 391 w 690"/>
              <a:gd name="T101" fmla="*/ 405 h 698"/>
              <a:gd name="T102" fmla="*/ 316 w 690"/>
              <a:gd name="T103" fmla="*/ 421 h 698"/>
              <a:gd name="T104" fmla="*/ 316 w 690"/>
              <a:gd name="T105" fmla="*/ 249 h 698"/>
              <a:gd name="T106" fmla="*/ 316 w 690"/>
              <a:gd name="T107" fmla="*/ 217 h 698"/>
              <a:gd name="T108" fmla="*/ 391 w 690"/>
              <a:gd name="T109" fmla="*/ 234 h 698"/>
              <a:gd name="T110" fmla="*/ 316 w 690"/>
              <a:gd name="T111" fmla="*/ 24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0" h="698">
                <a:moveTo>
                  <a:pt x="259" y="0"/>
                </a:moveTo>
                <a:cubicBezTo>
                  <a:pt x="431" y="0"/>
                  <a:pt x="431" y="0"/>
                  <a:pt x="431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501" y="12"/>
                  <a:pt x="501" y="27"/>
                </a:cubicBezTo>
                <a:cubicBezTo>
                  <a:pt x="501" y="41"/>
                  <a:pt x="490" y="53"/>
                  <a:pt x="474" y="53"/>
                </a:cubicBezTo>
                <a:cubicBezTo>
                  <a:pt x="469" y="53"/>
                  <a:pt x="469" y="53"/>
                  <a:pt x="469" y="53"/>
                </a:cubicBezTo>
                <a:cubicBezTo>
                  <a:pt x="469" y="269"/>
                  <a:pt x="469" y="269"/>
                  <a:pt x="469" y="269"/>
                </a:cubicBezTo>
                <a:cubicBezTo>
                  <a:pt x="672" y="626"/>
                  <a:pt x="672" y="626"/>
                  <a:pt x="672" y="626"/>
                </a:cubicBezTo>
                <a:cubicBezTo>
                  <a:pt x="690" y="658"/>
                  <a:pt x="667" y="698"/>
                  <a:pt x="631" y="698"/>
                </a:cubicBezTo>
                <a:cubicBezTo>
                  <a:pt x="631" y="698"/>
                  <a:pt x="631" y="698"/>
                  <a:pt x="631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60" y="698"/>
                  <a:pt x="60" y="698"/>
                  <a:pt x="60" y="698"/>
                </a:cubicBezTo>
                <a:cubicBezTo>
                  <a:pt x="24" y="698"/>
                  <a:pt x="0" y="658"/>
                  <a:pt x="18" y="626"/>
                </a:cubicBezTo>
                <a:cubicBezTo>
                  <a:pt x="19" y="624"/>
                  <a:pt x="19" y="624"/>
                  <a:pt x="19" y="624"/>
                </a:cubicBezTo>
                <a:cubicBezTo>
                  <a:pt x="221" y="269"/>
                  <a:pt x="221" y="269"/>
                  <a:pt x="221" y="269"/>
                </a:cubicBezTo>
                <a:cubicBezTo>
                  <a:pt x="221" y="53"/>
                  <a:pt x="221" y="53"/>
                  <a:pt x="221" y="53"/>
                </a:cubicBezTo>
                <a:cubicBezTo>
                  <a:pt x="216" y="53"/>
                  <a:pt x="216" y="53"/>
                  <a:pt x="216" y="53"/>
                </a:cubicBezTo>
                <a:cubicBezTo>
                  <a:pt x="201" y="53"/>
                  <a:pt x="189" y="41"/>
                  <a:pt x="189" y="27"/>
                </a:cubicBezTo>
                <a:cubicBezTo>
                  <a:pt x="189" y="12"/>
                  <a:pt x="201" y="0"/>
                  <a:pt x="216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9" y="0"/>
                  <a:pt x="259" y="0"/>
                  <a:pt x="259" y="0"/>
                </a:cubicBezTo>
                <a:close/>
                <a:moveTo>
                  <a:pt x="177" y="565"/>
                </a:moveTo>
                <a:cubicBezTo>
                  <a:pt x="177" y="565"/>
                  <a:pt x="177" y="565"/>
                  <a:pt x="177" y="565"/>
                </a:cubicBezTo>
                <a:cubicBezTo>
                  <a:pt x="186" y="565"/>
                  <a:pt x="193" y="572"/>
                  <a:pt x="193" y="581"/>
                </a:cubicBezTo>
                <a:cubicBezTo>
                  <a:pt x="193" y="590"/>
                  <a:pt x="186" y="597"/>
                  <a:pt x="177" y="597"/>
                </a:cubicBezTo>
                <a:cubicBezTo>
                  <a:pt x="168" y="597"/>
                  <a:pt x="161" y="590"/>
                  <a:pt x="161" y="581"/>
                </a:cubicBezTo>
                <a:cubicBezTo>
                  <a:pt x="161" y="572"/>
                  <a:pt x="168" y="565"/>
                  <a:pt x="177" y="565"/>
                </a:cubicBezTo>
                <a:close/>
                <a:moveTo>
                  <a:pt x="261" y="518"/>
                </a:moveTo>
                <a:cubicBezTo>
                  <a:pt x="261" y="518"/>
                  <a:pt x="261" y="518"/>
                  <a:pt x="261" y="518"/>
                </a:cubicBezTo>
                <a:cubicBezTo>
                  <a:pt x="270" y="518"/>
                  <a:pt x="277" y="525"/>
                  <a:pt x="277" y="534"/>
                </a:cubicBezTo>
                <a:cubicBezTo>
                  <a:pt x="277" y="543"/>
                  <a:pt x="270" y="550"/>
                  <a:pt x="261" y="550"/>
                </a:cubicBezTo>
                <a:cubicBezTo>
                  <a:pt x="252" y="550"/>
                  <a:pt x="245" y="543"/>
                  <a:pt x="245" y="534"/>
                </a:cubicBezTo>
                <a:cubicBezTo>
                  <a:pt x="245" y="525"/>
                  <a:pt x="252" y="518"/>
                  <a:pt x="261" y="518"/>
                </a:cubicBezTo>
                <a:close/>
                <a:moveTo>
                  <a:pt x="237" y="410"/>
                </a:moveTo>
                <a:cubicBezTo>
                  <a:pt x="237" y="410"/>
                  <a:pt x="237" y="410"/>
                  <a:pt x="237" y="410"/>
                </a:cubicBezTo>
                <a:cubicBezTo>
                  <a:pt x="246" y="410"/>
                  <a:pt x="253" y="418"/>
                  <a:pt x="253" y="426"/>
                </a:cubicBezTo>
                <a:cubicBezTo>
                  <a:pt x="253" y="435"/>
                  <a:pt x="246" y="442"/>
                  <a:pt x="237" y="442"/>
                </a:cubicBezTo>
                <a:cubicBezTo>
                  <a:pt x="228" y="442"/>
                  <a:pt x="221" y="435"/>
                  <a:pt x="221" y="426"/>
                </a:cubicBezTo>
                <a:cubicBezTo>
                  <a:pt x="221" y="418"/>
                  <a:pt x="228" y="410"/>
                  <a:pt x="237" y="410"/>
                </a:cubicBezTo>
                <a:close/>
                <a:moveTo>
                  <a:pt x="240" y="573"/>
                </a:moveTo>
                <a:cubicBezTo>
                  <a:pt x="240" y="573"/>
                  <a:pt x="240" y="573"/>
                  <a:pt x="240" y="573"/>
                </a:cubicBezTo>
                <a:cubicBezTo>
                  <a:pt x="255" y="573"/>
                  <a:pt x="267" y="584"/>
                  <a:pt x="267" y="599"/>
                </a:cubicBezTo>
                <a:cubicBezTo>
                  <a:pt x="267" y="614"/>
                  <a:pt x="255" y="626"/>
                  <a:pt x="240" y="626"/>
                </a:cubicBezTo>
                <a:cubicBezTo>
                  <a:pt x="226" y="626"/>
                  <a:pt x="213" y="614"/>
                  <a:pt x="213" y="599"/>
                </a:cubicBezTo>
                <a:cubicBezTo>
                  <a:pt x="213" y="584"/>
                  <a:pt x="226" y="573"/>
                  <a:pt x="240" y="573"/>
                </a:cubicBezTo>
                <a:close/>
                <a:moveTo>
                  <a:pt x="206" y="470"/>
                </a:moveTo>
                <a:cubicBezTo>
                  <a:pt x="206" y="470"/>
                  <a:pt x="206" y="470"/>
                  <a:pt x="206" y="470"/>
                </a:cubicBezTo>
                <a:cubicBezTo>
                  <a:pt x="221" y="470"/>
                  <a:pt x="232" y="483"/>
                  <a:pt x="232" y="497"/>
                </a:cubicBezTo>
                <a:cubicBezTo>
                  <a:pt x="232" y="512"/>
                  <a:pt x="221" y="524"/>
                  <a:pt x="206" y="524"/>
                </a:cubicBezTo>
                <a:cubicBezTo>
                  <a:pt x="191" y="524"/>
                  <a:pt x="179" y="512"/>
                  <a:pt x="179" y="497"/>
                </a:cubicBezTo>
                <a:cubicBezTo>
                  <a:pt x="179" y="483"/>
                  <a:pt x="191" y="470"/>
                  <a:pt x="206" y="470"/>
                </a:cubicBezTo>
                <a:close/>
                <a:moveTo>
                  <a:pt x="239" y="346"/>
                </a:moveTo>
                <a:cubicBezTo>
                  <a:pt x="239" y="346"/>
                  <a:pt x="239" y="346"/>
                  <a:pt x="239" y="346"/>
                </a:cubicBezTo>
                <a:cubicBezTo>
                  <a:pt x="451" y="346"/>
                  <a:pt x="451" y="346"/>
                  <a:pt x="451" y="346"/>
                </a:cubicBezTo>
                <a:cubicBezTo>
                  <a:pt x="420" y="291"/>
                  <a:pt x="420" y="291"/>
                  <a:pt x="420" y="291"/>
                </a:cubicBezTo>
                <a:cubicBezTo>
                  <a:pt x="417" y="286"/>
                  <a:pt x="415" y="281"/>
                  <a:pt x="415" y="276"/>
                </a:cubicBezTo>
                <a:cubicBezTo>
                  <a:pt x="415" y="53"/>
                  <a:pt x="415" y="53"/>
                  <a:pt x="415" y="53"/>
                </a:cubicBezTo>
                <a:cubicBezTo>
                  <a:pt x="275" y="53"/>
                  <a:pt x="275" y="53"/>
                  <a:pt x="275" y="53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76"/>
                  <a:pt x="275" y="276"/>
                  <a:pt x="275" y="276"/>
                </a:cubicBezTo>
                <a:cubicBezTo>
                  <a:pt x="275" y="280"/>
                  <a:pt x="274" y="285"/>
                  <a:pt x="271" y="289"/>
                </a:cubicBezTo>
                <a:cubicBezTo>
                  <a:pt x="239" y="346"/>
                  <a:pt x="239" y="346"/>
                  <a:pt x="239" y="346"/>
                </a:cubicBezTo>
                <a:close/>
                <a:moveTo>
                  <a:pt x="469" y="378"/>
                </a:moveTo>
                <a:cubicBezTo>
                  <a:pt x="469" y="378"/>
                  <a:pt x="469" y="378"/>
                  <a:pt x="469" y="378"/>
                </a:cubicBezTo>
                <a:cubicBezTo>
                  <a:pt x="221" y="378"/>
                  <a:pt x="221" y="378"/>
                  <a:pt x="221" y="378"/>
                </a:cubicBezTo>
                <a:cubicBezTo>
                  <a:pt x="69" y="644"/>
                  <a:pt x="69" y="644"/>
                  <a:pt x="69" y="644"/>
                </a:cubicBezTo>
                <a:cubicBezTo>
                  <a:pt x="621" y="644"/>
                  <a:pt x="621" y="644"/>
                  <a:pt x="621" y="644"/>
                </a:cubicBezTo>
                <a:cubicBezTo>
                  <a:pt x="469" y="378"/>
                  <a:pt x="469" y="378"/>
                  <a:pt x="469" y="378"/>
                </a:cubicBezTo>
                <a:close/>
                <a:moveTo>
                  <a:pt x="316" y="593"/>
                </a:moveTo>
                <a:cubicBezTo>
                  <a:pt x="316" y="593"/>
                  <a:pt x="316" y="593"/>
                  <a:pt x="316" y="593"/>
                </a:cubicBezTo>
                <a:cubicBezTo>
                  <a:pt x="307" y="593"/>
                  <a:pt x="300" y="586"/>
                  <a:pt x="300" y="577"/>
                </a:cubicBezTo>
                <a:cubicBezTo>
                  <a:pt x="300" y="568"/>
                  <a:pt x="307" y="561"/>
                  <a:pt x="316" y="561"/>
                </a:cubicBezTo>
                <a:cubicBezTo>
                  <a:pt x="374" y="561"/>
                  <a:pt x="374" y="561"/>
                  <a:pt x="374" y="561"/>
                </a:cubicBezTo>
                <a:cubicBezTo>
                  <a:pt x="383" y="561"/>
                  <a:pt x="391" y="568"/>
                  <a:pt x="391" y="577"/>
                </a:cubicBezTo>
                <a:cubicBezTo>
                  <a:pt x="391" y="586"/>
                  <a:pt x="383" y="593"/>
                  <a:pt x="374" y="593"/>
                </a:cubicBezTo>
                <a:cubicBezTo>
                  <a:pt x="316" y="593"/>
                  <a:pt x="316" y="593"/>
                  <a:pt x="316" y="593"/>
                </a:cubicBezTo>
                <a:close/>
                <a:moveTo>
                  <a:pt x="332" y="507"/>
                </a:moveTo>
                <a:cubicBezTo>
                  <a:pt x="332" y="507"/>
                  <a:pt x="332" y="507"/>
                  <a:pt x="332" y="507"/>
                </a:cubicBezTo>
                <a:cubicBezTo>
                  <a:pt x="323" y="507"/>
                  <a:pt x="316" y="500"/>
                  <a:pt x="316" y="491"/>
                </a:cubicBezTo>
                <a:cubicBezTo>
                  <a:pt x="316" y="482"/>
                  <a:pt x="323" y="475"/>
                  <a:pt x="332" y="475"/>
                </a:cubicBezTo>
                <a:cubicBezTo>
                  <a:pt x="358" y="475"/>
                  <a:pt x="358" y="475"/>
                  <a:pt x="358" y="475"/>
                </a:cubicBezTo>
                <a:cubicBezTo>
                  <a:pt x="367" y="475"/>
                  <a:pt x="374" y="482"/>
                  <a:pt x="374" y="491"/>
                </a:cubicBezTo>
                <a:cubicBezTo>
                  <a:pt x="374" y="500"/>
                  <a:pt x="367" y="507"/>
                  <a:pt x="358" y="507"/>
                </a:cubicBezTo>
                <a:cubicBezTo>
                  <a:pt x="332" y="507"/>
                  <a:pt x="332" y="507"/>
                  <a:pt x="332" y="507"/>
                </a:cubicBezTo>
                <a:close/>
                <a:moveTo>
                  <a:pt x="332" y="335"/>
                </a:moveTo>
                <a:cubicBezTo>
                  <a:pt x="332" y="335"/>
                  <a:pt x="332" y="335"/>
                  <a:pt x="332" y="335"/>
                </a:cubicBezTo>
                <a:cubicBezTo>
                  <a:pt x="323" y="335"/>
                  <a:pt x="316" y="328"/>
                  <a:pt x="316" y="319"/>
                </a:cubicBezTo>
                <a:cubicBezTo>
                  <a:pt x="316" y="310"/>
                  <a:pt x="323" y="303"/>
                  <a:pt x="332" y="303"/>
                </a:cubicBezTo>
                <a:cubicBezTo>
                  <a:pt x="358" y="303"/>
                  <a:pt x="358" y="303"/>
                  <a:pt x="358" y="303"/>
                </a:cubicBezTo>
                <a:cubicBezTo>
                  <a:pt x="367" y="303"/>
                  <a:pt x="374" y="310"/>
                  <a:pt x="374" y="319"/>
                </a:cubicBezTo>
                <a:cubicBezTo>
                  <a:pt x="374" y="328"/>
                  <a:pt x="367" y="335"/>
                  <a:pt x="358" y="335"/>
                </a:cubicBezTo>
                <a:cubicBezTo>
                  <a:pt x="332" y="335"/>
                  <a:pt x="332" y="335"/>
                  <a:pt x="332" y="335"/>
                </a:cubicBezTo>
                <a:close/>
                <a:moveTo>
                  <a:pt x="316" y="421"/>
                </a:moveTo>
                <a:cubicBezTo>
                  <a:pt x="316" y="421"/>
                  <a:pt x="316" y="421"/>
                  <a:pt x="316" y="421"/>
                </a:cubicBezTo>
                <a:cubicBezTo>
                  <a:pt x="307" y="421"/>
                  <a:pt x="300" y="414"/>
                  <a:pt x="300" y="405"/>
                </a:cubicBezTo>
                <a:cubicBezTo>
                  <a:pt x="300" y="396"/>
                  <a:pt x="307" y="389"/>
                  <a:pt x="316" y="389"/>
                </a:cubicBezTo>
                <a:cubicBezTo>
                  <a:pt x="374" y="389"/>
                  <a:pt x="374" y="389"/>
                  <a:pt x="374" y="389"/>
                </a:cubicBezTo>
                <a:cubicBezTo>
                  <a:pt x="383" y="389"/>
                  <a:pt x="391" y="396"/>
                  <a:pt x="391" y="405"/>
                </a:cubicBezTo>
                <a:cubicBezTo>
                  <a:pt x="391" y="414"/>
                  <a:pt x="383" y="421"/>
                  <a:pt x="374" y="421"/>
                </a:cubicBezTo>
                <a:cubicBezTo>
                  <a:pt x="316" y="421"/>
                  <a:pt x="316" y="421"/>
                  <a:pt x="316" y="421"/>
                </a:cubicBezTo>
                <a:close/>
                <a:moveTo>
                  <a:pt x="316" y="249"/>
                </a:moveTo>
                <a:cubicBezTo>
                  <a:pt x="316" y="249"/>
                  <a:pt x="316" y="249"/>
                  <a:pt x="316" y="249"/>
                </a:cubicBezTo>
                <a:cubicBezTo>
                  <a:pt x="307" y="249"/>
                  <a:pt x="300" y="242"/>
                  <a:pt x="300" y="234"/>
                </a:cubicBezTo>
                <a:cubicBezTo>
                  <a:pt x="300" y="224"/>
                  <a:pt x="307" y="217"/>
                  <a:pt x="316" y="217"/>
                </a:cubicBezTo>
                <a:cubicBezTo>
                  <a:pt x="374" y="217"/>
                  <a:pt x="374" y="217"/>
                  <a:pt x="374" y="217"/>
                </a:cubicBezTo>
                <a:cubicBezTo>
                  <a:pt x="383" y="217"/>
                  <a:pt x="391" y="224"/>
                  <a:pt x="391" y="234"/>
                </a:cubicBezTo>
                <a:cubicBezTo>
                  <a:pt x="391" y="242"/>
                  <a:pt x="383" y="249"/>
                  <a:pt x="374" y="249"/>
                </a:cubicBezTo>
                <a:cubicBezTo>
                  <a:pt x="316" y="249"/>
                  <a:pt x="316" y="249"/>
                  <a:pt x="316" y="2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Freeform 79"/>
          <p:cNvSpPr>
            <a:spLocks noEditPoints="1"/>
          </p:cNvSpPr>
          <p:nvPr/>
        </p:nvSpPr>
        <p:spPr bwMode="auto">
          <a:xfrm>
            <a:off x="6508368" y="3054200"/>
            <a:ext cx="302388" cy="353787"/>
          </a:xfrm>
          <a:custGeom>
            <a:avLst/>
            <a:gdLst>
              <a:gd name="T0" fmla="*/ 380 w 611"/>
              <a:gd name="T1" fmla="*/ 32 h 715"/>
              <a:gd name="T2" fmla="*/ 495 w 611"/>
              <a:gd name="T3" fmla="*/ 81 h 715"/>
              <a:gd name="T4" fmla="*/ 511 w 611"/>
              <a:gd name="T5" fmla="*/ 98 h 715"/>
              <a:gd name="T6" fmla="*/ 585 w 611"/>
              <a:gd name="T7" fmla="*/ 112 h 715"/>
              <a:gd name="T8" fmla="*/ 611 w 611"/>
              <a:gd name="T9" fmla="*/ 139 h 715"/>
              <a:gd name="T10" fmla="*/ 585 w 611"/>
              <a:gd name="T11" fmla="*/ 715 h 715"/>
              <a:gd name="T12" fmla="*/ 27 w 611"/>
              <a:gd name="T13" fmla="*/ 715 h 715"/>
              <a:gd name="T14" fmla="*/ 0 w 611"/>
              <a:gd name="T15" fmla="*/ 688 h 715"/>
              <a:gd name="T16" fmla="*/ 27 w 611"/>
              <a:gd name="T17" fmla="*/ 112 h 715"/>
              <a:gd name="T18" fmla="*/ 101 w 611"/>
              <a:gd name="T19" fmla="*/ 112 h 715"/>
              <a:gd name="T20" fmla="*/ 117 w 611"/>
              <a:gd name="T21" fmla="*/ 81 h 715"/>
              <a:gd name="T22" fmla="*/ 203 w 611"/>
              <a:gd name="T23" fmla="*/ 81 h 715"/>
              <a:gd name="T24" fmla="*/ 306 w 611"/>
              <a:gd name="T25" fmla="*/ 0 h 715"/>
              <a:gd name="T26" fmla="*/ 422 w 611"/>
              <a:gd name="T27" fmla="*/ 308 h 715"/>
              <a:gd name="T28" fmla="*/ 460 w 611"/>
              <a:gd name="T29" fmla="*/ 346 h 715"/>
              <a:gd name="T30" fmla="*/ 242 w 611"/>
              <a:gd name="T31" fmla="*/ 526 h 715"/>
              <a:gd name="T32" fmla="*/ 152 w 611"/>
              <a:gd name="T33" fmla="*/ 436 h 715"/>
              <a:gd name="T34" fmla="*/ 190 w 611"/>
              <a:gd name="T35" fmla="*/ 398 h 715"/>
              <a:gd name="T36" fmla="*/ 422 w 611"/>
              <a:gd name="T37" fmla="*/ 308 h 715"/>
              <a:gd name="T38" fmla="*/ 375 w 611"/>
              <a:gd name="T39" fmla="*/ 81 h 715"/>
              <a:gd name="T40" fmla="*/ 306 w 611"/>
              <a:gd name="T41" fmla="*/ 32 h 715"/>
              <a:gd name="T42" fmla="*/ 237 w 611"/>
              <a:gd name="T43" fmla="*/ 81 h 715"/>
              <a:gd name="T44" fmla="*/ 375 w 611"/>
              <a:gd name="T45" fmla="*/ 81 h 715"/>
              <a:gd name="T46" fmla="*/ 511 w 611"/>
              <a:gd name="T47" fmla="*/ 165 h 715"/>
              <a:gd name="T48" fmla="*/ 495 w 611"/>
              <a:gd name="T49" fmla="*/ 197 h 715"/>
              <a:gd name="T50" fmla="*/ 306 w 611"/>
              <a:gd name="T51" fmla="*/ 197 h 715"/>
              <a:gd name="T52" fmla="*/ 101 w 611"/>
              <a:gd name="T53" fmla="*/ 180 h 715"/>
              <a:gd name="T54" fmla="*/ 101 w 611"/>
              <a:gd name="T55" fmla="*/ 165 h 715"/>
              <a:gd name="T56" fmla="*/ 54 w 611"/>
              <a:gd name="T57" fmla="*/ 662 h 715"/>
              <a:gd name="T58" fmla="*/ 558 w 611"/>
              <a:gd name="T59" fmla="*/ 165 h 715"/>
              <a:gd name="T60" fmla="*/ 306 w 611"/>
              <a:gd name="T61" fmla="*/ 113 h 715"/>
              <a:gd name="T62" fmla="*/ 133 w 611"/>
              <a:gd name="T63" fmla="*/ 113 h 715"/>
              <a:gd name="T64" fmla="*/ 133 w 611"/>
              <a:gd name="T65" fmla="*/ 165 h 715"/>
              <a:gd name="T66" fmla="*/ 479 w 611"/>
              <a:gd name="T67" fmla="*/ 165 h 715"/>
              <a:gd name="T68" fmla="*/ 479 w 611"/>
              <a:gd name="T69" fmla="*/ 113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1" h="715">
                <a:moveTo>
                  <a:pt x="306" y="0"/>
                </a:moveTo>
                <a:cubicBezTo>
                  <a:pt x="335" y="0"/>
                  <a:pt x="361" y="12"/>
                  <a:pt x="380" y="32"/>
                </a:cubicBezTo>
                <a:cubicBezTo>
                  <a:pt x="394" y="45"/>
                  <a:pt x="404" y="62"/>
                  <a:pt x="408" y="81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504" y="81"/>
                  <a:pt x="511" y="88"/>
                  <a:pt x="511" y="97"/>
                </a:cubicBezTo>
                <a:cubicBezTo>
                  <a:pt x="511" y="98"/>
                  <a:pt x="511" y="98"/>
                  <a:pt x="511" y="98"/>
                </a:cubicBezTo>
                <a:cubicBezTo>
                  <a:pt x="511" y="112"/>
                  <a:pt x="511" y="112"/>
                  <a:pt x="511" y="112"/>
                </a:cubicBezTo>
                <a:cubicBezTo>
                  <a:pt x="585" y="112"/>
                  <a:pt x="585" y="112"/>
                  <a:pt x="585" y="112"/>
                </a:cubicBezTo>
                <a:cubicBezTo>
                  <a:pt x="599" y="112"/>
                  <a:pt x="611" y="124"/>
                  <a:pt x="611" y="139"/>
                </a:cubicBezTo>
                <a:cubicBezTo>
                  <a:pt x="611" y="139"/>
                  <a:pt x="611" y="139"/>
                  <a:pt x="611" y="139"/>
                </a:cubicBezTo>
                <a:cubicBezTo>
                  <a:pt x="611" y="688"/>
                  <a:pt x="611" y="688"/>
                  <a:pt x="611" y="688"/>
                </a:cubicBezTo>
                <a:cubicBezTo>
                  <a:pt x="611" y="704"/>
                  <a:pt x="599" y="715"/>
                  <a:pt x="585" y="715"/>
                </a:cubicBezTo>
                <a:cubicBezTo>
                  <a:pt x="584" y="715"/>
                  <a:pt x="584" y="715"/>
                  <a:pt x="584" y="715"/>
                </a:cubicBezTo>
                <a:cubicBezTo>
                  <a:pt x="27" y="715"/>
                  <a:pt x="27" y="715"/>
                  <a:pt x="27" y="715"/>
                </a:cubicBezTo>
                <a:cubicBezTo>
                  <a:pt x="12" y="715"/>
                  <a:pt x="0" y="704"/>
                  <a:pt x="0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24"/>
                  <a:pt x="12" y="112"/>
                  <a:pt x="27" y="112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88"/>
                  <a:pt x="108" y="81"/>
                  <a:pt x="117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203" y="81"/>
                  <a:pt x="203" y="81"/>
                  <a:pt x="203" y="81"/>
                </a:cubicBezTo>
                <a:cubicBezTo>
                  <a:pt x="208" y="62"/>
                  <a:pt x="218" y="45"/>
                  <a:pt x="231" y="32"/>
                </a:cubicBezTo>
                <a:cubicBezTo>
                  <a:pt x="250" y="12"/>
                  <a:pt x="277" y="0"/>
                  <a:pt x="306" y="0"/>
                </a:cubicBezTo>
                <a:close/>
                <a:moveTo>
                  <a:pt x="422" y="308"/>
                </a:moveTo>
                <a:cubicBezTo>
                  <a:pt x="422" y="308"/>
                  <a:pt x="422" y="308"/>
                  <a:pt x="422" y="308"/>
                </a:cubicBezTo>
                <a:cubicBezTo>
                  <a:pt x="432" y="298"/>
                  <a:pt x="449" y="298"/>
                  <a:pt x="460" y="308"/>
                </a:cubicBezTo>
                <a:cubicBezTo>
                  <a:pt x="470" y="319"/>
                  <a:pt x="470" y="336"/>
                  <a:pt x="460" y="346"/>
                </a:cubicBezTo>
                <a:cubicBezTo>
                  <a:pt x="280" y="526"/>
                  <a:pt x="280" y="526"/>
                  <a:pt x="280" y="526"/>
                </a:cubicBezTo>
                <a:cubicBezTo>
                  <a:pt x="269" y="537"/>
                  <a:pt x="252" y="537"/>
                  <a:pt x="242" y="526"/>
                </a:cubicBezTo>
                <a:cubicBezTo>
                  <a:pt x="241" y="526"/>
                  <a:pt x="241" y="526"/>
                  <a:pt x="241" y="526"/>
                </a:cubicBezTo>
                <a:cubicBezTo>
                  <a:pt x="152" y="436"/>
                  <a:pt x="152" y="436"/>
                  <a:pt x="152" y="436"/>
                </a:cubicBezTo>
                <a:cubicBezTo>
                  <a:pt x="141" y="426"/>
                  <a:pt x="141" y="409"/>
                  <a:pt x="152" y="398"/>
                </a:cubicBezTo>
                <a:cubicBezTo>
                  <a:pt x="162" y="388"/>
                  <a:pt x="179" y="388"/>
                  <a:pt x="190" y="398"/>
                </a:cubicBezTo>
                <a:cubicBezTo>
                  <a:pt x="261" y="469"/>
                  <a:pt x="261" y="469"/>
                  <a:pt x="261" y="469"/>
                </a:cubicBezTo>
                <a:cubicBezTo>
                  <a:pt x="422" y="308"/>
                  <a:pt x="422" y="308"/>
                  <a:pt x="422" y="308"/>
                </a:cubicBezTo>
                <a:close/>
                <a:moveTo>
                  <a:pt x="375" y="81"/>
                </a:moveTo>
                <a:cubicBezTo>
                  <a:pt x="375" y="81"/>
                  <a:pt x="375" y="81"/>
                  <a:pt x="375" y="81"/>
                </a:cubicBezTo>
                <a:cubicBezTo>
                  <a:pt x="371" y="71"/>
                  <a:pt x="365" y="62"/>
                  <a:pt x="358" y="54"/>
                </a:cubicBezTo>
                <a:cubicBezTo>
                  <a:pt x="344" y="41"/>
                  <a:pt x="326" y="32"/>
                  <a:pt x="306" y="32"/>
                </a:cubicBezTo>
                <a:cubicBezTo>
                  <a:pt x="285" y="32"/>
                  <a:pt x="267" y="41"/>
                  <a:pt x="254" y="54"/>
                </a:cubicBezTo>
                <a:cubicBezTo>
                  <a:pt x="246" y="62"/>
                  <a:pt x="240" y="71"/>
                  <a:pt x="237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75" y="81"/>
                  <a:pt x="375" y="81"/>
                  <a:pt x="375" y="81"/>
                </a:cubicBezTo>
                <a:close/>
                <a:moveTo>
                  <a:pt x="511" y="165"/>
                </a:moveTo>
                <a:cubicBezTo>
                  <a:pt x="511" y="165"/>
                  <a:pt x="511" y="165"/>
                  <a:pt x="511" y="165"/>
                </a:cubicBezTo>
                <a:cubicBezTo>
                  <a:pt x="511" y="180"/>
                  <a:pt x="511" y="180"/>
                  <a:pt x="511" y="180"/>
                </a:cubicBezTo>
                <a:cubicBezTo>
                  <a:pt x="511" y="189"/>
                  <a:pt x="504" y="197"/>
                  <a:pt x="495" y="197"/>
                </a:cubicBezTo>
                <a:cubicBezTo>
                  <a:pt x="494" y="197"/>
                  <a:pt x="494" y="197"/>
                  <a:pt x="494" y="197"/>
                </a:cubicBezTo>
                <a:cubicBezTo>
                  <a:pt x="306" y="197"/>
                  <a:pt x="306" y="197"/>
                  <a:pt x="306" y="197"/>
                </a:cubicBezTo>
                <a:cubicBezTo>
                  <a:pt x="117" y="197"/>
                  <a:pt x="117" y="197"/>
                  <a:pt x="117" y="197"/>
                </a:cubicBezTo>
                <a:cubicBezTo>
                  <a:pt x="108" y="197"/>
                  <a:pt x="101" y="189"/>
                  <a:pt x="101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4" y="662"/>
                  <a:pt x="54" y="662"/>
                  <a:pt x="54" y="662"/>
                </a:cubicBezTo>
                <a:cubicBezTo>
                  <a:pt x="558" y="662"/>
                  <a:pt x="558" y="662"/>
                  <a:pt x="558" y="662"/>
                </a:cubicBezTo>
                <a:cubicBezTo>
                  <a:pt x="558" y="165"/>
                  <a:pt x="558" y="165"/>
                  <a:pt x="558" y="165"/>
                </a:cubicBezTo>
                <a:cubicBezTo>
                  <a:pt x="511" y="165"/>
                  <a:pt x="511" y="165"/>
                  <a:pt x="511" y="165"/>
                </a:cubicBezTo>
                <a:close/>
                <a:moveTo>
                  <a:pt x="306" y="113"/>
                </a:moveTo>
                <a:cubicBezTo>
                  <a:pt x="306" y="113"/>
                  <a:pt x="306" y="113"/>
                  <a:pt x="306" y="113"/>
                </a:cubicBezTo>
                <a:cubicBezTo>
                  <a:pt x="133" y="113"/>
                  <a:pt x="133" y="113"/>
                  <a:pt x="133" y="113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3" y="165"/>
                  <a:pt x="133" y="165"/>
                  <a:pt x="133" y="165"/>
                </a:cubicBezTo>
                <a:cubicBezTo>
                  <a:pt x="306" y="165"/>
                  <a:pt x="306" y="165"/>
                  <a:pt x="306" y="165"/>
                </a:cubicBezTo>
                <a:cubicBezTo>
                  <a:pt x="479" y="165"/>
                  <a:pt x="479" y="165"/>
                  <a:pt x="479" y="165"/>
                </a:cubicBezTo>
                <a:cubicBezTo>
                  <a:pt x="479" y="139"/>
                  <a:pt x="479" y="139"/>
                  <a:pt x="479" y="139"/>
                </a:cubicBezTo>
                <a:cubicBezTo>
                  <a:pt x="479" y="113"/>
                  <a:pt x="479" y="113"/>
                  <a:pt x="479" y="113"/>
                </a:cubicBezTo>
                <a:cubicBezTo>
                  <a:pt x="306" y="113"/>
                  <a:pt x="306" y="113"/>
                  <a:pt x="306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93286" y="413826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13825"/>
            <a:ext cx="770186" cy="461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683" y="3376531"/>
            <a:ext cx="12188824" cy="1627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463838" y="2159052"/>
            <a:ext cx="3855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rPr>
              <a:t>接口</a:t>
            </a:r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rPr>
              <a:t>对接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6" name="图片占位符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5563"/>
          <a:stretch>
            <a:fillRect/>
          </a:stretch>
        </p:blipFill>
        <p:spPr>
          <a:xfrm>
            <a:off x="1557749" y="2175732"/>
            <a:ext cx="3442294" cy="2472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4" name="组合 23"/>
          <p:cNvGrpSpPr/>
          <p:nvPr/>
        </p:nvGrpSpPr>
        <p:grpSpPr>
          <a:xfrm>
            <a:off x="9572464" y="5146675"/>
            <a:ext cx="1216739" cy="839950"/>
            <a:chOff x="-25577" y="-3482974"/>
            <a:chExt cx="1031096" cy="711796"/>
          </a:xfrm>
          <a:solidFill>
            <a:schemeClr val="accent2"/>
          </a:solidFill>
        </p:grpSpPr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-25577" y="-3482974"/>
              <a:ext cx="295999" cy="295999"/>
            </a:xfrm>
            <a:prstGeom prst="fram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394471" y="-3225259"/>
              <a:ext cx="454081" cy="454081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n>
                  <a:solidFill>
                    <a:schemeClr val="tx2"/>
                  </a:solidFill>
                </a:ln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84883" y="-3400884"/>
              <a:ext cx="320636" cy="320636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 bwMode="gray">
          <a:xfrm rot="19490962">
            <a:off x="6391288" y="3877996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Freeform 4"/>
          <p:cNvSpPr/>
          <p:nvPr/>
        </p:nvSpPr>
        <p:spPr bwMode="gray">
          <a:xfrm rot="19490962" flipH="1" flipV="1">
            <a:off x="7889163" y="2226743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gray">
          <a:xfrm>
            <a:off x="6543636" y="3043687"/>
            <a:ext cx="1183595" cy="118359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r>
              <a:rPr lang="en-US" altLang="zh-CN" sz="2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json</a:t>
            </a:r>
            <a:endParaRPr lang="en-US" altLang="zh-CN" sz="2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gray">
          <a:xfrm>
            <a:off x="7956769" y="3869375"/>
            <a:ext cx="1183595" cy="118359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r>
              <a:rPr lang="zh-CN" altLang="en-US" sz="2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78"/>
          <p:cNvSpPr txBox="1"/>
          <p:nvPr/>
        </p:nvSpPr>
        <p:spPr>
          <a:xfrm>
            <a:off x="3877176" y="3144113"/>
            <a:ext cx="2351856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在网页中创建</a:t>
            </a: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Event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后，您需要通过</a:t>
            </a: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json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来与服务器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交互</a:t>
            </a:r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532" y="2582022"/>
            <a:ext cx="3299884" cy="461665"/>
            <a:chOff x="469900" y="1057571"/>
            <a:chExt cx="3299884" cy="461665"/>
          </a:xfrm>
        </p:grpSpPr>
        <p:sp>
          <p:nvSpPr>
            <p:cNvPr id="8" name="TextBox 80"/>
            <p:cNvSpPr txBox="1"/>
            <p:nvPr/>
          </p:nvSpPr>
          <p:spPr>
            <a:xfrm>
              <a:off x="553419" y="1057571"/>
              <a:ext cx="1569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上传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json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82"/>
          <p:cNvSpPr txBox="1"/>
          <p:nvPr/>
        </p:nvSpPr>
        <p:spPr>
          <a:xfrm>
            <a:off x="9578652" y="2931510"/>
            <a:ext cx="2453767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您可以通过多种平台上传</a:t>
            </a: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json</a:t>
            </a:r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666828" y="5052969"/>
            <a:ext cx="3442305" cy="403806"/>
            <a:chOff x="5257195" y="3528519"/>
            <a:chExt cx="3442305" cy="403806"/>
          </a:xfrm>
        </p:grpSpPr>
        <p:sp>
          <p:nvSpPr>
            <p:cNvPr id="12" name="TextBox 84"/>
            <p:cNvSpPr txBox="1"/>
            <p:nvPr/>
          </p:nvSpPr>
          <p:spPr>
            <a:xfrm>
              <a:off x="5975908" y="3564025"/>
              <a:ext cx="1569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服务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61550" y="413825"/>
            <a:ext cx="770186" cy="461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3286" y="41382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上传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13825"/>
            <a:ext cx="770186" cy="461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1879600"/>
            <a:ext cx="2974975" cy="399859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 bwMode="gray">
          <a:xfrm rot="19490962">
            <a:off x="8498218" y="3520491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Freeform 4"/>
          <p:cNvSpPr/>
          <p:nvPr/>
        </p:nvSpPr>
        <p:spPr bwMode="gray">
          <a:xfrm rot="19490962" flipH="1" flipV="1">
            <a:off x="9996093" y="1869238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gray">
          <a:xfrm>
            <a:off x="8650566" y="2686182"/>
            <a:ext cx="1183595" cy="118359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r>
              <a:rPr lang="en-US" altLang="zh-CN" sz="2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json</a:t>
            </a:r>
            <a:endParaRPr lang="en-US" altLang="zh-CN" sz="2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gray">
          <a:xfrm>
            <a:off x="10063699" y="3511870"/>
            <a:ext cx="1183595" cy="118359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r>
              <a:rPr lang="zh-CN" altLang="en-US" sz="20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服务</a:t>
            </a:r>
            <a:endParaRPr lang="zh-CN" altLang="en-US" sz="20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78"/>
          <p:cNvSpPr txBox="1"/>
          <p:nvPr/>
        </p:nvSpPr>
        <p:spPr>
          <a:xfrm>
            <a:off x="534670" y="1984375"/>
            <a:ext cx="5779770" cy="2037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uid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：基于您创建的账户给出的唯一用户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标识</a:t>
            </a:r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eventname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：基于您创建的事件的名称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如：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{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  "eventname": "太好听了8",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  "uid": "your_uid_here"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}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请注意，该方法的效率较低。您也可以通过获取</a:t>
            </a:r>
            <a:r>
              <a:rPr lang="en-US" altLang="zh-CN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eventid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来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进行请求（具体方法见开发</a:t>
            </a:r>
            <a:r>
              <a:rPr lang="zh-CN" altLang="en-US" sz="1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文档）</a:t>
            </a:r>
            <a:endParaRPr lang="en-US" altLang="zh-CN" sz="1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1862" y="1374887"/>
            <a:ext cx="3760470" cy="461665"/>
            <a:chOff x="469900" y="1057571"/>
            <a:chExt cx="3760470" cy="461665"/>
          </a:xfrm>
        </p:grpSpPr>
        <p:sp>
          <p:nvSpPr>
            <p:cNvPr id="8" name="TextBox 80"/>
            <p:cNvSpPr txBox="1"/>
            <p:nvPr/>
          </p:nvSpPr>
          <p:spPr>
            <a:xfrm>
              <a:off x="553720" y="1057571"/>
              <a:ext cx="36766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具体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json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请求格式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如下：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161550" y="413825"/>
            <a:ext cx="770186" cy="461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3286" y="41382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上传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接口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413825"/>
            <a:ext cx="770186" cy="461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683" y="3376531"/>
            <a:ext cx="12188824" cy="1627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463838" y="2159052"/>
            <a:ext cx="38557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rPr>
              <a:t>问题</a:t>
            </a:r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inpin heiti" panose="00000500000000000000" pitchFamily="2" charset="-122"/>
                <a:sym typeface="inpin heiti" panose="00000500000000000000" pitchFamily="2" charset="-122"/>
              </a:rPr>
              <a:t>上传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6" name="图片占位符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5563"/>
          <a:stretch>
            <a:fillRect/>
          </a:stretch>
        </p:blipFill>
        <p:spPr>
          <a:xfrm>
            <a:off x="1557749" y="2175732"/>
            <a:ext cx="3442294" cy="2472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4" name="组合 23"/>
          <p:cNvGrpSpPr/>
          <p:nvPr/>
        </p:nvGrpSpPr>
        <p:grpSpPr>
          <a:xfrm>
            <a:off x="9572464" y="5146675"/>
            <a:ext cx="1216739" cy="839950"/>
            <a:chOff x="-25577" y="-3482974"/>
            <a:chExt cx="1031096" cy="711796"/>
          </a:xfrm>
          <a:solidFill>
            <a:schemeClr val="accent2"/>
          </a:solidFill>
        </p:grpSpPr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-25577" y="-3482974"/>
              <a:ext cx="295999" cy="295999"/>
            </a:xfrm>
            <a:prstGeom prst="fram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394471" y="-3225259"/>
              <a:ext cx="454081" cy="454081"/>
            </a:xfrm>
            <a:prstGeom prst="fram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n>
                  <a:solidFill>
                    <a:schemeClr val="tx2"/>
                  </a:solidFill>
                </a:ln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684883" y="-3400884"/>
              <a:ext cx="320636" cy="320636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32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19956" y="2231926"/>
            <a:ext cx="9328685" cy="2959967"/>
            <a:chOff x="1320300" y="2231614"/>
            <a:chExt cx="9331115" cy="296073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1320300" y="3809433"/>
              <a:ext cx="2065781" cy="137010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613474" y="3809433"/>
              <a:ext cx="1743197" cy="138291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517461" y="3928696"/>
              <a:ext cx="1517082" cy="12636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9222737" y="2231614"/>
              <a:ext cx="1428678" cy="127135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228635" y="3583360"/>
              <a:ext cx="1800010" cy="26494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ïṩ1íḋè"/>
          <p:cNvSpPr/>
          <p:nvPr/>
        </p:nvSpPr>
        <p:spPr>
          <a:xfrm>
            <a:off x="949152" y="4969034"/>
            <a:ext cx="580859" cy="580853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iṡļiďé"/>
          <p:cNvSpPr/>
          <p:nvPr/>
        </p:nvSpPr>
        <p:spPr>
          <a:xfrm>
            <a:off x="3208437" y="3518908"/>
            <a:ext cx="580859" cy="58085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îṥḻíďé"/>
          <p:cNvSpPr/>
          <p:nvPr/>
        </p:nvSpPr>
        <p:spPr>
          <a:xfrm>
            <a:off x="5145221" y="4981841"/>
            <a:ext cx="580859" cy="580853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îṧḷíḓé"/>
          <p:cNvSpPr/>
          <p:nvPr/>
        </p:nvSpPr>
        <p:spPr>
          <a:xfrm>
            <a:off x="6822656" y="3557765"/>
            <a:ext cx="580859" cy="58085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íṥļîḓe"/>
          <p:cNvSpPr/>
          <p:nvPr/>
        </p:nvSpPr>
        <p:spPr>
          <a:xfrm>
            <a:off x="8849531" y="3292893"/>
            <a:ext cx="580859" cy="580853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íśľïḑè"/>
          <p:cNvSpPr/>
          <p:nvPr/>
        </p:nvSpPr>
        <p:spPr>
          <a:xfrm>
            <a:off x="10438586" y="1861125"/>
            <a:ext cx="580859" cy="580853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tx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19743" y="5158601"/>
            <a:ext cx="2592383" cy="940240"/>
            <a:chOff x="1689253" y="2352404"/>
            <a:chExt cx="3103410" cy="940485"/>
          </a:xfrm>
        </p:grpSpPr>
        <p:sp>
          <p:nvSpPr>
            <p:cNvPr id="17" name="文本框 16"/>
            <p:cNvSpPr txBox="1"/>
            <p:nvPr/>
          </p:nvSpPr>
          <p:spPr>
            <a:xfrm>
              <a:off x="2372430" y="2352404"/>
              <a:ext cx="1737055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提交</a:t>
              </a: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问题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89253" y="2786027"/>
              <a:ext cx="3103410" cy="50686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填写问卷，提交问题（例如开发支持、软件问题</a:t>
              </a: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等）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0423" y="2455257"/>
            <a:ext cx="2592383" cy="732595"/>
            <a:chOff x="1689253" y="2352404"/>
            <a:chExt cx="3103410" cy="732786"/>
          </a:xfrm>
        </p:grpSpPr>
        <p:sp>
          <p:nvSpPr>
            <p:cNvPr id="20" name="文本框 19"/>
            <p:cNvSpPr txBox="1"/>
            <p:nvPr/>
          </p:nvSpPr>
          <p:spPr>
            <a:xfrm>
              <a:off x="2372430" y="2352404"/>
              <a:ext cx="1737055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答复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89253" y="2786027"/>
              <a:ext cx="3103410" cy="2991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获得开发人员联系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84318" y="5158601"/>
            <a:ext cx="2592383" cy="732595"/>
            <a:chOff x="1689253" y="2352404"/>
            <a:chExt cx="3103410" cy="732786"/>
          </a:xfrm>
        </p:grpSpPr>
        <p:sp>
          <p:nvSpPr>
            <p:cNvPr id="23" name="文本框 22"/>
            <p:cNvSpPr txBox="1"/>
            <p:nvPr/>
          </p:nvSpPr>
          <p:spPr>
            <a:xfrm>
              <a:off x="2049576" y="2352404"/>
              <a:ext cx="220678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提交详细</a:t>
              </a: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需求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89253" y="2786027"/>
              <a:ext cx="3103410" cy="2991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根据开发人员的答复提交详细</a:t>
              </a: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需求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93863" y="2455257"/>
            <a:ext cx="2592383" cy="732595"/>
            <a:chOff x="1689253" y="2352404"/>
            <a:chExt cx="3103410" cy="732786"/>
          </a:xfrm>
        </p:grpSpPr>
        <p:sp>
          <p:nvSpPr>
            <p:cNvPr id="26" name="文本框 25"/>
            <p:cNvSpPr txBox="1"/>
            <p:nvPr/>
          </p:nvSpPr>
          <p:spPr>
            <a:xfrm>
              <a:off x="2372430" y="2352404"/>
              <a:ext cx="1737055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开发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89253" y="2786027"/>
              <a:ext cx="3103410" cy="2991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开发人员进行</a:t>
              </a: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快速开发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76485" y="4000527"/>
            <a:ext cx="2592383" cy="732595"/>
            <a:chOff x="1689253" y="2352404"/>
            <a:chExt cx="3103410" cy="732786"/>
          </a:xfrm>
        </p:grpSpPr>
        <p:sp>
          <p:nvSpPr>
            <p:cNvPr id="29" name="文本框 28"/>
            <p:cNvSpPr txBox="1"/>
            <p:nvPr/>
          </p:nvSpPr>
          <p:spPr>
            <a:xfrm>
              <a:off x="2372430" y="2352404"/>
              <a:ext cx="1737055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获取</a:t>
              </a: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支持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89253" y="2786027"/>
              <a:ext cx="3103410" cy="2991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用户可获取相关技术</a:t>
              </a: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支持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828924" y="1483455"/>
            <a:ext cx="2592383" cy="732595"/>
            <a:chOff x="1689253" y="2352404"/>
            <a:chExt cx="3103410" cy="732786"/>
          </a:xfrm>
        </p:grpSpPr>
        <p:sp>
          <p:nvSpPr>
            <p:cNvPr id="32" name="文本框 31"/>
            <p:cNvSpPr txBox="1"/>
            <p:nvPr/>
          </p:nvSpPr>
          <p:spPr>
            <a:xfrm>
              <a:off x="2372430" y="2352404"/>
              <a:ext cx="1737055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更新</a:t>
              </a:r>
              <a:r>
                <a:rPr lang="zh-CN" altLang="en-US" b="1" dirty="0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服务</a:t>
              </a:r>
              <a:endParaRPr lang="zh-CN" altLang="en-US" b="1" dirty="0"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89253" y="2786027"/>
              <a:ext cx="3103410" cy="2991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服务器代码更新</a:t>
              </a:r>
              <a:endParaRPr lang="zh-CN" altLang="en-US" sz="9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61550" y="413825"/>
            <a:ext cx="770186" cy="461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93286" y="41382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13825"/>
            <a:ext cx="770186" cy="461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0" dirty="0">
              <a:solidFill>
                <a:srgbClr val="0066C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ZTE3ZTg4Y2ZmODUwMmIwNzVmZDI0MDEzMmQzMmY4YTAifQ==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9DD9"/>
      </a:accent1>
      <a:accent2>
        <a:srgbClr val="0BD0D9"/>
      </a:accent2>
      <a:accent3>
        <a:srgbClr val="009DD9"/>
      </a:accent3>
      <a:accent4>
        <a:srgbClr val="0BD0D9"/>
      </a:accent4>
      <a:accent5>
        <a:srgbClr val="009DD9"/>
      </a:accent5>
      <a:accent6>
        <a:srgbClr val="0BD0D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515</Words>
  <Application>WPS 演示</Application>
  <PresentationFormat>自定义</PresentationFormat>
  <Paragraphs>99</Paragraphs>
  <Slides>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印品黑体</vt:lpstr>
      <vt:lpstr>Impact</vt:lpstr>
      <vt:lpstr>黑体</vt:lpstr>
      <vt:lpstr>微软雅黑</vt:lpstr>
      <vt:lpstr>inpin heiti</vt:lpstr>
      <vt:lpstr>经典综艺体简</vt:lpstr>
      <vt:lpstr>Calibri</vt:lpstr>
      <vt:lpstr>Arial</vt:lpstr>
      <vt:lpstr>Arial Unicode MS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张松垒</cp:lastModifiedBy>
  <cp:revision>42</cp:revision>
  <dcterms:created xsi:type="dcterms:W3CDTF">2016-12-25T02:27:00Z</dcterms:created>
  <dcterms:modified xsi:type="dcterms:W3CDTF">2023-08-12T01:52:53Z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4BE62048431B4817BCA0BE9D3CA139A9_11</vt:lpwstr>
  </property>
  <property fmtid="{D5CDD505-2E9C-101B-9397-08002B2CF9AE}" pid="3" name="KSOProductBuildVer">
    <vt:lpwstr>2052-12.1.0.15120</vt:lpwstr>
  </property>
</Properties>
</file>