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FA3C-007F-6E7A-67C6-1FC089BB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0168F-7BC8-13B6-F328-E144A5237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AA406-FDD2-D746-FE5A-302632C30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3A54-6202-467E-930A-92384A7DB843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9FBA2-01A1-5947-68AF-53694EBC8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771F-6705-72F9-AF1E-7BD1C38D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1B9D-3C6C-4262-87E1-1E6F1D995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84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430B-A04D-31C7-C707-E2EE0A1DE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912AE-E7C7-89E0-A599-33C57B35B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2C4B8-58DE-E599-3028-FDF471C3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3A54-6202-467E-930A-92384A7DB843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5EAD6-5869-7901-9659-00C7987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0C028-74FA-32A5-F24A-0719EEA8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1B9D-3C6C-4262-87E1-1E6F1D995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202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2EC5ED-0B5C-BD51-6BC9-618A5758E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A445A0-BC1F-55A8-D879-9AF5903C3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1A7D4-515B-CE49-E671-D3A21C97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3A54-6202-467E-930A-92384A7DB843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C09C8-7097-A88A-5853-628F66AD0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0016B-7694-8471-21A5-D3BB62F1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1B9D-3C6C-4262-87E1-1E6F1D995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058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5B55-C82E-E36F-500C-93F187B5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6B832-168C-192E-86F8-1E80CA186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30848-1124-CAE6-8AE6-0E1DFFC7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3A54-6202-467E-930A-92384A7DB843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B0308-E4FD-29A1-D27C-E814A701E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9900-C752-B623-C34F-3AE32859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1B9D-3C6C-4262-87E1-1E6F1D995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047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315A-98F2-57A3-5D3A-F6B9063AE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8C35C-6AF0-2CE4-087C-F71CD6D02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3A829-33FA-B1EB-4B6D-CB1D08C8B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3A54-6202-467E-930A-92384A7DB843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A6512-691B-B6D8-7D98-030A868D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73B3C-8FE0-14C0-93B7-B0601BA98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1B9D-3C6C-4262-87E1-1E6F1D995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205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E5BE-9F7B-8BFA-BCFC-F766D546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C63AB-8DDF-8E2E-50EB-27D5F44C7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2717C-3034-2614-146E-582B9DE64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F3E26-BD8C-3C95-770B-67A5373D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3A54-6202-467E-930A-92384A7DB843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6BE05-7A17-600D-1087-6A7E5C56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FF877-572D-6BC5-B016-5A4BF81FA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1B9D-3C6C-4262-87E1-1E6F1D995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38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8782-7384-5A01-0687-601326B4F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2EF4A-59EA-BF33-D626-383195EF0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BC9AA-8C35-21C9-5F1E-7B4047D21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24F48-1F0A-6693-1F58-838C339F2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EF7AC-84D0-06BD-18D1-737F305AD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8196B-1D58-EF92-AD75-EF326A649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3A54-6202-467E-930A-92384A7DB843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C1D94-BCD8-B23D-E0B2-4C761A378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41D1A-2F3D-BBD0-2C67-C9CE3363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1B9D-3C6C-4262-87E1-1E6F1D995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284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94C5-390A-F207-0349-495CFE43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451D8-7DA0-765D-9BF0-E3B8F9AE9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3A54-6202-467E-930A-92384A7DB843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65A92-3A23-FB96-1FAD-38CE0DC95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61CED-FEC0-FA34-2AA9-8378E247D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1B9D-3C6C-4262-87E1-1E6F1D995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004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79ECE2-63A2-9BC8-767F-F386823C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3A54-6202-467E-930A-92384A7DB843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89610B-4EE7-13C1-3E20-96B2ABBF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FB9CE-6894-4073-2F02-2E07E6A5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1B9D-3C6C-4262-87E1-1E6F1D995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759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DC9B-BEA1-F227-392E-79BBA29A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42389-46E6-1800-CEE6-65DFB74E3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E07E5-0381-FF93-F959-9EF7FC7A8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A11D2-51C1-8E75-A7B0-1A64FC79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3A54-6202-467E-930A-92384A7DB843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88F56-861A-A139-0169-CBA0C0A3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E7C52-ABD6-DC17-0B4D-BC5F817F4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1B9D-3C6C-4262-87E1-1E6F1D995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66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B360-C90E-A7D8-6AB3-71D9B5E4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42EA8B-87DD-EBB2-40F7-5D09241C5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3D497-8D39-7307-2810-EB506D25B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A63A3-5D27-52F0-B770-E12A9B89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B3A54-6202-467E-930A-92384A7DB843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24336-325C-84CE-1676-0249FD8A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48D6B-D59C-25F3-8289-14A82DF6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1B9D-3C6C-4262-87E1-1E6F1D995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26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DAB758-1102-E8A9-440E-E9C0DC29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70B78-2AFD-DF29-C804-798CE5A74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BB253-2FDE-1A34-8114-C875A7EEE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B3A54-6202-467E-930A-92384A7DB843}" type="datetimeFigureOut">
              <a:rPr lang="en-CA" smtClean="0"/>
              <a:t>2022-10-23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D69B-6E02-4F84-5A76-CB8696D3B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4A7F3-F004-76DE-0C62-0F38E5DCB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51B9D-3C6C-4262-87E1-1E6F1D995E6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611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B10A5A-A1D0-AC42-9796-05E2C4D8B27A}"/>
              </a:ext>
            </a:extLst>
          </p:cNvPr>
          <p:cNvSpPr/>
          <p:nvPr/>
        </p:nvSpPr>
        <p:spPr>
          <a:xfrm>
            <a:off x="2295806" y="3691920"/>
            <a:ext cx="8577403" cy="5975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Uzebox</a:t>
            </a:r>
            <a:r>
              <a:rPr lang="en-CA" dirty="0"/>
              <a:t> Kernel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BBEC60-3452-3FB9-61EE-127934204DD6}"/>
              </a:ext>
            </a:extLst>
          </p:cNvPr>
          <p:cNvSpPr/>
          <p:nvPr/>
        </p:nvSpPr>
        <p:spPr>
          <a:xfrm>
            <a:off x="2295807" y="3008199"/>
            <a:ext cx="2783187" cy="5975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Terminal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2CD36D-12C0-B6CF-0577-8FAB6586941D}"/>
              </a:ext>
            </a:extLst>
          </p:cNvPr>
          <p:cNvSpPr/>
          <p:nvPr/>
        </p:nvSpPr>
        <p:spPr>
          <a:xfrm>
            <a:off x="5169529" y="3008199"/>
            <a:ext cx="5703681" cy="5975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Uzenet</a:t>
            </a:r>
            <a:endParaRPr lang="en-C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09FA86-B7BE-29AC-3498-C5552E00F271}"/>
              </a:ext>
            </a:extLst>
          </p:cNvPr>
          <p:cNvSpPr/>
          <p:nvPr/>
        </p:nvSpPr>
        <p:spPr>
          <a:xfrm>
            <a:off x="2295803" y="2315188"/>
            <a:ext cx="2043525" cy="5975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Telnet client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E11CC5-A248-DFBD-57BF-2EE68DCB681B}"/>
              </a:ext>
            </a:extLst>
          </p:cNvPr>
          <p:cNvSpPr/>
          <p:nvPr/>
        </p:nvSpPr>
        <p:spPr>
          <a:xfrm>
            <a:off x="6491331" y="2315188"/>
            <a:ext cx="4381877" cy="5975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8080 Emulator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745B42-3E4D-A104-118C-1201C5BEE2D3}"/>
              </a:ext>
            </a:extLst>
          </p:cNvPr>
          <p:cNvSpPr/>
          <p:nvPr/>
        </p:nvSpPr>
        <p:spPr>
          <a:xfrm>
            <a:off x="2295806" y="4375641"/>
            <a:ext cx="8577404" cy="5975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ATMega644 MCU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C84B16-A4F7-B90E-E6DD-371FF6A48C1F}"/>
              </a:ext>
            </a:extLst>
          </p:cNvPr>
          <p:cNvSpPr/>
          <p:nvPr/>
        </p:nvSpPr>
        <p:spPr>
          <a:xfrm>
            <a:off x="4736629" y="5059362"/>
            <a:ext cx="1483100" cy="5975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64K SPI RAM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22BE14-A1F1-B930-6F27-12EC9EB90F3E}"/>
              </a:ext>
            </a:extLst>
          </p:cNvPr>
          <p:cNvSpPr/>
          <p:nvPr/>
        </p:nvSpPr>
        <p:spPr>
          <a:xfrm>
            <a:off x="2295806" y="5059362"/>
            <a:ext cx="2348621" cy="5975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ESP8266 WIFI Module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F2E623B-B6BB-0AB5-39C6-683799E991A2}"/>
              </a:ext>
            </a:extLst>
          </p:cNvPr>
          <p:cNvSpPr/>
          <p:nvPr/>
        </p:nvSpPr>
        <p:spPr>
          <a:xfrm>
            <a:off x="6491331" y="1612887"/>
            <a:ext cx="4381878" cy="5975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CP/M 2.2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9B0F7A-2320-378E-23E3-7BFBEA3AF01A}"/>
              </a:ext>
            </a:extLst>
          </p:cNvPr>
          <p:cNvSpPr/>
          <p:nvPr/>
        </p:nvSpPr>
        <p:spPr>
          <a:xfrm>
            <a:off x="6311931" y="5059362"/>
            <a:ext cx="1881453" cy="5975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SD Card Interface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1F0D2E-38D5-DFFB-B75E-1842EF751E7A}"/>
              </a:ext>
            </a:extLst>
          </p:cNvPr>
          <p:cNvSpPr/>
          <p:nvPr/>
        </p:nvSpPr>
        <p:spPr>
          <a:xfrm>
            <a:off x="8285586" y="5059362"/>
            <a:ext cx="2587624" cy="5975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PS/2 Keyboard interface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5D613B-998A-3097-6297-A518576AA67E}"/>
              </a:ext>
            </a:extLst>
          </p:cNvPr>
          <p:cNvSpPr/>
          <p:nvPr/>
        </p:nvSpPr>
        <p:spPr>
          <a:xfrm>
            <a:off x="6491330" y="929166"/>
            <a:ext cx="4381878" cy="5975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Apps (BASIC, Multiplan, etc.)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922E97-3E99-BFB5-776F-74937FFACA8A}"/>
              </a:ext>
            </a:extLst>
          </p:cNvPr>
          <p:cNvSpPr/>
          <p:nvPr/>
        </p:nvSpPr>
        <p:spPr>
          <a:xfrm>
            <a:off x="4409035" y="2315188"/>
            <a:ext cx="2012590" cy="59752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 err="1"/>
              <a:t>Uzenet</a:t>
            </a:r>
            <a:r>
              <a:rPr lang="en-CA" dirty="0"/>
              <a:t> setup</a:t>
            </a:r>
          </a:p>
        </p:txBody>
      </p:sp>
    </p:spTree>
    <p:extLst>
      <p:ext uri="{BB962C8B-B14F-4D97-AF65-F5344CB8AC3E}">
        <p14:creationId xmlns:p14="http://schemas.microsoft.com/office/powerpoint/2010/main" val="1426375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Alec Bourque</dc:creator>
  <cp:lastModifiedBy>Alec Bourque</cp:lastModifiedBy>
  <cp:revision>6</cp:revision>
  <dcterms:created xsi:type="dcterms:W3CDTF">2022-10-23T23:31:03Z</dcterms:created>
  <dcterms:modified xsi:type="dcterms:W3CDTF">2022-10-24T00:01:20Z</dcterms:modified>
</cp:coreProperties>
</file>