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8" r:id="rId8"/>
    <p:sldId id="260" r:id="rId9"/>
    <p:sldId id="261" r:id="rId10"/>
    <p:sldId id="272" r:id="rId11"/>
    <p:sldId id="262" r:id="rId12"/>
    <p:sldId id="269" r:id="rId13"/>
    <p:sldId id="271" r:id="rId14"/>
    <p:sldId id="270" r:id="rId15"/>
    <p:sldId id="273" r:id="rId16"/>
    <p:sldId id="263" r:id="rId17"/>
    <p:sldId id="264" r:id="rId18"/>
    <p:sldId id="265" r:id="rId19"/>
  </p:sldIdLst>
  <p:sldSz cx="12192000" cy="6858000"/>
  <p:notesSz cx="9388475" cy="7102475"/>
  <p:embeddedFontLst>
    <p:embeddedFont>
      <p:font typeface="Calibri" panose="020F0502020204030204"/>
      <p:regular r:id="rId23"/>
      <p:bold r:id="rId24"/>
      <p:italic r:id="rId25"/>
      <p:boldItalic r:id="rId26"/>
    </p:embeddedFont>
    <p:embeddedFont>
      <p:font typeface="Tahoma" panose="020B0604030504040204"/>
      <p:regular r:id="rId27"/>
      <p:bold r:id="rId28"/>
    </p:embeddedFont>
    <p:embeddedFont>
      <p:font typeface="Impact" panose="020B0806030902050204"/>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25"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325"/>
        <p:guide pos="383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PH"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87" name="Google Shape;87;p1: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8: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47" name="Google Shape;147;p8: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9: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55" name="Google Shape;155;p9: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10:notes"/>
          <p:cNvSpPr txBox="1"/>
          <p:nvPr>
            <p:ph type="body" idx="1"/>
          </p:nvPr>
        </p:nvSpPr>
        <p:spPr>
          <a:xfrm>
            <a:off x="938848" y="3418067"/>
            <a:ext cx="7510780" cy="2796599"/>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62" name="Google Shape;162;p10: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2: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99" name="Google Shape;99;p2: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07" name="Google Shape;107;p3: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4: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15" name="Google Shape;115;p4: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4: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15" name="Google Shape;115;p4: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5: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23" name="Google Shape;123;p5: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6: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1" name="Google Shape;131;p6: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 name="Shape 15"/>
        <p:cNvGrpSpPr/>
        <p:nvPr/>
      </p:nvGrpSpPr>
      <p:grpSpPr>
        <a:xfrm>
          <a:off x="0" y="0"/>
          <a:ext cx="0" cy="0"/>
          <a:chOff x="0" y="0"/>
          <a:chExt cx="0" cy="0"/>
        </a:xfrm>
      </p:grpSpPr>
      <p:sp>
        <p:nvSpPr>
          <p:cNvPr id="16" name="Google Shape;16;p12"/>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21"/>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22"/>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9" name="Shape 19"/>
        <p:cNvGrpSpPr/>
        <p:nvPr/>
      </p:nvGrpSpPr>
      <p:grpSpPr>
        <a:xfrm>
          <a:off x="0" y="0"/>
          <a:ext cx="0" cy="0"/>
          <a:chOff x="0" y="0"/>
          <a:chExt cx="0" cy="0"/>
        </a:xfrm>
      </p:grpSpPr>
      <p:sp>
        <p:nvSpPr>
          <p:cNvPr id="20" name="Google Shape;20;p13"/>
          <p:cNvSpPr txBox="1"/>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3"/>
          <p:cNvSpPr txBox="1"/>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855"/>
              </a:spcBef>
              <a:spcAft>
                <a:spcPts val="0"/>
              </a:spcAft>
              <a:buClr>
                <a:srgbClr val="888888"/>
              </a:buClr>
              <a:buSzPts val="4267"/>
              <a:buNone/>
              <a:defRPr>
                <a:solidFill>
                  <a:srgbClr val="888888"/>
                </a:solidFill>
              </a:defRPr>
            </a:lvl1pPr>
            <a:lvl2pPr lvl="1" algn="ctr">
              <a:spcBef>
                <a:spcPts val="745"/>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5"/>
              </a:spcBef>
              <a:spcAft>
                <a:spcPts val="0"/>
              </a:spcAft>
              <a:buClr>
                <a:srgbClr val="888888"/>
              </a:buClr>
              <a:buSzPts val="2667"/>
              <a:buNone/>
              <a:defRPr>
                <a:solidFill>
                  <a:srgbClr val="888888"/>
                </a:solidFill>
              </a:defRPr>
            </a:lvl4pPr>
            <a:lvl5pPr lvl="4" algn="ctr">
              <a:spcBef>
                <a:spcPts val="535"/>
              </a:spcBef>
              <a:spcAft>
                <a:spcPts val="0"/>
              </a:spcAft>
              <a:buClr>
                <a:srgbClr val="888888"/>
              </a:buClr>
              <a:buSzPts val="2667"/>
              <a:buNone/>
              <a:defRPr>
                <a:solidFill>
                  <a:srgbClr val="888888"/>
                </a:solidFill>
              </a:defRPr>
            </a:lvl5pPr>
            <a:lvl6pPr lvl="5" algn="ctr">
              <a:spcBef>
                <a:spcPts val="535"/>
              </a:spcBef>
              <a:spcAft>
                <a:spcPts val="0"/>
              </a:spcAft>
              <a:buClr>
                <a:srgbClr val="888888"/>
              </a:buClr>
              <a:buSzPts val="2667"/>
              <a:buNone/>
              <a:defRPr>
                <a:solidFill>
                  <a:srgbClr val="888888"/>
                </a:solidFill>
              </a:defRPr>
            </a:lvl6pPr>
            <a:lvl7pPr lvl="6" algn="ctr">
              <a:spcBef>
                <a:spcPts val="535"/>
              </a:spcBef>
              <a:spcAft>
                <a:spcPts val="0"/>
              </a:spcAft>
              <a:buClr>
                <a:srgbClr val="888888"/>
              </a:buClr>
              <a:buSzPts val="2667"/>
              <a:buNone/>
              <a:defRPr>
                <a:solidFill>
                  <a:srgbClr val="888888"/>
                </a:solidFill>
              </a:defRPr>
            </a:lvl7pPr>
            <a:lvl8pPr lvl="7" algn="ctr">
              <a:spcBef>
                <a:spcPts val="535"/>
              </a:spcBef>
              <a:spcAft>
                <a:spcPts val="0"/>
              </a:spcAft>
              <a:buClr>
                <a:srgbClr val="888888"/>
              </a:buClr>
              <a:buSzPts val="2667"/>
              <a:buNone/>
              <a:defRPr>
                <a:solidFill>
                  <a:srgbClr val="888888"/>
                </a:solidFill>
              </a:defRPr>
            </a:lvl8pPr>
            <a:lvl9pPr lvl="8" algn="ctr">
              <a:spcBef>
                <a:spcPts val="535"/>
              </a:spcBef>
              <a:spcAft>
                <a:spcPts val="0"/>
              </a:spcAft>
              <a:buClr>
                <a:srgbClr val="888888"/>
              </a:buClr>
              <a:buSzPts val="2667"/>
              <a:buNone/>
              <a:defRPr>
                <a:solidFill>
                  <a:srgbClr val="888888"/>
                </a:solidFill>
              </a:defRPr>
            </a:lvl9pPr>
          </a:lstStyle>
          <a:p/>
        </p:txBody>
      </p:sp>
      <p:sp>
        <p:nvSpPr>
          <p:cNvPr id="22" name="Google Shape;22;p13"/>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8" name="Google Shape;28;p14"/>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1" name="Shape 31"/>
        <p:cNvGrpSpPr/>
        <p:nvPr/>
      </p:nvGrpSpPr>
      <p:grpSpPr>
        <a:xfrm>
          <a:off x="0" y="0"/>
          <a:ext cx="0" cy="0"/>
          <a:chOff x="0" y="0"/>
          <a:chExt cx="0" cy="0"/>
        </a:xfrm>
      </p:grpSpPr>
      <p:sp>
        <p:nvSpPr>
          <p:cNvPr id="32" name="Google Shape;32;p15"/>
          <p:cNvSpPr txBox="1"/>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5333"/>
              <a:buFont typeface="Calibri" panose="020F0502020204030204"/>
              <a:buNone/>
              <a:defRPr sz="5335"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535"/>
              </a:spcBef>
              <a:spcAft>
                <a:spcPts val="0"/>
              </a:spcAft>
              <a:buClr>
                <a:srgbClr val="888888"/>
              </a:buClr>
              <a:buSzPts val="2667"/>
              <a:buNone/>
              <a:defRPr sz="2665">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5"/>
              </a:spcBef>
              <a:spcAft>
                <a:spcPts val="0"/>
              </a:spcAft>
              <a:buClr>
                <a:srgbClr val="888888"/>
              </a:buClr>
              <a:buSzPts val="2133"/>
              <a:buNone/>
              <a:defRPr sz="2135">
                <a:solidFill>
                  <a:srgbClr val="888888"/>
                </a:solidFill>
              </a:defRPr>
            </a:lvl3pPr>
            <a:lvl4pPr marL="1828800" lvl="3" indent="-228600" algn="l">
              <a:spcBef>
                <a:spcPts val="375"/>
              </a:spcBef>
              <a:spcAft>
                <a:spcPts val="0"/>
              </a:spcAft>
              <a:buClr>
                <a:srgbClr val="888888"/>
              </a:buClr>
              <a:buSzPts val="1867"/>
              <a:buNone/>
              <a:defRPr sz="1865">
                <a:solidFill>
                  <a:srgbClr val="888888"/>
                </a:solidFill>
              </a:defRPr>
            </a:lvl4pPr>
            <a:lvl5pPr marL="2286000" lvl="4" indent="-228600" algn="l">
              <a:spcBef>
                <a:spcPts val="375"/>
              </a:spcBef>
              <a:spcAft>
                <a:spcPts val="0"/>
              </a:spcAft>
              <a:buClr>
                <a:srgbClr val="888888"/>
              </a:buClr>
              <a:buSzPts val="1867"/>
              <a:buNone/>
              <a:defRPr sz="1865">
                <a:solidFill>
                  <a:srgbClr val="888888"/>
                </a:solidFill>
              </a:defRPr>
            </a:lvl5pPr>
            <a:lvl6pPr marL="2743200" lvl="5" indent="-228600" algn="l">
              <a:spcBef>
                <a:spcPts val="375"/>
              </a:spcBef>
              <a:spcAft>
                <a:spcPts val="0"/>
              </a:spcAft>
              <a:buClr>
                <a:srgbClr val="888888"/>
              </a:buClr>
              <a:buSzPts val="1867"/>
              <a:buNone/>
              <a:defRPr sz="1865">
                <a:solidFill>
                  <a:srgbClr val="888888"/>
                </a:solidFill>
              </a:defRPr>
            </a:lvl6pPr>
            <a:lvl7pPr marL="3200400" lvl="6" indent="-228600" algn="l">
              <a:spcBef>
                <a:spcPts val="375"/>
              </a:spcBef>
              <a:spcAft>
                <a:spcPts val="0"/>
              </a:spcAft>
              <a:buClr>
                <a:srgbClr val="888888"/>
              </a:buClr>
              <a:buSzPts val="1867"/>
              <a:buNone/>
              <a:defRPr sz="1865">
                <a:solidFill>
                  <a:srgbClr val="888888"/>
                </a:solidFill>
              </a:defRPr>
            </a:lvl7pPr>
            <a:lvl8pPr marL="3657600" lvl="7" indent="-228600" algn="l">
              <a:spcBef>
                <a:spcPts val="375"/>
              </a:spcBef>
              <a:spcAft>
                <a:spcPts val="0"/>
              </a:spcAft>
              <a:buClr>
                <a:srgbClr val="888888"/>
              </a:buClr>
              <a:buSzPts val="1867"/>
              <a:buNone/>
              <a:defRPr sz="1865">
                <a:solidFill>
                  <a:srgbClr val="888888"/>
                </a:solidFill>
              </a:defRPr>
            </a:lvl8pPr>
            <a:lvl9pPr marL="4114800" lvl="8" indent="-228600" algn="l">
              <a:spcBef>
                <a:spcPts val="375"/>
              </a:spcBef>
              <a:spcAft>
                <a:spcPts val="0"/>
              </a:spcAft>
              <a:buClr>
                <a:srgbClr val="888888"/>
              </a:buClr>
              <a:buSzPts val="1867"/>
              <a:buNone/>
              <a:defRPr sz="1865">
                <a:solidFill>
                  <a:srgbClr val="888888"/>
                </a:solidFill>
              </a:defRPr>
            </a:lvl9pPr>
          </a:lstStyle>
          <a:p/>
        </p:txBody>
      </p:sp>
      <p:sp>
        <p:nvSpPr>
          <p:cNvPr id="34" name="Google Shape;34;p15"/>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455" algn="l">
              <a:spcBef>
                <a:spcPts val="745"/>
              </a:spcBef>
              <a:spcAft>
                <a:spcPts val="0"/>
              </a:spcAft>
              <a:buClr>
                <a:schemeClr val="dk1"/>
              </a:buClr>
              <a:buSzPts val="3733"/>
              <a:buChar char="•"/>
              <a:defRPr sz="3735"/>
            </a:lvl1pPr>
            <a:lvl2pPr marL="914400" lvl="1" indent="-431800" algn="l">
              <a:spcBef>
                <a:spcPts val="640"/>
              </a:spcBef>
              <a:spcAft>
                <a:spcPts val="0"/>
              </a:spcAft>
              <a:buClr>
                <a:schemeClr val="dk1"/>
              </a:buClr>
              <a:buSzPts val="3200"/>
              <a:buChar char="–"/>
              <a:defRPr sz="3200"/>
            </a:lvl2pPr>
            <a:lvl3pPr marL="1371600" lvl="2" indent="-398145" algn="l">
              <a:spcBef>
                <a:spcPts val="535"/>
              </a:spcBef>
              <a:spcAft>
                <a:spcPts val="0"/>
              </a:spcAft>
              <a:buClr>
                <a:schemeClr val="dk1"/>
              </a:buClr>
              <a:buSzPts val="2667"/>
              <a:buChar char="•"/>
              <a:defRPr sz="2665"/>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40" name="Google Shape;40;p16"/>
          <p:cNvSpPr txBox="1"/>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455" algn="l">
              <a:spcBef>
                <a:spcPts val="745"/>
              </a:spcBef>
              <a:spcAft>
                <a:spcPts val="0"/>
              </a:spcAft>
              <a:buClr>
                <a:schemeClr val="dk1"/>
              </a:buClr>
              <a:buSzPts val="3733"/>
              <a:buChar char="•"/>
              <a:defRPr sz="3735"/>
            </a:lvl1pPr>
            <a:lvl2pPr marL="914400" lvl="1" indent="-431800" algn="l">
              <a:spcBef>
                <a:spcPts val="640"/>
              </a:spcBef>
              <a:spcAft>
                <a:spcPts val="0"/>
              </a:spcAft>
              <a:buClr>
                <a:schemeClr val="dk1"/>
              </a:buClr>
              <a:buSzPts val="3200"/>
              <a:buChar char="–"/>
              <a:defRPr sz="3200"/>
            </a:lvl2pPr>
            <a:lvl3pPr marL="1371600" lvl="2" indent="-398145" algn="l">
              <a:spcBef>
                <a:spcPts val="535"/>
              </a:spcBef>
              <a:spcAft>
                <a:spcPts val="0"/>
              </a:spcAft>
              <a:buClr>
                <a:schemeClr val="dk1"/>
              </a:buClr>
              <a:buSzPts val="2667"/>
              <a:buChar char="•"/>
              <a:defRPr sz="2665"/>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41" name="Google Shape;41;p16"/>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4" name="Shape 44"/>
        <p:cNvGrpSpPr/>
        <p:nvPr/>
      </p:nvGrpSpPr>
      <p:grpSpPr>
        <a:xfrm>
          <a:off x="0" y="0"/>
          <a:ext cx="0" cy="0"/>
          <a:chOff x="0" y="0"/>
          <a:chExt cx="0" cy="0"/>
        </a:xfrm>
      </p:grpSpPr>
      <p:sp>
        <p:nvSpPr>
          <p:cNvPr id="45" name="Google Shape;45;p17"/>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5867"/>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5"/>
              </a:spcBef>
              <a:spcAft>
                <a:spcPts val="0"/>
              </a:spcAft>
              <a:buClr>
                <a:schemeClr val="dk1"/>
              </a:buClr>
              <a:buSzPts val="2667"/>
              <a:buNone/>
              <a:defRPr sz="2665" b="1"/>
            </a:lvl2pPr>
            <a:lvl3pPr marL="1371600" lvl="2" indent="-228600" algn="l">
              <a:spcBef>
                <a:spcPts val="480"/>
              </a:spcBef>
              <a:spcAft>
                <a:spcPts val="0"/>
              </a:spcAft>
              <a:buClr>
                <a:schemeClr val="dk1"/>
              </a:buClr>
              <a:buSzPts val="2400"/>
              <a:buNone/>
              <a:defRPr sz="2400" b="1"/>
            </a:lvl3pPr>
            <a:lvl4pPr marL="1828800" lvl="3" indent="-228600" algn="l">
              <a:spcBef>
                <a:spcPts val="425"/>
              </a:spcBef>
              <a:spcAft>
                <a:spcPts val="0"/>
              </a:spcAft>
              <a:buClr>
                <a:schemeClr val="dk1"/>
              </a:buClr>
              <a:buSzPts val="2133"/>
              <a:buNone/>
              <a:defRPr sz="2135" b="1"/>
            </a:lvl4pPr>
            <a:lvl5pPr marL="2286000" lvl="4" indent="-228600" algn="l">
              <a:spcBef>
                <a:spcPts val="425"/>
              </a:spcBef>
              <a:spcAft>
                <a:spcPts val="0"/>
              </a:spcAft>
              <a:buClr>
                <a:schemeClr val="dk1"/>
              </a:buClr>
              <a:buSzPts val="2133"/>
              <a:buNone/>
              <a:defRPr sz="2135" b="1"/>
            </a:lvl5pPr>
            <a:lvl6pPr marL="2743200" lvl="5" indent="-228600" algn="l">
              <a:spcBef>
                <a:spcPts val="425"/>
              </a:spcBef>
              <a:spcAft>
                <a:spcPts val="0"/>
              </a:spcAft>
              <a:buClr>
                <a:schemeClr val="dk1"/>
              </a:buClr>
              <a:buSzPts val="2133"/>
              <a:buNone/>
              <a:defRPr sz="2135" b="1"/>
            </a:lvl6pPr>
            <a:lvl7pPr marL="3200400" lvl="6" indent="-228600" algn="l">
              <a:spcBef>
                <a:spcPts val="425"/>
              </a:spcBef>
              <a:spcAft>
                <a:spcPts val="0"/>
              </a:spcAft>
              <a:buClr>
                <a:schemeClr val="dk1"/>
              </a:buClr>
              <a:buSzPts val="2133"/>
              <a:buNone/>
              <a:defRPr sz="2135" b="1"/>
            </a:lvl7pPr>
            <a:lvl8pPr marL="3657600" lvl="7" indent="-228600" algn="l">
              <a:spcBef>
                <a:spcPts val="425"/>
              </a:spcBef>
              <a:spcAft>
                <a:spcPts val="0"/>
              </a:spcAft>
              <a:buClr>
                <a:schemeClr val="dk1"/>
              </a:buClr>
              <a:buSzPts val="2133"/>
              <a:buNone/>
              <a:defRPr sz="2135" b="1"/>
            </a:lvl8pPr>
            <a:lvl9pPr marL="4114800" lvl="8" indent="-228600" algn="l">
              <a:spcBef>
                <a:spcPts val="425"/>
              </a:spcBef>
              <a:spcAft>
                <a:spcPts val="0"/>
              </a:spcAft>
              <a:buClr>
                <a:schemeClr val="dk1"/>
              </a:buClr>
              <a:buSzPts val="2133"/>
              <a:buNone/>
              <a:defRPr sz="2135" b="1"/>
            </a:lvl9pPr>
          </a:lstStyle>
          <a:p/>
        </p:txBody>
      </p:sp>
      <p:sp>
        <p:nvSpPr>
          <p:cNvPr id="47" name="Google Shape;47;p17"/>
          <p:cNvSpPr txBox="1"/>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8145" algn="l">
              <a:spcBef>
                <a:spcPts val="535"/>
              </a:spcBef>
              <a:spcAft>
                <a:spcPts val="0"/>
              </a:spcAft>
              <a:buClr>
                <a:schemeClr val="dk1"/>
              </a:buClr>
              <a:buSzPts val="2667"/>
              <a:buChar char="–"/>
              <a:defRPr sz="2665"/>
            </a:lvl2pPr>
            <a:lvl3pPr marL="1371600" lvl="2" indent="-381000" algn="l">
              <a:spcBef>
                <a:spcPts val="480"/>
              </a:spcBef>
              <a:spcAft>
                <a:spcPts val="0"/>
              </a:spcAft>
              <a:buClr>
                <a:schemeClr val="dk1"/>
              </a:buClr>
              <a:buSzPts val="2400"/>
              <a:buChar char="•"/>
              <a:defRPr sz="2400"/>
            </a:lvl3pPr>
            <a:lvl4pPr marL="1828800" lvl="3" indent="-363855" algn="l">
              <a:spcBef>
                <a:spcPts val="425"/>
              </a:spcBef>
              <a:spcAft>
                <a:spcPts val="0"/>
              </a:spcAft>
              <a:buClr>
                <a:schemeClr val="dk1"/>
              </a:buClr>
              <a:buSzPts val="2133"/>
              <a:buChar char="–"/>
              <a:defRPr sz="2135"/>
            </a:lvl4pPr>
            <a:lvl5pPr marL="2286000" lvl="4" indent="-363855" algn="l">
              <a:spcBef>
                <a:spcPts val="425"/>
              </a:spcBef>
              <a:spcAft>
                <a:spcPts val="0"/>
              </a:spcAft>
              <a:buClr>
                <a:schemeClr val="dk1"/>
              </a:buClr>
              <a:buSzPts val="2133"/>
              <a:buChar char="»"/>
              <a:defRPr sz="2135"/>
            </a:lvl5pPr>
            <a:lvl6pPr marL="2743200" lvl="5" indent="-363855" algn="l">
              <a:spcBef>
                <a:spcPts val="425"/>
              </a:spcBef>
              <a:spcAft>
                <a:spcPts val="0"/>
              </a:spcAft>
              <a:buClr>
                <a:schemeClr val="dk1"/>
              </a:buClr>
              <a:buSzPts val="2133"/>
              <a:buChar char="•"/>
              <a:defRPr sz="2135"/>
            </a:lvl6pPr>
            <a:lvl7pPr marL="3200400" lvl="6" indent="-363855" algn="l">
              <a:spcBef>
                <a:spcPts val="425"/>
              </a:spcBef>
              <a:spcAft>
                <a:spcPts val="0"/>
              </a:spcAft>
              <a:buClr>
                <a:schemeClr val="dk1"/>
              </a:buClr>
              <a:buSzPts val="2133"/>
              <a:buChar char="•"/>
              <a:defRPr sz="2135"/>
            </a:lvl7pPr>
            <a:lvl8pPr marL="3657600" lvl="7" indent="-363855" algn="l">
              <a:spcBef>
                <a:spcPts val="425"/>
              </a:spcBef>
              <a:spcAft>
                <a:spcPts val="0"/>
              </a:spcAft>
              <a:buClr>
                <a:schemeClr val="dk1"/>
              </a:buClr>
              <a:buSzPts val="2133"/>
              <a:buChar char="•"/>
              <a:defRPr sz="2135"/>
            </a:lvl8pPr>
            <a:lvl9pPr marL="4114800" lvl="8" indent="-363855" algn="l">
              <a:spcBef>
                <a:spcPts val="425"/>
              </a:spcBef>
              <a:spcAft>
                <a:spcPts val="0"/>
              </a:spcAft>
              <a:buClr>
                <a:schemeClr val="dk1"/>
              </a:buClr>
              <a:buSzPts val="2133"/>
              <a:buChar char="•"/>
              <a:defRPr sz="2135"/>
            </a:lvl9pPr>
          </a:lstStyle>
          <a:p/>
        </p:txBody>
      </p:sp>
      <p:sp>
        <p:nvSpPr>
          <p:cNvPr id="48" name="Google Shape;48;p17"/>
          <p:cNvSpPr txBox="1"/>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5"/>
              </a:spcBef>
              <a:spcAft>
                <a:spcPts val="0"/>
              </a:spcAft>
              <a:buClr>
                <a:schemeClr val="dk1"/>
              </a:buClr>
              <a:buSzPts val="2667"/>
              <a:buNone/>
              <a:defRPr sz="2665" b="1"/>
            </a:lvl2pPr>
            <a:lvl3pPr marL="1371600" lvl="2" indent="-228600" algn="l">
              <a:spcBef>
                <a:spcPts val="480"/>
              </a:spcBef>
              <a:spcAft>
                <a:spcPts val="0"/>
              </a:spcAft>
              <a:buClr>
                <a:schemeClr val="dk1"/>
              </a:buClr>
              <a:buSzPts val="2400"/>
              <a:buNone/>
              <a:defRPr sz="2400" b="1"/>
            </a:lvl3pPr>
            <a:lvl4pPr marL="1828800" lvl="3" indent="-228600" algn="l">
              <a:spcBef>
                <a:spcPts val="425"/>
              </a:spcBef>
              <a:spcAft>
                <a:spcPts val="0"/>
              </a:spcAft>
              <a:buClr>
                <a:schemeClr val="dk1"/>
              </a:buClr>
              <a:buSzPts val="2133"/>
              <a:buNone/>
              <a:defRPr sz="2135" b="1"/>
            </a:lvl4pPr>
            <a:lvl5pPr marL="2286000" lvl="4" indent="-228600" algn="l">
              <a:spcBef>
                <a:spcPts val="425"/>
              </a:spcBef>
              <a:spcAft>
                <a:spcPts val="0"/>
              </a:spcAft>
              <a:buClr>
                <a:schemeClr val="dk1"/>
              </a:buClr>
              <a:buSzPts val="2133"/>
              <a:buNone/>
              <a:defRPr sz="2135" b="1"/>
            </a:lvl5pPr>
            <a:lvl6pPr marL="2743200" lvl="5" indent="-228600" algn="l">
              <a:spcBef>
                <a:spcPts val="425"/>
              </a:spcBef>
              <a:spcAft>
                <a:spcPts val="0"/>
              </a:spcAft>
              <a:buClr>
                <a:schemeClr val="dk1"/>
              </a:buClr>
              <a:buSzPts val="2133"/>
              <a:buNone/>
              <a:defRPr sz="2135" b="1"/>
            </a:lvl6pPr>
            <a:lvl7pPr marL="3200400" lvl="6" indent="-228600" algn="l">
              <a:spcBef>
                <a:spcPts val="425"/>
              </a:spcBef>
              <a:spcAft>
                <a:spcPts val="0"/>
              </a:spcAft>
              <a:buClr>
                <a:schemeClr val="dk1"/>
              </a:buClr>
              <a:buSzPts val="2133"/>
              <a:buNone/>
              <a:defRPr sz="2135" b="1"/>
            </a:lvl7pPr>
            <a:lvl8pPr marL="3657600" lvl="7" indent="-228600" algn="l">
              <a:spcBef>
                <a:spcPts val="425"/>
              </a:spcBef>
              <a:spcAft>
                <a:spcPts val="0"/>
              </a:spcAft>
              <a:buClr>
                <a:schemeClr val="dk1"/>
              </a:buClr>
              <a:buSzPts val="2133"/>
              <a:buNone/>
              <a:defRPr sz="2135" b="1"/>
            </a:lvl8pPr>
            <a:lvl9pPr marL="4114800" lvl="8" indent="-228600" algn="l">
              <a:spcBef>
                <a:spcPts val="425"/>
              </a:spcBef>
              <a:spcAft>
                <a:spcPts val="0"/>
              </a:spcAft>
              <a:buClr>
                <a:schemeClr val="dk1"/>
              </a:buClr>
              <a:buSzPts val="2133"/>
              <a:buNone/>
              <a:defRPr sz="2135" b="1"/>
            </a:lvl9pPr>
          </a:lstStyle>
          <a:p/>
        </p:txBody>
      </p:sp>
      <p:sp>
        <p:nvSpPr>
          <p:cNvPr id="49" name="Google Shape;49;p17"/>
          <p:cNvSpPr txBox="1"/>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8145" algn="l">
              <a:spcBef>
                <a:spcPts val="535"/>
              </a:spcBef>
              <a:spcAft>
                <a:spcPts val="0"/>
              </a:spcAft>
              <a:buClr>
                <a:schemeClr val="dk1"/>
              </a:buClr>
              <a:buSzPts val="2667"/>
              <a:buChar char="–"/>
              <a:defRPr sz="2665"/>
            </a:lvl2pPr>
            <a:lvl3pPr marL="1371600" lvl="2" indent="-381000" algn="l">
              <a:spcBef>
                <a:spcPts val="480"/>
              </a:spcBef>
              <a:spcAft>
                <a:spcPts val="0"/>
              </a:spcAft>
              <a:buClr>
                <a:schemeClr val="dk1"/>
              </a:buClr>
              <a:buSzPts val="2400"/>
              <a:buChar char="•"/>
              <a:defRPr sz="2400"/>
            </a:lvl3pPr>
            <a:lvl4pPr marL="1828800" lvl="3" indent="-363855" algn="l">
              <a:spcBef>
                <a:spcPts val="425"/>
              </a:spcBef>
              <a:spcAft>
                <a:spcPts val="0"/>
              </a:spcAft>
              <a:buClr>
                <a:schemeClr val="dk1"/>
              </a:buClr>
              <a:buSzPts val="2133"/>
              <a:buChar char="–"/>
              <a:defRPr sz="2135"/>
            </a:lvl4pPr>
            <a:lvl5pPr marL="2286000" lvl="4" indent="-363855" algn="l">
              <a:spcBef>
                <a:spcPts val="425"/>
              </a:spcBef>
              <a:spcAft>
                <a:spcPts val="0"/>
              </a:spcAft>
              <a:buClr>
                <a:schemeClr val="dk1"/>
              </a:buClr>
              <a:buSzPts val="2133"/>
              <a:buChar char="»"/>
              <a:defRPr sz="2135"/>
            </a:lvl5pPr>
            <a:lvl6pPr marL="2743200" lvl="5" indent="-363855" algn="l">
              <a:spcBef>
                <a:spcPts val="425"/>
              </a:spcBef>
              <a:spcAft>
                <a:spcPts val="0"/>
              </a:spcAft>
              <a:buClr>
                <a:schemeClr val="dk1"/>
              </a:buClr>
              <a:buSzPts val="2133"/>
              <a:buChar char="•"/>
              <a:defRPr sz="2135"/>
            </a:lvl6pPr>
            <a:lvl7pPr marL="3200400" lvl="6" indent="-363855" algn="l">
              <a:spcBef>
                <a:spcPts val="425"/>
              </a:spcBef>
              <a:spcAft>
                <a:spcPts val="0"/>
              </a:spcAft>
              <a:buClr>
                <a:schemeClr val="dk1"/>
              </a:buClr>
              <a:buSzPts val="2133"/>
              <a:buChar char="•"/>
              <a:defRPr sz="2135"/>
            </a:lvl7pPr>
            <a:lvl8pPr marL="3657600" lvl="7" indent="-363855" algn="l">
              <a:spcBef>
                <a:spcPts val="425"/>
              </a:spcBef>
              <a:spcAft>
                <a:spcPts val="0"/>
              </a:spcAft>
              <a:buClr>
                <a:schemeClr val="dk1"/>
              </a:buClr>
              <a:buSzPts val="2133"/>
              <a:buChar char="•"/>
              <a:defRPr sz="2135"/>
            </a:lvl8pPr>
            <a:lvl9pPr marL="4114800" lvl="8" indent="-363855" algn="l">
              <a:spcBef>
                <a:spcPts val="425"/>
              </a:spcBef>
              <a:spcAft>
                <a:spcPts val="0"/>
              </a:spcAft>
              <a:buClr>
                <a:schemeClr val="dk1"/>
              </a:buClr>
              <a:buSzPts val="2133"/>
              <a:buChar char="•"/>
              <a:defRPr sz="2135"/>
            </a:lvl9pPr>
          </a:lstStyle>
          <a:p/>
        </p:txBody>
      </p:sp>
      <p:sp>
        <p:nvSpPr>
          <p:cNvPr id="50" name="Google Shape;50;p17"/>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panose="020F0502020204030204"/>
              <a:buNone/>
              <a:defRPr sz="2665"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745" algn="l">
              <a:spcBef>
                <a:spcPts val="855"/>
              </a:spcBef>
              <a:spcAft>
                <a:spcPts val="0"/>
              </a:spcAft>
              <a:buClr>
                <a:schemeClr val="dk1"/>
              </a:buClr>
              <a:buSzPts val="4267"/>
              <a:buChar char="•"/>
              <a:defRPr sz="4265"/>
            </a:lvl1pPr>
            <a:lvl2pPr marL="914400" lvl="1" indent="-465455" algn="l">
              <a:spcBef>
                <a:spcPts val="745"/>
              </a:spcBef>
              <a:spcAft>
                <a:spcPts val="0"/>
              </a:spcAft>
              <a:buClr>
                <a:schemeClr val="dk1"/>
              </a:buClr>
              <a:buSzPts val="3733"/>
              <a:buChar char="–"/>
              <a:defRPr sz="3735"/>
            </a:lvl2pPr>
            <a:lvl3pPr marL="1371600" lvl="2" indent="-431800" algn="l">
              <a:spcBef>
                <a:spcPts val="640"/>
              </a:spcBef>
              <a:spcAft>
                <a:spcPts val="0"/>
              </a:spcAft>
              <a:buClr>
                <a:schemeClr val="dk1"/>
              </a:buClr>
              <a:buSzPts val="3200"/>
              <a:buChar char="•"/>
              <a:defRPr sz="3200"/>
            </a:lvl3pPr>
            <a:lvl4pPr marL="1828800" lvl="3" indent="-398145" algn="l">
              <a:spcBef>
                <a:spcPts val="535"/>
              </a:spcBef>
              <a:spcAft>
                <a:spcPts val="0"/>
              </a:spcAft>
              <a:buClr>
                <a:schemeClr val="dk1"/>
              </a:buClr>
              <a:buSzPts val="2667"/>
              <a:buChar char="–"/>
              <a:defRPr sz="2665"/>
            </a:lvl4pPr>
            <a:lvl5pPr marL="2286000" lvl="4" indent="-398145" algn="l">
              <a:spcBef>
                <a:spcPts val="535"/>
              </a:spcBef>
              <a:spcAft>
                <a:spcPts val="0"/>
              </a:spcAft>
              <a:buClr>
                <a:schemeClr val="dk1"/>
              </a:buClr>
              <a:buSzPts val="2667"/>
              <a:buChar char="»"/>
              <a:defRPr sz="2665"/>
            </a:lvl5pPr>
            <a:lvl6pPr marL="2743200" lvl="5" indent="-398145" algn="l">
              <a:spcBef>
                <a:spcPts val="535"/>
              </a:spcBef>
              <a:spcAft>
                <a:spcPts val="0"/>
              </a:spcAft>
              <a:buClr>
                <a:schemeClr val="dk1"/>
              </a:buClr>
              <a:buSzPts val="2667"/>
              <a:buChar char="•"/>
              <a:defRPr sz="2665"/>
            </a:lvl6pPr>
            <a:lvl7pPr marL="3200400" lvl="6" indent="-398145" algn="l">
              <a:spcBef>
                <a:spcPts val="535"/>
              </a:spcBef>
              <a:spcAft>
                <a:spcPts val="0"/>
              </a:spcAft>
              <a:buClr>
                <a:schemeClr val="dk1"/>
              </a:buClr>
              <a:buSzPts val="2667"/>
              <a:buChar char="•"/>
              <a:defRPr sz="2665"/>
            </a:lvl7pPr>
            <a:lvl8pPr marL="3657600" lvl="7" indent="-398145" algn="l">
              <a:spcBef>
                <a:spcPts val="535"/>
              </a:spcBef>
              <a:spcAft>
                <a:spcPts val="0"/>
              </a:spcAft>
              <a:buClr>
                <a:schemeClr val="dk1"/>
              </a:buClr>
              <a:buSzPts val="2667"/>
              <a:buChar char="•"/>
              <a:defRPr sz="2665"/>
            </a:lvl8pPr>
            <a:lvl9pPr marL="4114800" lvl="8" indent="-398145" algn="l">
              <a:spcBef>
                <a:spcPts val="535"/>
              </a:spcBef>
              <a:spcAft>
                <a:spcPts val="0"/>
              </a:spcAft>
              <a:buClr>
                <a:schemeClr val="dk1"/>
              </a:buClr>
              <a:buSzPts val="2667"/>
              <a:buChar char="•"/>
              <a:defRPr sz="2665"/>
            </a:lvl9pPr>
          </a:lstStyle>
          <a:p/>
        </p:txBody>
      </p:sp>
      <p:sp>
        <p:nvSpPr>
          <p:cNvPr id="61" name="Google Shape;61;p19"/>
          <p:cNvSpPr txBox="1"/>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375"/>
              </a:spcBef>
              <a:spcAft>
                <a:spcPts val="0"/>
              </a:spcAft>
              <a:buClr>
                <a:schemeClr val="dk1"/>
              </a:buClr>
              <a:buSzPts val="1867"/>
              <a:buNone/>
              <a:defRPr sz="1865"/>
            </a:lvl1pPr>
            <a:lvl2pPr marL="914400" lvl="1" indent="-228600" algn="l">
              <a:spcBef>
                <a:spcPts val="320"/>
              </a:spcBef>
              <a:spcAft>
                <a:spcPts val="0"/>
              </a:spcAft>
              <a:buClr>
                <a:schemeClr val="dk1"/>
              </a:buClr>
              <a:buSzPts val="1600"/>
              <a:buNone/>
              <a:defRPr sz="1600"/>
            </a:lvl2pPr>
            <a:lvl3pPr marL="1371600" lvl="2" indent="-228600" algn="l">
              <a:spcBef>
                <a:spcPts val="265"/>
              </a:spcBef>
              <a:spcAft>
                <a:spcPts val="0"/>
              </a:spcAft>
              <a:buClr>
                <a:schemeClr val="dk1"/>
              </a:buClr>
              <a:buSzPts val="1333"/>
              <a:buNone/>
              <a:defRPr sz="1335"/>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p:txBody>
      </p:sp>
      <p:sp>
        <p:nvSpPr>
          <p:cNvPr id="62" name="Google Shape;62;p19"/>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panose="020F0502020204030204"/>
              <a:buNone/>
              <a:defRPr sz="2665"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type="pic" idx="2"/>
          </p:nvPr>
        </p:nvSpPr>
        <p:spPr>
          <a:xfrm>
            <a:off x="2389717" y="612775"/>
            <a:ext cx="7315200" cy="4114800"/>
          </a:xfrm>
          <a:prstGeom prst="rect">
            <a:avLst/>
          </a:prstGeom>
          <a:noFill/>
          <a:ln>
            <a:noFill/>
          </a:ln>
        </p:spPr>
      </p:sp>
      <p:sp>
        <p:nvSpPr>
          <p:cNvPr id="68" name="Google Shape;68;p20"/>
          <p:cNvSpPr txBox="1"/>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375"/>
              </a:spcBef>
              <a:spcAft>
                <a:spcPts val="0"/>
              </a:spcAft>
              <a:buClr>
                <a:schemeClr val="dk1"/>
              </a:buClr>
              <a:buSzPts val="1867"/>
              <a:buNone/>
              <a:defRPr sz="1865"/>
            </a:lvl1pPr>
            <a:lvl2pPr marL="914400" lvl="1" indent="-228600" algn="l">
              <a:spcBef>
                <a:spcPts val="320"/>
              </a:spcBef>
              <a:spcAft>
                <a:spcPts val="0"/>
              </a:spcAft>
              <a:buClr>
                <a:schemeClr val="dk1"/>
              </a:buClr>
              <a:buSzPts val="1600"/>
              <a:buNone/>
              <a:defRPr sz="1600"/>
            </a:lvl2pPr>
            <a:lvl3pPr marL="1371600" lvl="2" indent="-228600" algn="l">
              <a:spcBef>
                <a:spcPts val="265"/>
              </a:spcBef>
              <a:spcAft>
                <a:spcPts val="0"/>
              </a:spcAft>
              <a:buClr>
                <a:schemeClr val="dk1"/>
              </a:buClr>
              <a:buSzPts val="1333"/>
              <a:buNone/>
              <a:defRPr sz="1335"/>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p:txBody>
      </p:sp>
      <p:sp>
        <p:nvSpPr>
          <p:cNvPr id="69" name="Google Shape;69;p20"/>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1"/>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867"/>
              <a:buFont typeface="Calibri" panose="020F0502020204030204"/>
              <a:buNone/>
              <a:defRPr sz="5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745" algn="l" rtl="0">
              <a:spcBef>
                <a:spcPts val="855"/>
              </a:spcBef>
              <a:spcAft>
                <a:spcPts val="0"/>
              </a:spcAft>
              <a:buClr>
                <a:schemeClr val="dk1"/>
              </a:buClr>
              <a:buSzPts val="4267"/>
              <a:buFont typeface="Arial" panose="020B0604020202020204"/>
              <a:buChar char="•"/>
              <a:defRPr sz="42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65455" algn="l" rtl="0">
              <a:spcBef>
                <a:spcPts val="745"/>
              </a:spcBef>
              <a:spcAft>
                <a:spcPts val="0"/>
              </a:spcAft>
              <a:buClr>
                <a:schemeClr val="dk1"/>
              </a:buClr>
              <a:buSzPts val="3733"/>
              <a:buFont typeface="Arial" panose="020B0604020202020204"/>
              <a:buChar char="–"/>
              <a:defRPr sz="37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1"/>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1"/>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1"/>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fld>
            <a:endParaRPr lang="en-PH"/>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1"/>
          <p:cNvGrpSpPr/>
          <p:nvPr/>
        </p:nvGrpSpPr>
        <p:grpSpPr>
          <a:xfrm>
            <a:off x="0" y="-156207"/>
            <a:ext cx="12192000" cy="6775373"/>
            <a:chOff x="0" y="-220342"/>
            <a:chExt cx="12192000" cy="6775373"/>
          </a:xfrm>
        </p:grpSpPr>
        <p:pic>
          <p:nvPicPr>
            <p:cNvPr id="90" name="Google Shape;90;p1"/>
            <p:cNvPicPr preferRelativeResize="0"/>
            <p:nvPr/>
          </p:nvPicPr>
          <p:blipFill rotWithShape="1">
            <a:blip r:embed="rId1"/>
            <a:srcRect/>
            <a:stretch>
              <a:fillRect/>
            </a:stretch>
          </p:blipFill>
          <p:spPr>
            <a:xfrm>
              <a:off x="0" y="-220342"/>
              <a:ext cx="12192000" cy="6775373"/>
            </a:xfrm>
            <a:prstGeom prst="rect">
              <a:avLst/>
            </a:prstGeom>
            <a:noFill/>
            <a:ln>
              <a:noFill/>
            </a:ln>
          </p:spPr>
        </p:pic>
        <p:pic>
          <p:nvPicPr>
            <p:cNvPr id="91" name="Google Shape;91;p1"/>
            <p:cNvPicPr preferRelativeResize="0"/>
            <p:nvPr/>
          </p:nvPicPr>
          <p:blipFill rotWithShape="1">
            <a:blip r:embed="rId2"/>
            <a:srcRect/>
            <a:stretch>
              <a:fillRect/>
            </a:stretch>
          </p:blipFill>
          <p:spPr>
            <a:xfrm>
              <a:off x="1279419" y="309297"/>
              <a:ext cx="6764287" cy="1442385"/>
            </a:xfrm>
            <a:prstGeom prst="rect">
              <a:avLst/>
            </a:prstGeom>
            <a:noFill/>
            <a:ln>
              <a:noFill/>
            </a:ln>
          </p:spPr>
        </p:pic>
      </p:grpSp>
      <p:pic>
        <p:nvPicPr>
          <p:cNvPr id="92" name="Google Shape;92;p1" descr="A logo with blue dots and yellow text&#10;&#10;Description automatically generated"/>
          <p:cNvPicPr preferRelativeResize="0"/>
          <p:nvPr/>
        </p:nvPicPr>
        <p:blipFill rotWithShape="1">
          <a:blip r:embed="rId3"/>
          <a:srcRect l="16518" t="5192" r="13658" b="9411"/>
          <a:stretch>
            <a:fillRect/>
          </a:stretch>
        </p:blipFill>
        <p:spPr>
          <a:xfrm>
            <a:off x="10370878" y="4014463"/>
            <a:ext cx="1821122" cy="2124168"/>
          </a:xfrm>
          <a:prstGeom prst="rect">
            <a:avLst/>
          </a:prstGeom>
          <a:noFill/>
          <a:ln>
            <a:noFill/>
          </a:ln>
        </p:spPr>
      </p:pic>
      <p:sp>
        <p:nvSpPr>
          <p:cNvPr id="93" name="Google Shape;93;p1"/>
          <p:cNvSpPr txBox="1"/>
          <p:nvPr/>
        </p:nvSpPr>
        <p:spPr>
          <a:xfrm>
            <a:off x="294005" y="3429000"/>
            <a:ext cx="3923030" cy="199453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ARRUBIO, MILWAUKEE D.</a:t>
            </a: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00000"/>
              </a:lnSpc>
              <a:spcBef>
                <a:spcPts val="0"/>
              </a:spcBef>
              <a:spcAft>
                <a:spcPts val="0"/>
              </a:spcAft>
              <a:buNone/>
            </a:pPr>
            <a:r>
              <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BAJAO , CHRISTIAN S.</a:t>
            </a: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00000"/>
              </a:lnSpc>
              <a:spcBef>
                <a:spcPts val="0"/>
              </a:spcBef>
              <a:spcAft>
                <a:spcPts val="0"/>
              </a:spcAft>
              <a:buNone/>
            </a:pPr>
            <a:r>
              <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DEGRACIA, RENATO S.</a:t>
            </a: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00000"/>
              </a:lnSpc>
              <a:spcBef>
                <a:spcPts val="0"/>
              </a:spcBef>
              <a:spcAft>
                <a:spcPts val="0"/>
              </a:spcAft>
              <a:buNone/>
            </a:pPr>
            <a:r>
              <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BORRES, EMELIZA A.</a:t>
            </a: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00000"/>
              </a:lnSpc>
              <a:spcBef>
                <a:spcPts val="0"/>
              </a:spcBef>
              <a:spcAft>
                <a:spcPts val="0"/>
              </a:spcAft>
              <a:buNone/>
            </a:pPr>
            <a:r>
              <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PADERAN, JERALDINE F.</a:t>
            </a: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00000"/>
              </a:lnSpc>
              <a:spcBef>
                <a:spcPts val="0"/>
              </a:spcBef>
              <a:spcAft>
                <a:spcPts val="0"/>
              </a:spcAft>
              <a:buNone/>
            </a:pP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sp>
        <p:nvSpPr>
          <p:cNvPr id="94" name="Google Shape;94;p1"/>
          <p:cNvSpPr txBox="1"/>
          <p:nvPr/>
        </p:nvSpPr>
        <p:spPr>
          <a:xfrm>
            <a:off x="1414962" y="2509879"/>
            <a:ext cx="5602800" cy="5080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None/>
            </a:pPr>
            <a:r>
              <a:rPr lang="en-US" altLang="en-PH" sz="3200" b="0" i="0" u="none" strike="noStrike" cap="none">
                <a:solidFill>
                  <a:srgbClr val="1C1952"/>
                </a:solidFill>
                <a:latin typeface="Impact" panose="020B0806030902050204"/>
                <a:ea typeface="Impact" panose="020B0806030902050204"/>
                <a:cs typeface="Impact" panose="020B0806030902050204"/>
                <a:sym typeface="Impact" panose="020B0806030902050204"/>
              </a:rPr>
              <a:t>Public Transportation System</a:t>
            </a:r>
            <a:endParaRPr lang="en-US" altLang="en-PH" sz="3200" b="0" i="0" u="none" strike="noStrike" cap="none">
              <a:solidFill>
                <a:srgbClr val="1C1952"/>
              </a:solidFill>
              <a:latin typeface="Impact" panose="020B0806030902050204"/>
              <a:ea typeface="Impact" panose="020B0806030902050204"/>
              <a:cs typeface="Impact" panose="020B0806030902050204"/>
              <a:sym typeface="Impact" panose="020B0806030902050204"/>
            </a:endParaRPr>
          </a:p>
        </p:txBody>
      </p:sp>
      <p:sp>
        <p:nvSpPr>
          <p:cNvPr id="95" name="Google Shape;95;p1"/>
          <p:cNvSpPr txBox="1"/>
          <p:nvPr/>
        </p:nvSpPr>
        <p:spPr>
          <a:xfrm>
            <a:off x="0" y="6306582"/>
            <a:ext cx="8777400" cy="6156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2400" b="0" i="0" u="none" strike="noStrike" cap="none">
                <a:solidFill>
                  <a:srgbClr val="1C1952"/>
                </a:solidFill>
                <a:latin typeface="Tahoma" panose="020B0604030504040204"/>
                <a:ea typeface="Tahoma" panose="020B0604030504040204"/>
                <a:cs typeface="Tahoma" panose="020B0604030504040204"/>
                <a:sym typeface="Tahoma" panose="020B0604030504040204"/>
              </a:rPr>
              <a:t>NAME OF PRESENTER</a:t>
            </a:r>
            <a:endParaRPr lang="en-PH" sz="24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PH" sz="1600" b="0" i="0" u="none" strike="noStrike" cap="none">
                <a:solidFill>
                  <a:srgbClr val="1C1952"/>
                </a:solidFill>
                <a:latin typeface="Tahoma" panose="020B0604030504040204"/>
                <a:ea typeface="Tahoma" panose="020B0604030504040204"/>
                <a:cs typeface="Tahoma" panose="020B0604030504040204"/>
                <a:sym typeface="Tahoma" panose="020B0604030504040204"/>
              </a:rPr>
              <a:t>Designation</a:t>
            </a:r>
            <a:endParaRPr sz="16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43" name="Google Shape;143;p7"/>
          <p:cNvSpPr txBox="1"/>
          <p:nvPr/>
        </p:nvSpPr>
        <p:spPr>
          <a:xfrm>
            <a:off x="5556885" y="998220"/>
            <a:ext cx="5441950" cy="57696735"/>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Back Button: </a:t>
            </a: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This button allows users to return to the main interface from any sub-page or detailed view within the application. </a:t>
            </a: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pitchFamily="34" charset="0"/>
              <a:buNone/>
            </a:pP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Choosing a Terminal: </a:t>
            </a: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The user selects a terminal from a combo box. This selection determines which set of available vehicles will be displayed. </a:t>
            </a: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Upon selecting a terminal, a table is populated with information about the available vehicles. This includes details such as vehicle type, vehicle ID, and destination.</a:t>
            </a: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pitchFamily="34" charset="0"/>
              <a:buNone/>
            </a:pP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Vehicle Information Section: </a:t>
            </a: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Here, the user can input a specific vehicle ID into a form. After submitting this ID, the system retrieves and displays detailed information about the vehicle, including the driver's name, contact details, and vehicle plate number. </a:t>
            </a: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457200" marR="0" lvl="1" indent="0" algn="just" rtl="0">
              <a:lnSpc>
                <a:spcPct val="150000"/>
              </a:lnSpc>
              <a:spcBef>
                <a:spcPts val="0"/>
              </a:spcBef>
              <a:spcAft>
                <a:spcPts val="0"/>
              </a:spcAft>
              <a:buClr>
                <a:srgbClr val="1C1952"/>
              </a:buClr>
              <a:buSzPts val="2400"/>
              <a:buFont typeface="Arial" panose="020B0604020202020204" pitchFamily="34" charset="0"/>
              <a:buNone/>
            </a:pP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457200" marR="0" lvl="1" indent="0" algn="just" rtl="0">
              <a:lnSpc>
                <a:spcPct val="150000"/>
              </a:lnSpc>
              <a:spcBef>
                <a:spcPts val="0"/>
              </a:spcBef>
              <a:spcAft>
                <a:spcPts val="0"/>
              </a:spcAft>
              <a:buClr>
                <a:srgbClr val="1C1952"/>
              </a:buClr>
              <a:buSzPts val="2400"/>
              <a:buFont typeface="Arial" panose="020B0604020202020204"/>
              <a:buNone/>
            </a:pPr>
            <a:endParaRPr lang="en-US" altLang="en-US" sz="1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pic>
        <p:nvPicPr>
          <p:cNvPr id="2" name="Picture 1" descr="Screenshot 2024-12-08 225134"/>
          <p:cNvPicPr>
            <a:picLocks noChangeAspect="1"/>
          </p:cNvPicPr>
          <p:nvPr/>
        </p:nvPicPr>
        <p:blipFill>
          <a:blip r:embed="rId2"/>
          <a:stretch>
            <a:fillRect/>
          </a:stretch>
        </p:blipFill>
        <p:spPr>
          <a:xfrm>
            <a:off x="236220" y="1238250"/>
            <a:ext cx="5072380" cy="49409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43" name="Google Shape;143;p7"/>
          <p:cNvSpPr txBox="1"/>
          <p:nvPr/>
        </p:nvSpPr>
        <p:spPr>
          <a:xfrm>
            <a:off x="5556885" y="998220"/>
            <a:ext cx="5441950" cy="57696735"/>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Trip Planning Section: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On the right side of the interface, the user is presented with options labeled "From" and "To." These likely represent the origin and destination of a journey. After selecting both options and submitting the information, the system displays the estimated arrival time and date for the chosen trip.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pitchFamily="34" charset="0"/>
              <a:buNone/>
            </a:pP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Search Functionality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There is also a "Search Here where users can input search queries related to buses or other aspects of the service. The results of this search are then displayed in a table below, providing additional filtering or detailed information based on the user's query.</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l" rtl="0">
              <a:lnSpc>
                <a:spcPct val="150000"/>
              </a:lnSpc>
              <a:spcBef>
                <a:spcPts val="0"/>
              </a:spcBef>
              <a:spcAft>
                <a:spcPts val="0"/>
              </a:spcAft>
              <a:buClr>
                <a:srgbClr val="1C1952"/>
              </a:buClr>
              <a:buSzPts val="2400"/>
              <a:buFont typeface="Arial" panose="020B0604020202020204"/>
              <a:buChar char="•"/>
            </a:pP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pic>
        <p:nvPicPr>
          <p:cNvPr id="2" name="Picture 1" descr="Screenshot 2024-12-08 225134"/>
          <p:cNvPicPr>
            <a:picLocks noChangeAspect="1"/>
          </p:cNvPicPr>
          <p:nvPr/>
        </p:nvPicPr>
        <p:blipFill>
          <a:blip r:embed="rId2"/>
          <a:stretch>
            <a:fillRect/>
          </a:stretch>
        </p:blipFill>
        <p:spPr>
          <a:xfrm>
            <a:off x="236220" y="1238250"/>
            <a:ext cx="5072380" cy="49409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43" name="Google Shape;143;p7"/>
          <p:cNvSpPr txBox="1"/>
          <p:nvPr/>
        </p:nvSpPr>
        <p:spPr>
          <a:xfrm>
            <a:off x="5556885" y="998220"/>
            <a:ext cx="5441950" cy="57696735"/>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Details Section: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This is where the admin can add or update vehicle information.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pitchFamily="34" charset="0"/>
              <a:buNone/>
            </a:pP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Add Vehicle: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The admin selects "Add" and then chooses the vehicle type (bus or van).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The admin inputs the vehicle ID, starting terminal, ending terminal, driver's name, driver's contact number, and plate number.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After entering all necessary details, the user presses the "Add" button to save the new vehicle information.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457200" marR="0" lvl="1" indent="0" algn="just" rtl="0">
              <a:lnSpc>
                <a:spcPct val="150000"/>
              </a:lnSpc>
              <a:spcBef>
                <a:spcPts val="0"/>
              </a:spcBef>
              <a:spcAft>
                <a:spcPts val="0"/>
              </a:spcAft>
              <a:buClr>
                <a:srgbClr val="1C1952"/>
              </a:buClr>
              <a:buSzPts val="2400"/>
              <a:buFont typeface="Arial" panose="020B0604020202020204" pitchFamily="34" charset="0"/>
              <a:buNone/>
            </a:pP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Update Vehicle: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The admin can modify any of the existing vehicle details. </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After making the necessary changes, the admin clicks the "Update" button to save the updated information. </a:t>
            </a:r>
            <a:endParaRPr lang="en-US" altLang="en-US" sz="9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p:txBody>
      </p:sp>
      <p:pic>
        <p:nvPicPr>
          <p:cNvPr id="1" name="Picture 0" descr="Screenshot 2024-12-08 225227"/>
          <p:cNvPicPr>
            <a:picLocks noChangeAspect="1"/>
          </p:cNvPicPr>
          <p:nvPr/>
        </p:nvPicPr>
        <p:blipFill>
          <a:blip r:embed="rId2"/>
          <a:stretch>
            <a:fillRect/>
          </a:stretch>
        </p:blipFill>
        <p:spPr>
          <a:xfrm>
            <a:off x="236220" y="1108075"/>
            <a:ext cx="5210810" cy="5166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43" name="Google Shape;143;p7"/>
          <p:cNvSpPr txBox="1"/>
          <p:nvPr/>
        </p:nvSpPr>
        <p:spPr>
          <a:xfrm>
            <a:off x="5556885" y="998220"/>
            <a:ext cx="5441950" cy="57696735"/>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a:solidFill>
                  <a:srgbClr val="1C1952"/>
                </a:solidFill>
                <a:latin typeface="Tahoma" panose="020B0604030504040204"/>
                <a:ea typeface="Tahoma" panose="020B0604030504040204"/>
                <a:cs typeface="Tahoma" panose="020B0604030504040204"/>
                <a:sym typeface="Tahoma" panose="020B0604030504040204"/>
              </a:rPr>
              <a:t> </a:t>
            </a:r>
            <a:r>
              <a:rPr lang="en-US" altLang="en-US" sz="1200">
                <a:solidFill>
                  <a:srgbClr val="1C1952"/>
                </a:solidFill>
                <a:latin typeface="Tahoma" panose="020B0604030504040204"/>
                <a:ea typeface="Tahoma" panose="020B0604030504040204"/>
                <a:cs typeface="Tahoma" panose="020B0604030504040204"/>
                <a:sym typeface="Tahoma" panose="020B0604030504040204"/>
              </a:rPr>
              <a:t>Search Functionality: </a:t>
            </a: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200">
                <a:solidFill>
                  <a:srgbClr val="1C1952"/>
                </a:solidFill>
                <a:latin typeface="Tahoma" panose="020B0604030504040204"/>
                <a:ea typeface="Tahoma" panose="020B0604030504040204"/>
                <a:cs typeface="Tahoma" panose="020B0604030504040204"/>
                <a:sym typeface="Tahoma" panose="020B0604030504040204"/>
              </a:rPr>
              <a:t>On the right side of the interface, the admin can input search criteria in the "Search Here" field. </a:t>
            </a: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200">
                <a:solidFill>
                  <a:srgbClr val="1C1952"/>
                </a:solidFill>
                <a:latin typeface="Tahoma" panose="020B0604030504040204"/>
                <a:ea typeface="Tahoma" panose="020B0604030504040204"/>
                <a:cs typeface="Tahoma" panose="020B0604030504040204"/>
                <a:sym typeface="Tahoma" panose="020B0604030504040204"/>
              </a:rPr>
              <a:t>After entering the search criteria, the admin clicks the "Details" button. </a:t>
            </a: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200">
                <a:solidFill>
                  <a:srgbClr val="1C1952"/>
                </a:solidFill>
                <a:latin typeface="Tahoma" panose="020B0604030504040204"/>
                <a:ea typeface="Tahoma" panose="020B0604030504040204"/>
                <a:cs typeface="Tahoma" panose="020B0604030504040204"/>
                <a:sym typeface="Tahoma" panose="020B0604030504040204"/>
              </a:rPr>
              <a:t>The system retrieves and displays the relevant vehicle information in the text fields on the left side of the interface. </a:t>
            </a: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200">
                <a:solidFill>
                  <a:srgbClr val="1C1952"/>
                </a:solidFill>
                <a:latin typeface="Tahoma" panose="020B0604030504040204"/>
                <a:ea typeface="Tahoma" panose="020B0604030504040204"/>
                <a:cs typeface="Tahoma" panose="020B0604030504040204"/>
                <a:sym typeface="Tahoma" panose="020B0604030504040204"/>
              </a:rPr>
              <a:t>The "Show" button is automatically displayed in the details part on the left side if the user does not wish to input any more information. </a:t>
            </a: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457200" marR="0" lvl="1" indent="0" algn="just" rtl="0">
              <a:lnSpc>
                <a:spcPct val="150000"/>
              </a:lnSpc>
              <a:spcBef>
                <a:spcPts val="0"/>
              </a:spcBef>
              <a:spcAft>
                <a:spcPts val="0"/>
              </a:spcAft>
              <a:buClr>
                <a:srgbClr val="1C1952"/>
              </a:buClr>
              <a:buSzPts val="2400"/>
              <a:buFont typeface="Arial" panose="020B0604020202020204" pitchFamily="34" charset="0"/>
              <a:buNone/>
            </a:pP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171450" marR="0" lvl="0" indent="-171450" algn="just" rtl="0">
              <a:lnSpc>
                <a:spcPct val="150000"/>
              </a:lnSpc>
              <a:spcBef>
                <a:spcPts val="0"/>
              </a:spcBef>
              <a:spcAft>
                <a:spcPts val="0"/>
              </a:spcAft>
              <a:buClr>
                <a:srgbClr val="1C1952"/>
              </a:buClr>
              <a:buSzPts val="2400"/>
              <a:buFont typeface="Arial" panose="020B0604020202020204" pitchFamily="34" charset="0"/>
              <a:buChar char="•"/>
            </a:pPr>
            <a:r>
              <a:rPr lang="en-US" altLang="en-US" sz="1200">
                <a:solidFill>
                  <a:srgbClr val="1C1952"/>
                </a:solidFill>
                <a:latin typeface="Tahoma" panose="020B0604030504040204"/>
                <a:ea typeface="Tahoma" panose="020B0604030504040204"/>
                <a:cs typeface="Tahoma" panose="020B0604030504040204"/>
                <a:sym typeface="Tahoma" panose="020B0604030504040204"/>
              </a:rPr>
              <a:t>Automatic Display: </a:t>
            </a: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200">
                <a:solidFill>
                  <a:srgbClr val="1C1952"/>
                </a:solidFill>
                <a:latin typeface="Tahoma" panose="020B0604030504040204"/>
                <a:ea typeface="Tahoma" panose="020B0604030504040204"/>
                <a:cs typeface="Tahoma" panose="020B0604030504040204"/>
                <a:sym typeface="Tahoma" panose="020B0604030504040204"/>
              </a:rPr>
              <a:t>When the admin searches for a vehicle, the corresponding details are automatically populated in the without requiring the user to input each detail manually.</a:t>
            </a: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200">
                <a:solidFill>
                  <a:srgbClr val="1C1952"/>
                </a:solidFill>
                <a:latin typeface="Tahoma" panose="020B0604030504040204"/>
                <a:ea typeface="Tahoma" panose="020B0604030504040204"/>
                <a:cs typeface="Tahoma" panose="020B0604030504040204"/>
                <a:sym typeface="Tahoma" panose="020B0604030504040204"/>
              </a:rPr>
              <a:t>This feature simplifies the process of viewing and managing vehicle information, making it efficient for admins to update and retrieve data as needed.</a:t>
            </a: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pitchFamily="34" charset="0"/>
              <a:buNone/>
            </a:pPr>
            <a:endParaRPr lang="en-US" altLang="en-US" sz="12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p:txBody>
      </p:sp>
      <p:pic>
        <p:nvPicPr>
          <p:cNvPr id="1" name="Picture 0" descr="Screenshot 2024-12-08 225227"/>
          <p:cNvPicPr>
            <a:picLocks noChangeAspect="1"/>
          </p:cNvPicPr>
          <p:nvPr/>
        </p:nvPicPr>
        <p:blipFill>
          <a:blip r:embed="rId2"/>
          <a:stretch>
            <a:fillRect/>
          </a:stretch>
        </p:blipFill>
        <p:spPr>
          <a:xfrm>
            <a:off x="236220" y="1108075"/>
            <a:ext cx="5210810" cy="5166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pic>
        <p:nvPicPr>
          <p:cNvPr id="149" name="Google Shape;149;p8"/>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50" name="Google Shape;150;p8"/>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CONCLUSION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51" name="Google Shape;151;p8"/>
          <p:cNvSpPr txBox="1"/>
          <p:nvPr/>
        </p:nvSpPr>
        <p:spPr>
          <a:xfrm>
            <a:off x="1193393" y="1170337"/>
            <a:ext cx="9806400" cy="507619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1C1952"/>
              </a:buClr>
              <a:buSzPts val="2400"/>
              <a:buFont typeface="Arial" panose="020B0604020202020204"/>
              <a:buChar char="•"/>
            </a:pPr>
            <a:r>
              <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The Public Transportation System (PTS) addresses inefficiencies in terminal operations by providing real-time updates, enhancing passenger satisfaction, and improving operational efficiency. Key features include user-friendly trip planning tools, vehicle information displays, and an administrative interface, enabling passengers to access accurate trip details like estimated arrival times and fares while helping administrators manage and monitor the system effectively. This holistic approach ensures usability, transparency, and responsiveness, promoting broader public transportation adoption and improving overall user satisfaction.</a:t>
            </a: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pic>
        <p:nvPicPr>
          <p:cNvPr id="157" name="Google Shape;157;p9"/>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58" name="Google Shape;158;p9"/>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RECOMMENDATION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59" name="Google Shape;159;p9"/>
          <p:cNvSpPr txBox="1"/>
          <p:nvPr/>
        </p:nvSpPr>
        <p:spPr>
          <a:xfrm>
            <a:off x="564515" y="1124585"/>
            <a:ext cx="9977755" cy="5062855"/>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rgbClr val="1C1952"/>
              </a:buClr>
              <a:buSzPts val="2400"/>
              <a:buFont typeface="Arial" panose="020B0604020202020204"/>
              <a:buChar char="•"/>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To further enhance the functionality of the Public Transportation System (PTS) and expand its capabilities, the following recommendations are made:</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1.  Integration of Real-Time Vehicle Tracking.</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2.   Expansion to More Terminals.</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3.   Traffic Management Integration.</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4.   User Feedback Mechanism.</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5.   Extended Administrative Functions.</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In conclusion, the Public Transportation System (PTS) lays a solid foundation for improving passenger experience and administrative efficiency. By adopting these recommendations, the system could evolve into a more comprehensive and adaptable tool that addresses the growing demands of modern public transportation networks.</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a:buChar char="•"/>
            </a:pP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pic>
        <p:nvPicPr>
          <p:cNvPr id="164" name="Google Shape;164;p10" descr="A logo with blue dots and yellow text&#10;&#10;Description automatically generated"/>
          <p:cNvPicPr preferRelativeResize="0"/>
          <p:nvPr/>
        </p:nvPicPr>
        <p:blipFill rotWithShape="1">
          <a:blip r:embed="rId1"/>
          <a:srcRect l="16518" t="5192" r="13658" b="20844"/>
          <a:stretch>
            <a:fillRect/>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pic>
        <p:nvPicPr>
          <p:cNvPr id="101" name="Google Shape;101;p2"/>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2" name="Google Shape;102;p2"/>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INTRODUCTION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03" name="Google Shape;103;p2"/>
          <p:cNvSpPr txBox="1"/>
          <p:nvPr/>
        </p:nvSpPr>
        <p:spPr>
          <a:xfrm>
            <a:off x="1192758" y="1478947"/>
            <a:ext cx="9806400" cy="396811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1C1952"/>
              </a:buClr>
              <a:buSzPts val="2400"/>
              <a:buFont typeface="Arial" panose="020B0604020202020204" pitchFamily="34" charset="0"/>
              <a:buChar char="•"/>
            </a:pPr>
            <a:r>
              <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The Public Transportation System (PTS) seeks to reduce terminal inefficiencies by delivering real-time updates and accurate information on public transportation. This software solution intends to improve travel experiences, increase passenger satisfaction, and promote the usage of public transit. The PTS system has the potential to modernize traditional transportation networks, making them more efficient and technologically integrated, allowing for more informed journey options.</a:t>
            </a: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pic>
        <p:nvPicPr>
          <p:cNvPr id="109" name="Google Shape;109;p3"/>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10" name="Google Shape;110;p3"/>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Objectives</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11" name="Google Shape;111;p3"/>
          <p:cNvSpPr txBox="1"/>
          <p:nvPr/>
        </p:nvSpPr>
        <p:spPr>
          <a:xfrm>
            <a:off x="1192758" y="1553242"/>
            <a:ext cx="9806400" cy="396811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1C1952"/>
              </a:buClr>
              <a:buSzPts val="2400"/>
              <a:buFont typeface="Arial" panose="020B0604020202020204" pitchFamily="34" charset="0"/>
              <a:buChar char="•"/>
            </a:pPr>
            <a:r>
              <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The Public Transportation System (PTS) provides reliable information regarding public transportation in real time, with the goal of improving terminal inefficiencies. This software program seeks to improve passenger satisfaction, promote public transportation utilization, and improve travel experiences. By converting outdated methods into cutting-edge, effective, and electronically connected services, the project hopes to empower travelers to make well-informed travel choices.</a:t>
            </a:r>
            <a:endParaRPr lang="en-US" altLang="en-US" sz="24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117" name="Google Shape;117;p4"/>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18" name="Google Shape;118;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Scope and Delimitation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19" name="Google Shape;119;p4"/>
          <p:cNvSpPr txBox="1"/>
          <p:nvPr/>
        </p:nvSpPr>
        <p:spPr>
          <a:xfrm>
            <a:off x="1192758" y="1159542"/>
            <a:ext cx="9806400" cy="562991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1C1952"/>
              </a:buClr>
              <a:buSzPts val="2400"/>
              <a:buFont typeface="Arial" panose="020B0604020202020204"/>
              <a:buChar char="•"/>
            </a:pPr>
            <a:r>
              <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rPr>
              <a:t>Scope:</a:t>
            </a:r>
            <a:endPar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800100" marR="0" lvl="1" indent="-342900" algn="just" rtl="0">
              <a:lnSpc>
                <a:spcPct val="150000"/>
              </a:lnSpc>
              <a:spcBef>
                <a:spcPts val="0"/>
              </a:spcBef>
              <a:spcAft>
                <a:spcPts val="0"/>
              </a:spcAft>
              <a:buClr>
                <a:srgbClr val="1C1952"/>
              </a:buClr>
              <a:buSzPts val="2400"/>
              <a:buFont typeface="Arial" panose="020B0604020202020204" pitchFamily="34" charset="0"/>
              <a:buChar char="•"/>
            </a:pPr>
            <a:r>
              <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rPr>
              <a:t>Development of a Public Transport System (PTS) focused on improving user       experience and administrative processes.</a:t>
            </a:r>
            <a:endPar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800100" marR="0" lvl="1" indent="-342900" algn="just" rtl="0">
              <a:lnSpc>
                <a:spcPct val="150000"/>
              </a:lnSpc>
              <a:spcBef>
                <a:spcPts val="0"/>
              </a:spcBef>
              <a:spcAft>
                <a:spcPts val="0"/>
              </a:spcAft>
              <a:buClr>
                <a:srgbClr val="1C1952"/>
              </a:buClr>
              <a:buSzPts val="2400"/>
              <a:buFont typeface="Arial" panose="020B0604020202020204" pitchFamily="34" charset="0"/>
              <a:buChar char="•"/>
            </a:pPr>
            <a:r>
              <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rPr>
              <a:t>Features include:</a:t>
            </a:r>
            <a:endPar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1257300" marR="0" lvl="2" indent="-342900" algn="just" rtl="0">
              <a:lnSpc>
                <a:spcPct val="150000"/>
              </a:lnSpc>
              <a:spcBef>
                <a:spcPts val="0"/>
              </a:spcBef>
              <a:spcAft>
                <a:spcPts val="0"/>
              </a:spcAft>
              <a:buClr>
                <a:srgbClr val="1C1952"/>
              </a:buClr>
              <a:buSzPts val="2400"/>
              <a:buFont typeface="Wingdings" panose="05000000000000000000" charset="0"/>
              <a:buChar char="Ø"/>
            </a:pPr>
            <a:r>
              <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rPr>
              <a:t>User interface for selecting terminals and destinations.</a:t>
            </a:r>
            <a:endPar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1257300" marR="0" lvl="2" indent="-342900" algn="just" rtl="0">
              <a:lnSpc>
                <a:spcPct val="150000"/>
              </a:lnSpc>
              <a:spcBef>
                <a:spcPts val="0"/>
              </a:spcBef>
              <a:spcAft>
                <a:spcPts val="0"/>
              </a:spcAft>
              <a:buClr>
                <a:srgbClr val="1C1952"/>
              </a:buClr>
              <a:buSzPts val="2400"/>
              <a:buFont typeface="Wingdings" panose="05000000000000000000" charset="0"/>
              <a:buChar char="Ø"/>
            </a:pPr>
            <a:r>
              <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rPr>
              <a:t>Display of available vehicles (e.g., buses and vans) with details such as vehicle type, ID, destination, driver name, contact number, and plate number.</a:t>
            </a:r>
            <a:endPar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1257300" marR="0" lvl="2" indent="-342900" algn="just" rtl="0">
              <a:lnSpc>
                <a:spcPct val="150000"/>
              </a:lnSpc>
              <a:spcBef>
                <a:spcPts val="0"/>
              </a:spcBef>
              <a:spcAft>
                <a:spcPts val="0"/>
              </a:spcAft>
              <a:buClr>
                <a:srgbClr val="1C1952"/>
              </a:buClr>
              <a:buSzPts val="2400"/>
              <a:buFont typeface="Wingdings" panose="05000000000000000000" charset="0"/>
              <a:buChar char="Ø"/>
            </a:pPr>
            <a:r>
              <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rPr>
              <a:t>Route planning with estimated arrival times and travel fares.</a:t>
            </a:r>
            <a:endPar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1257300" marR="0" lvl="2" indent="-342900" algn="just" rtl="0">
              <a:lnSpc>
                <a:spcPct val="150000"/>
              </a:lnSpc>
              <a:spcBef>
                <a:spcPts val="0"/>
              </a:spcBef>
              <a:spcAft>
                <a:spcPts val="0"/>
              </a:spcAft>
              <a:buClr>
                <a:srgbClr val="1C1952"/>
              </a:buClr>
              <a:buSzPts val="2400"/>
              <a:buFont typeface="Wingdings" panose="05000000000000000000" charset="0"/>
              <a:buChar char="Ø"/>
            </a:pPr>
            <a:r>
              <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rPr>
              <a:t>Administrator interface with secure login and role-based access control for managing system settings and information.</a:t>
            </a:r>
            <a:endPar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a:buChar char="•"/>
            </a:pPr>
            <a:endParaRPr lang="en-US" altLang="en-US" sz="20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117" name="Google Shape;117;p4"/>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18" name="Google Shape;118;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Scope and Delimitation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19" name="Google Shape;119;p4"/>
          <p:cNvSpPr txBox="1"/>
          <p:nvPr/>
        </p:nvSpPr>
        <p:spPr>
          <a:xfrm>
            <a:off x="1192758" y="1159542"/>
            <a:ext cx="9806400" cy="378333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1C1952"/>
              </a:buClr>
              <a:buSzPts val="2400"/>
              <a:buFont typeface="Arial" panose="020B0604020202020204"/>
              <a:buChar char="•"/>
            </a:pPr>
            <a:r>
              <a:rPr lang="en-US" altLang="en-US" sz="3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Delimitations:</a:t>
            </a:r>
            <a:endParaRPr lang="en-US" altLang="en-US" sz="3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Arial" panose="020B0604020202020204"/>
              <a:buChar char="•"/>
            </a:pPr>
            <a:r>
              <a:rPr lang="en-US" altLang="en-US" sz="3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Excludes vehicle maintenance and real-time tracking.</a:t>
            </a:r>
            <a:endParaRPr lang="en-US" altLang="en-US" sz="3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Arial" panose="020B0604020202020204"/>
              <a:buChar char="•"/>
            </a:pPr>
            <a:r>
              <a:rPr lang="en-US" altLang="en-US" sz="3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Usable only in selected terminals.</a:t>
            </a:r>
            <a:endParaRPr lang="en-US" altLang="en-US" sz="3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Arial" panose="020B0604020202020204"/>
              <a:buChar char="•"/>
            </a:pPr>
            <a:r>
              <a:rPr lang="en-US" altLang="en-US" sz="3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Does not address traffic management or transport network optimization.</a:t>
            </a:r>
            <a:endParaRPr lang="en-US" altLang="en-US" sz="32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pic>
        <p:nvPicPr>
          <p:cNvPr id="125" name="Google Shape;125;p5"/>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26" name="Google Shape;126;p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FLOWCHART</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1" name="Picture 0" descr="Screenshot 2024-12-09 103733"/>
          <p:cNvPicPr>
            <a:picLocks noChangeAspect="1"/>
          </p:cNvPicPr>
          <p:nvPr/>
        </p:nvPicPr>
        <p:blipFill>
          <a:blip r:embed="rId2"/>
          <a:stretch>
            <a:fillRect/>
          </a:stretch>
        </p:blipFill>
        <p:spPr>
          <a:xfrm>
            <a:off x="236855" y="1347470"/>
            <a:ext cx="10942955" cy="4984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pic>
        <p:nvPicPr>
          <p:cNvPr id="133" name="Google Shape;133;p6"/>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34" name="Google Shape;134;p6"/>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GANTT CHART</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1" name="Picture 0" descr="Screenshot 2024-12-09 113217"/>
          <p:cNvPicPr>
            <a:picLocks noChangeAspect="1"/>
          </p:cNvPicPr>
          <p:nvPr/>
        </p:nvPicPr>
        <p:blipFill>
          <a:blip r:embed="rId2"/>
          <a:stretch>
            <a:fillRect/>
          </a:stretch>
        </p:blipFill>
        <p:spPr>
          <a:xfrm>
            <a:off x="236220" y="1308735"/>
            <a:ext cx="10982325" cy="4972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43" name="Google Shape;143;p7"/>
          <p:cNvSpPr txBox="1"/>
          <p:nvPr/>
        </p:nvSpPr>
        <p:spPr>
          <a:xfrm>
            <a:off x="5556885" y="1238250"/>
            <a:ext cx="5441950" cy="57696735"/>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50000"/>
              </a:lnSpc>
              <a:spcBef>
                <a:spcPts val="0"/>
              </a:spcBef>
              <a:spcAft>
                <a:spcPts val="0"/>
              </a:spcAft>
              <a:buClr>
                <a:srgbClr val="1C1952"/>
              </a:buClr>
              <a:buSzPts val="2400"/>
              <a:buFont typeface="Arial" panose="020B0604020202020204" pitchFamily="34" charset="0"/>
              <a:buChar char="•"/>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Main Interface:</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Title "Public Transportation System" is prominently displayed in the center of the interface, giving the application its identity.</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171450" marR="0" lvl="0" indent="-171450" algn="just" rtl="0">
              <a:lnSpc>
                <a:spcPct val="150000"/>
              </a:lnSpc>
              <a:spcBef>
                <a:spcPts val="0"/>
              </a:spcBef>
              <a:spcAft>
                <a:spcPts val="0"/>
              </a:spcAft>
              <a:buClr>
                <a:srgbClr val="1C1952"/>
              </a:buClr>
              <a:buSzPts val="2400"/>
              <a:buFont typeface="Arial" panose="020B0604020202020204" pitchFamily="34" charset="0"/>
              <a:buChar char="•"/>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Dashboard Button:</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A large button labeled "DASHBOARD" is placed below the title.</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Clicking this button is likely intended to lead to a user interface.</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rPr>
              <a:t>Leads directly to a user interface or guest dashboard, skipping the login requirement for general information or non-restricted functionalities.</a:t>
            </a: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0" marR="0" lvl="0" indent="0" algn="just" rtl="0">
              <a:lnSpc>
                <a:spcPct val="150000"/>
              </a:lnSpc>
              <a:spcBef>
                <a:spcPts val="0"/>
              </a:spcBef>
              <a:spcAft>
                <a:spcPts val="0"/>
              </a:spcAft>
              <a:buClr>
                <a:srgbClr val="1C1952"/>
              </a:buClr>
              <a:buSzPts val="2400"/>
              <a:buFont typeface="Arial" panose="020B0604020202020204"/>
              <a:buNone/>
            </a:pPr>
            <a:endParaRPr lang="en-US" altLang="en-US" sz="1600"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p:txBody>
      </p:sp>
      <p:pic>
        <p:nvPicPr>
          <p:cNvPr id="1" name="Picture 0" descr="Screenshot 2024-12-08 223729"/>
          <p:cNvPicPr>
            <a:picLocks noChangeAspect="1"/>
          </p:cNvPicPr>
          <p:nvPr/>
        </p:nvPicPr>
        <p:blipFill>
          <a:blip r:embed="rId2"/>
          <a:stretch>
            <a:fillRect/>
          </a:stretch>
        </p:blipFill>
        <p:spPr>
          <a:xfrm>
            <a:off x="236220" y="1117600"/>
            <a:ext cx="5149850" cy="52304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43" name="Google Shape;143;p7"/>
          <p:cNvSpPr txBox="1"/>
          <p:nvPr/>
        </p:nvSpPr>
        <p:spPr>
          <a:xfrm>
            <a:off x="5556885" y="1238250"/>
            <a:ext cx="5441950" cy="57696735"/>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50000"/>
              </a:lnSpc>
              <a:spcBef>
                <a:spcPts val="0"/>
              </a:spcBef>
              <a:spcAft>
                <a:spcPts val="0"/>
              </a:spcAft>
              <a:buClr>
                <a:srgbClr val="1C1952"/>
              </a:buClr>
              <a:buSzPts val="2400"/>
              <a:buFont typeface="Arial" panose="020B0604020202020204" pitchFamily="34" charset="0"/>
              <a:buChar char="•"/>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Admin Login Panel:</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628650" marR="0" lvl="1" indent="-171450" algn="just" rtl="0">
              <a:lnSpc>
                <a:spcPct val="150000"/>
              </a:lnSpc>
              <a:spcBef>
                <a:spcPts val="0"/>
              </a:spcBef>
              <a:spcAft>
                <a:spcPts val="0"/>
              </a:spcAft>
              <a:buClr>
                <a:srgbClr val="1C1952"/>
              </a:buClr>
              <a:buSzPts val="2400"/>
              <a:buFont typeface="Wingdings" panose="05000000000000000000" charset="0"/>
              <a:buChar char="Ø"/>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Located on the right-hand side.</a:t>
            </a:r>
            <a:endPar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1085850" marR="0" lvl="2" indent="-171450" algn="just" rtl="0">
              <a:lnSpc>
                <a:spcPct val="150000"/>
              </a:lnSpc>
              <a:spcBef>
                <a:spcPts val="0"/>
              </a:spcBef>
              <a:spcAft>
                <a:spcPts val="0"/>
              </a:spcAft>
              <a:buClr>
                <a:srgbClr val="1C1952"/>
              </a:buClr>
              <a:buSzPts val="2400"/>
              <a:buFont typeface="Arial" panose="020B0604020202020204" pitchFamily="34" charset="0"/>
              <a:buChar char="•"/>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Contains fields for:</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1200150" marR="0" lvl="2" indent="-285750" algn="just" rtl="0">
              <a:lnSpc>
                <a:spcPct val="150000"/>
              </a:lnSpc>
              <a:spcBef>
                <a:spcPts val="0"/>
              </a:spcBef>
              <a:spcAft>
                <a:spcPts val="0"/>
              </a:spcAft>
              <a:buClr>
                <a:srgbClr val="1C1952"/>
              </a:buClr>
              <a:buSzPts val="2400"/>
              <a:buFont typeface="Wingdings" panose="05000000000000000000" charset="0"/>
              <a:buChar char="Ø"/>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Username: To input the admin's username.</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1200150" marR="0" lvl="2" indent="-285750" algn="just" rtl="0">
              <a:lnSpc>
                <a:spcPct val="150000"/>
              </a:lnSpc>
              <a:spcBef>
                <a:spcPts val="0"/>
              </a:spcBef>
              <a:spcAft>
                <a:spcPts val="0"/>
              </a:spcAft>
              <a:buClr>
                <a:srgbClr val="1C1952"/>
              </a:buClr>
              <a:buSzPts val="2400"/>
              <a:buFont typeface="Wingdings" panose="05000000000000000000" charset="0"/>
              <a:buChar char="Ø"/>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Password: To input the admin's password.</a:t>
            </a:r>
            <a:endPar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1200150" marR="0" lvl="2" indent="-285750" algn="just" rtl="0">
              <a:lnSpc>
                <a:spcPct val="150000"/>
              </a:lnSpc>
              <a:spcBef>
                <a:spcPts val="0"/>
              </a:spcBef>
              <a:spcAft>
                <a:spcPts val="0"/>
              </a:spcAft>
              <a:buClr>
                <a:srgbClr val="1C1952"/>
              </a:buClr>
              <a:buSzPts val="2400"/>
              <a:buFont typeface="Wingdings" panose="05000000000000000000" charset="0"/>
              <a:buChar char="Ø"/>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A "Show Password" checkbox, which allows the user to toggle the visibility of 	the password.</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1200150" marR="0" lvl="2" indent="-285750" algn="just" rtl="0">
              <a:lnSpc>
                <a:spcPct val="150000"/>
              </a:lnSpc>
              <a:spcBef>
                <a:spcPts val="0"/>
              </a:spcBef>
              <a:spcAft>
                <a:spcPts val="0"/>
              </a:spcAft>
              <a:buClr>
                <a:srgbClr val="1C1952"/>
              </a:buClr>
              <a:buSzPts val="2400"/>
              <a:buFont typeface="Wingdings" panose="05000000000000000000" charset="0"/>
              <a:buChar char="Ø"/>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A "Login" button for submitting credentials to authenticate the admin.</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a:buChar char="•"/>
            </a:pPr>
            <a:endPar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285750" marR="0" lvl="0" indent="-285750" algn="just" rtl="0">
              <a:lnSpc>
                <a:spcPct val="150000"/>
              </a:lnSpc>
              <a:spcBef>
                <a:spcPts val="0"/>
              </a:spcBef>
              <a:spcAft>
                <a:spcPts val="0"/>
              </a:spcAft>
              <a:buClr>
                <a:srgbClr val="1C1952"/>
              </a:buClr>
              <a:buSzPts val="2400"/>
              <a:buFont typeface="Arial" panose="020B0604020202020204" pitchFamily="34" charset="0"/>
              <a:buChar char="•"/>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 Assistance Section:</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Wingdings" panose="05000000000000000000" charset="0"/>
              <a:buChar char="Ø"/>
            </a:pPr>
            <a:r>
              <a:rPr lang="en-US" altLang="en-US">
                <a:solidFill>
                  <a:srgbClr val="1C1952"/>
                </a:solidFill>
                <a:latin typeface="Times New Roman" panose="02020603050405020304" charset="0"/>
                <a:ea typeface="Tahoma" panose="020B0604030504040204"/>
                <a:cs typeface="Times New Roman" panose="02020603050405020304" charset="0"/>
                <a:sym typeface="Tahoma" panose="020B0604030504040204"/>
              </a:rPr>
              <a:t>A message provides guidance for users who do not have an account or need assistance, with a placeholder email for contacting the developer (milwaukeearrubio@gmail.com).</a:t>
            </a:r>
            <a:endParaRPr lang="en-US" altLang="en-US" b="0" i="0" u="none" strike="noStrike" cap="none">
              <a:solidFill>
                <a:srgbClr val="1C1952"/>
              </a:solidFill>
              <a:latin typeface="Times New Roman" panose="02020603050405020304" charset="0"/>
              <a:ea typeface="Tahoma" panose="020B0604030504040204"/>
              <a:cs typeface="Times New Roman" panose="02020603050405020304" charset="0"/>
              <a:sym typeface="Tahoma" panose="020B0604030504040204"/>
            </a:endParaRPr>
          </a:p>
          <a:p>
            <a:pPr marL="742950" marR="0" lvl="1" indent="-285750" algn="just" rtl="0">
              <a:lnSpc>
                <a:spcPct val="150000"/>
              </a:lnSpc>
              <a:spcBef>
                <a:spcPts val="0"/>
              </a:spcBef>
              <a:spcAft>
                <a:spcPts val="0"/>
              </a:spcAft>
              <a:buClr>
                <a:srgbClr val="1C1952"/>
              </a:buClr>
              <a:buSzPts val="2400"/>
              <a:buFont typeface="Arial" panose="020B0604020202020204"/>
              <a:buChar char="•"/>
            </a:pPr>
            <a:endParaRPr lang="en-US" altLang="en-US"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p:txBody>
      </p:sp>
      <p:pic>
        <p:nvPicPr>
          <p:cNvPr id="1" name="Picture 0" descr="Screenshot 2024-12-08 223729"/>
          <p:cNvPicPr>
            <a:picLocks noChangeAspect="1"/>
          </p:cNvPicPr>
          <p:nvPr/>
        </p:nvPicPr>
        <p:blipFill>
          <a:blip r:embed="rId2"/>
          <a:stretch>
            <a:fillRect/>
          </a:stretch>
        </p:blipFill>
        <p:spPr>
          <a:xfrm>
            <a:off x="236220" y="1117600"/>
            <a:ext cx="5149850" cy="5230495"/>
          </a:xfrm>
          <a:prstGeom prst="rect">
            <a:avLst/>
          </a:prstGeom>
        </p:spPr>
      </p:pic>
    </p:spTree>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6900</Words>
  <Application>WPS Presentation</Application>
  <PresentationFormat/>
  <Paragraphs>134</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Arial</vt:lpstr>
      <vt:lpstr>Calibri</vt:lpstr>
      <vt:lpstr>Tahoma</vt:lpstr>
      <vt:lpstr>Impact</vt:lpstr>
      <vt:lpstr>Microsoft YaHei</vt:lpstr>
      <vt:lpstr>Arial Unicode MS</vt:lpstr>
      <vt:lpstr>Tahoma</vt:lpstr>
      <vt:lpstr>Times New Roman</vt:lpstr>
      <vt:lpstr>Impact</vt:lpstr>
      <vt:lpstr>Wingdings</vt:lpstr>
      <vt:lpstr>6_Office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ustp--2</dc:creator>
  <cp:lastModifiedBy>Milwaukee Arrubi</cp:lastModifiedBy>
  <cp:revision>3</cp:revision>
  <dcterms:created xsi:type="dcterms:W3CDTF">2024-12-09T03:43:43Z</dcterms:created>
  <dcterms:modified xsi:type="dcterms:W3CDTF">2024-12-09T04:15:42Z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2E79804361444DEEB605C28115FCAAF2_13</vt:lpwstr>
  </property>
  <property fmtid="{D5CDD505-2E9C-101B-9397-08002B2CF9AE}" pid="3" name="KSOProductBuildVer">
    <vt:lpwstr>1033-12.2.0.19307</vt:lpwstr>
  </property>
</Properties>
</file>