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lkala Preetham roy" userId="e2fef8be71b23bfb" providerId="LiveId" clId="{66C3791D-CAE1-428B-BCBC-9D71C1BE6A89}"/>
    <pc:docChg chg="modSld">
      <pc:chgData name="mulkala Preetham roy" userId="e2fef8be71b23bfb" providerId="LiveId" clId="{66C3791D-CAE1-428B-BCBC-9D71C1BE6A89}" dt="2025-04-11T15:46:57.039" v="7" actId="20577"/>
      <pc:docMkLst>
        <pc:docMk/>
      </pc:docMkLst>
      <pc:sldChg chg="modSp">
        <pc:chgData name="mulkala Preetham roy" userId="e2fef8be71b23bfb" providerId="LiveId" clId="{66C3791D-CAE1-428B-BCBC-9D71C1BE6A89}" dt="2025-04-11T15:46:57.039" v="7" actId="20577"/>
        <pc:sldMkLst>
          <pc:docMk/>
          <pc:sldMk cId="1168062039" sldId="257"/>
        </pc:sldMkLst>
        <pc:spChg chg="mod">
          <ac:chgData name="mulkala Preetham roy" userId="e2fef8be71b23bfb" providerId="LiveId" clId="{66C3791D-CAE1-428B-BCBC-9D71C1BE6A89}" dt="2025-04-11T15:46:57.039" v="7" actId="20577"/>
          <ac:spMkLst>
            <pc:docMk/>
            <pc:sldMk cId="1168062039" sldId="257"/>
            <ac:spMk id="3" creationId="{53591350-FA77-6582-F6E4-3C8EEF8D7F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B1E1-5423-40D1-BCB7-2EFBA728A088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CAC44-BD81-4CBB-BCD6-41244979C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23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CAC44-BD81-4CBB-BCD6-41244979CC5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9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40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5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0909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8435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057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7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33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1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6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8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46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5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3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0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6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DC87-89CE-4AF4-BA7B-8AD1FC9ACA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40D312-94F3-47AB-A011-8D9477620B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84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AD16-8905-0BAE-FDE8-1B66FC80F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7395"/>
            <a:ext cx="7601146" cy="1842940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Amazon Sales Performance </a:t>
            </a:r>
            <a:br>
              <a:rPr lang="en-IN" sz="32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Dashboard 2025 – Elevate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B1851-3961-A2E6-D089-EFF827898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265" y="2997722"/>
            <a:ext cx="8257881" cy="2912883"/>
          </a:xfrm>
        </p:spPr>
        <p:txBody>
          <a:bodyPr>
            <a:normAutofit fontScale="25000" lnSpcReduction="20000"/>
          </a:bodyPr>
          <a:lstStyle/>
          <a:p>
            <a:endParaRPr lang="en-IN" sz="1800" dirty="0"/>
          </a:p>
          <a:p>
            <a:endParaRPr lang="en-IN" sz="1800" dirty="0"/>
          </a:p>
          <a:p>
            <a:r>
              <a:rPr lang="en-IN" sz="12800" dirty="0">
                <a:solidFill>
                  <a:schemeClr val="tx1"/>
                </a:solidFill>
                <a:latin typeface="Colonna MT" panose="04020805060202030203" pitchFamily="82" charset="0"/>
              </a:rPr>
              <a:t>Interactive dashboard summarising Amazon sales performance 2025</a:t>
            </a:r>
          </a:p>
          <a:p>
            <a:endParaRPr lang="en-IN" sz="12800" dirty="0">
              <a:latin typeface="Blackadder ITC" panose="04020505051007020D02" pitchFamily="82" charset="0"/>
            </a:endParaRPr>
          </a:p>
          <a:p>
            <a:r>
              <a:rPr lang="en-IN" sz="9600" dirty="0">
                <a:latin typeface="Modern No. 20" panose="02070704070505020303" pitchFamily="18" charset="0"/>
              </a:rPr>
              <a:t>Presented by:</a:t>
            </a:r>
          </a:p>
          <a:p>
            <a:r>
              <a:rPr lang="en-IN" sz="9600" dirty="0">
                <a:latin typeface="Modern No. 20" panose="02070704070505020303" pitchFamily="18" charset="0"/>
              </a:rPr>
              <a:t>Uzma Sultana</a:t>
            </a:r>
          </a:p>
          <a:p>
            <a:endParaRPr lang="en-IN" sz="11100" dirty="0">
              <a:latin typeface="Blackadder ITC" panose="04020505051007020D02" pitchFamily="82" charset="0"/>
            </a:endParaRPr>
          </a:p>
          <a:p>
            <a:r>
              <a:rPr lang="en-IN" sz="3200" dirty="0">
                <a:latin typeface="Blackadder ITC" panose="04020505051007020D02" pitchFamily="82" charset="0"/>
              </a:rPr>
              <a:t>                                                                                                          </a:t>
            </a:r>
          </a:p>
          <a:p>
            <a:r>
              <a:rPr lang="en-IN" sz="3200" dirty="0">
                <a:latin typeface="Blackadder ITC" panose="04020505051007020D02" pitchFamily="82" charset="0"/>
              </a:rPr>
              <a:t>                                                                                                               </a:t>
            </a:r>
          </a:p>
          <a:p>
            <a:r>
              <a:rPr lang="en-IN" sz="3200" dirty="0">
                <a:latin typeface="Blackadder ITC" panose="04020505051007020D02" pitchFamily="82" charset="0"/>
              </a:rPr>
              <a:t>                                                                                                                                                         </a:t>
            </a:r>
          </a:p>
          <a:p>
            <a:r>
              <a:rPr lang="en-IN" sz="3200" dirty="0">
                <a:latin typeface="Blackadder ITC" panose="04020505051007020D02" pitchFamily="82" charset="0"/>
              </a:rPr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0188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A48B12-DAC6-412A-4572-52C2F428302A}"/>
              </a:ext>
            </a:extLst>
          </p:cNvPr>
          <p:cNvSpPr/>
          <p:nvPr/>
        </p:nvSpPr>
        <p:spPr>
          <a:xfrm>
            <a:off x="1624400" y="2458287"/>
            <a:ext cx="694472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523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FC52-1433-CED0-F413-8E371ABB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77" y="967819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Dashboard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1350-FA77-6582-F6E4-3C8EEF8D7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75748"/>
            <a:ext cx="8596668" cy="3880773"/>
          </a:xfrm>
        </p:spPr>
        <p:txBody>
          <a:bodyPr/>
          <a:lstStyle/>
          <a:p>
            <a:r>
              <a:rPr lang="en-US" dirty="0"/>
              <a:t>Purpose            :   To analyze and visualize Amazon sales data for 2025</a:t>
            </a:r>
          </a:p>
          <a:p>
            <a:r>
              <a:rPr lang="en-US" dirty="0"/>
              <a:t>Platform Used   :   Power BI   </a:t>
            </a:r>
          </a:p>
          <a:p>
            <a:r>
              <a:rPr lang="en-US" dirty="0"/>
              <a:t>Scope               :   Revenue, cost, quantity sold, customer location, and</a:t>
            </a:r>
          </a:p>
          <a:p>
            <a:pPr marL="0" indent="0">
              <a:buNone/>
            </a:pPr>
            <a:r>
              <a:rPr lang="en-US" dirty="0"/>
              <a:t>                                 product performance.  	</a:t>
            </a:r>
          </a:p>
          <a:p>
            <a:r>
              <a:rPr lang="en-US" dirty="0"/>
              <a:t>Business Goal    :   Provide insights for sales strategy, inventory planning, and</a:t>
            </a:r>
          </a:p>
          <a:p>
            <a:pPr marL="0" indent="0">
              <a:buNone/>
            </a:pPr>
            <a:r>
              <a:rPr lang="en-IN" dirty="0"/>
              <a:t>                                 Customer targeting.</a:t>
            </a:r>
          </a:p>
        </p:txBody>
      </p:sp>
    </p:spTree>
    <p:extLst>
      <p:ext uri="{BB962C8B-B14F-4D97-AF65-F5344CB8AC3E}">
        <p14:creationId xmlns:p14="http://schemas.microsoft.com/office/powerpoint/2010/main" val="116806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6C20-D1D0-4B2F-25D5-B81EB17C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Short Explanation: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7224E0-C960-674E-BCE7-7782A2F40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31626"/>
              </p:ext>
            </p:extLst>
          </p:nvPr>
        </p:nvGraphicFramePr>
        <p:xfrm>
          <a:off x="573639" y="1527143"/>
          <a:ext cx="8596668" cy="4721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335">
                  <a:extLst>
                    <a:ext uri="{9D8B030D-6E8A-4147-A177-3AD203B41FA5}">
                      <a16:colId xmlns:a16="http://schemas.microsoft.com/office/drawing/2014/main" val="984886842"/>
                    </a:ext>
                  </a:extLst>
                </a:gridCol>
                <a:gridCol w="5003333">
                  <a:extLst>
                    <a:ext uri="{9D8B030D-6E8A-4147-A177-3AD203B41FA5}">
                      <a16:colId xmlns:a16="http://schemas.microsoft.com/office/drawing/2014/main" val="4109049858"/>
                    </a:ext>
                  </a:extLst>
                </a:gridCol>
              </a:tblGrid>
              <a:tr h="73345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section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What it Shows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8150"/>
                  </a:ext>
                </a:extLst>
              </a:tr>
              <a:tr h="733454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</a:rPr>
                        <a:t>KPIS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Revenue, cost, Quantity,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24880"/>
                  </a:ext>
                </a:extLst>
              </a:tr>
              <a:tr h="904359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/>
                        <a:t>Product performance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Bar chart of quantity sold By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91140"/>
                  </a:ext>
                </a:extLst>
              </a:tr>
              <a:tr h="733454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/>
                        <a:t>Regional sales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Sales by customers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43638"/>
                  </a:ext>
                </a:extLst>
              </a:tr>
              <a:tr h="904084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IN" dirty="0"/>
                        <a:t>Order and payment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 Pie chart showing order status and    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 payment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960815"/>
                  </a:ext>
                </a:extLst>
              </a:tr>
              <a:tr h="712454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Interactive slicers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filters for Location, Status, Payment </a:t>
                      </a:r>
                    </a:p>
                    <a:p>
                      <a:r>
                        <a:rPr lang="en-IN" dirty="0"/>
                        <a:t>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20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59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1405B-2110-A115-1AC9-957EC292D9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17" t="18540" r="17808" b="13170"/>
          <a:stretch/>
        </p:blipFill>
        <p:spPr>
          <a:xfrm>
            <a:off x="414779" y="980387"/>
            <a:ext cx="8955465" cy="5271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1F5E00-0486-932E-9807-B0F3E590140E}"/>
              </a:ext>
            </a:extLst>
          </p:cNvPr>
          <p:cNvSpPr txBox="1"/>
          <p:nvPr/>
        </p:nvSpPr>
        <p:spPr>
          <a:xfrm>
            <a:off x="160255" y="179109"/>
            <a:ext cx="8173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Dashboard:</a:t>
            </a:r>
          </a:p>
        </p:txBody>
      </p:sp>
    </p:spTree>
    <p:extLst>
      <p:ext uri="{BB962C8B-B14F-4D97-AF65-F5344CB8AC3E}">
        <p14:creationId xmlns:p14="http://schemas.microsoft.com/office/powerpoint/2010/main" val="400178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BF1B7-B260-F58F-F49C-5C9E3A6D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19" t="18526" r="16583" b="12373"/>
          <a:stretch/>
        </p:blipFill>
        <p:spPr>
          <a:xfrm>
            <a:off x="405352" y="1274619"/>
            <a:ext cx="8936611" cy="50130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581048-2766-EB3B-F0DD-AE69967763BB}"/>
              </a:ext>
            </a:extLst>
          </p:cNvPr>
          <p:cNvSpPr txBox="1"/>
          <p:nvPr/>
        </p:nvSpPr>
        <p:spPr>
          <a:xfrm>
            <a:off x="292230" y="197962"/>
            <a:ext cx="83710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Based on status:</a:t>
            </a:r>
          </a:p>
          <a:p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Completed:</a:t>
            </a:r>
          </a:p>
        </p:txBody>
      </p:sp>
    </p:spTree>
    <p:extLst>
      <p:ext uri="{BB962C8B-B14F-4D97-AF65-F5344CB8AC3E}">
        <p14:creationId xmlns:p14="http://schemas.microsoft.com/office/powerpoint/2010/main" val="11849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C3FB-F4CA-1081-0F14-84AB48AA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4" y="138259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Cancelled: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3F1DC4-831B-63A8-5831-CAD74DF2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08" t="19105" r="17732" b="13266"/>
          <a:stretch/>
        </p:blipFill>
        <p:spPr>
          <a:xfrm>
            <a:off x="367645" y="893010"/>
            <a:ext cx="9068585" cy="535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45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0F3-F353-CD33-5276-A86EC69D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85" y="175967"/>
            <a:ext cx="8730617" cy="132080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Pending: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55C6F-B9A1-2B52-6CF5-B58E22136D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41" t="18556" r="17732" b="13402"/>
          <a:stretch/>
        </p:blipFill>
        <p:spPr>
          <a:xfrm>
            <a:off x="343378" y="845794"/>
            <a:ext cx="8942024" cy="53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2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9604-2BFB-6CCE-67CE-FADF84D3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55" y="307942"/>
            <a:ext cx="8596668" cy="634738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Based on customer’s location: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5F857D-F152-AC13-C6F4-108C1170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40" t="18282" r="18041" b="13127"/>
          <a:stretch/>
        </p:blipFill>
        <p:spPr>
          <a:xfrm>
            <a:off x="358219" y="1077012"/>
            <a:ext cx="8954887" cy="508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6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9C9F6-8BE1-DA18-8D5B-58F5AAE6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payment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8E6E-2AA7-8FD3-027C-1D31F1ADD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527143"/>
            <a:ext cx="9057186" cy="451422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includes a filter that allows users to view sales data based on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Various payment methods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pay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pay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debit pay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gift card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 pal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a deeper understanding of customer performances and helps identify the most commonly used payment options throughout 2025</a:t>
            </a:r>
          </a:p>
        </p:txBody>
      </p:sp>
    </p:spTree>
    <p:extLst>
      <p:ext uri="{BB962C8B-B14F-4D97-AF65-F5344CB8AC3E}">
        <p14:creationId xmlns:p14="http://schemas.microsoft.com/office/powerpoint/2010/main" val="72866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210</Words>
  <Application>Microsoft Office PowerPoint</Application>
  <PresentationFormat>Widescreen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Blackadder ITC</vt:lpstr>
      <vt:lpstr>Calibri</vt:lpstr>
      <vt:lpstr>Colonna MT</vt:lpstr>
      <vt:lpstr>Modern No. 20</vt:lpstr>
      <vt:lpstr>Times New Roman</vt:lpstr>
      <vt:lpstr>Trebuchet MS</vt:lpstr>
      <vt:lpstr>Wingdings</vt:lpstr>
      <vt:lpstr>Wingdings 3</vt:lpstr>
      <vt:lpstr>Facet</vt:lpstr>
      <vt:lpstr>Amazon Sales Performance  Dashboard 2025 – Elevate Labs</vt:lpstr>
      <vt:lpstr>Dashboard Overview:</vt:lpstr>
      <vt:lpstr>Short Explanation:</vt:lpstr>
      <vt:lpstr>PowerPoint Presentation</vt:lpstr>
      <vt:lpstr>PowerPoint Presentation</vt:lpstr>
      <vt:lpstr>Cancelled:</vt:lpstr>
      <vt:lpstr> Pending:</vt:lpstr>
      <vt:lpstr>Based on customer’s location:</vt:lpstr>
      <vt:lpstr>payment methods: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mulkala Preetham roy</dc:creator>
  <cp:lastModifiedBy>mulkala Preetham roy</cp:lastModifiedBy>
  <cp:revision>1</cp:revision>
  <dcterms:created xsi:type="dcterms:W3CDTF">2025-04-11T13:39:45Z</dcterms:created>
  <dcterms:modified xsi:type="dcterms:W3CDTF">2025-04-11T15:47:00Z</dcterms:modified>
</cp:coreProperties>
</file>