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8F3B7-AE1A-4863-ACB8-469E00A662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20334D-730D-453C-9A6A-848EAD2BF35F}">
      <dgm:prSet/>
      <dgm:spPr/>
      <dgm:t>
        <a:bodyPr/>
        <a:lstStyle/>
        <a:p>
          <a:r>
            <a:rPr lang="en-US"/>
            <a:t>Dataset: IMDB (SQLite) | Scope: 2010–2019</a:t>
          </a:r>
        </a:p>
      </dgm:t>
    </dgm:pt>
    <dgm:pt modelId="{6B5512B5-3C39-4C6C-9059-38535815841C}" type="parTrans" cxnId="{ED58CC82-76E1-4BD5-A74A-6C553EC327DD}">
      <dgm:prSet/>
      <dgm:spPr/>
      <dgm:t>
        <a:bodyPr/>
        <a:lstStyle/>
        <a:p>
          <a:endParaRPr lang="en-US"/>
        </a:p>
      </dgm:t>
    </dgm:pt>
    <dgm:pt modelId="{EDB4C7CD-330E-407B-976A-2982C00BD340}" type="sibTrans" cxnId="{ED58CC82-76E1-4BD5-A74A-6C553EC327DD}">
      <dgm:prSet/>
      <dgm:spPr/>
      <dgm:t>
        <a:bodyPr/>
        <a:lstStyle/>
        <a:p>
          <a:endParaRPr lang="en-US"/>
        </a:p>
      </dgm:t>
    </dgm:pt>
    <dgm:pt modelId="{70BF3F25-CDD6-40D6-A90C-4175378F8454}">
      <dgm:prSet/>
      <dgm:spPr/>
      <dgm:t>
        <a:bodyPr/>
        <a:lstStyle/>
        <a:p>
          <a:r>
            <a:rPr lang="en-US"/>
            <a:t>Tools: SQL (SQLite), Pandas, Matplotlib</a:t>
          </a:r>
        </a:p>
      </dgm:t>
    </dgm:pt>
    <dgm:pt modelId="{8B054D0F-9C3C-4F74-A166-81C9AC0DC721}" type="parTrans" cxnId="{C070DB0D-1B5F-4825-8498-09754BF19E1C}">
      <dgm:prSet/>
      <dgm:spPr/>
      <dgm:t>
        <a:bodyPr/>
        <a:lstStyle/>
        <a:p>
          <a:endParaRPr lang="en-US"/>
        </a:p>
      </dgm:t>
    </dgm:pt>
    <dgm:pt modelId="{5A6EFCDD-331F-4A2D-929E-02080DA1518B}" type="sibTrans" cxnId="{C070DB0D-1B5F-4825-8498-09754BF19E1C}">
      <dgm:prSet/>
      <dgm:spPr/>
      <dgm:t>
        <a:bodyPr/>
        <a:lstStyle/>
        <a:p>
          <a:endParaRPr lang="en-US"/>
        </a:p>
      </dgm:t>
    </dgm:pt>
    <dgm:pt modelId="{C8E34928-C46B-40C7-9A93-FC6E684973D1}">
      <dgm:prSet/>
      <dgm:spPr/>
      <dgm:t>
        <a:bodyPr/>
        <a:lstStyle/>
        <a:p>
          <a:r>
            <a:rPr lang="en-US"/>
            <a:t>Deliverables: Exploration summary, business question, cleaning tasks</a:t>
          </a:r>
        </a:p>
      </dgm:t>
    </dgm:pt>
    <dgm:pt modelId="{FE11F9C1-3EE2-4024-ADE7-1C510F6A5060}" type="parTrans" cxnId="{E83B1C86-1DDC-4B4F-9394-3BB14725C158}">
      <dgm:prSet/>
      <dgm:spPr/>
      <dgm:t>
        <a:bodyPr/>
        <a:lstStyle/>
        <a:p>
          <a:endParaRPr lang="en-US"/>
        </a:p>
      </dgm:t>
    </dgm:pt>
    <dgm:pt modelId="{A114F03C-371F-4127-9AB1-BF8514455F2A}" type="sibTrans" cxnId="{E83B1C86-1DDC-4B4F-9394-3BB14725C158}">
      <dgm:prSet/>
      <dgm:spPr/>
      <dgm:t>
        <a:bodyPr/>
        <a:lstStyle/>
        <a:p>
          <a:endParaRPr lang="en-US"/>
        </a:p>
      </dgm:t>
    </dgm:pt>
    <dgm:pt modelId="{48A3CC28-02E2-B244-B98C-E49AB5ED2B8E}" type="pres">
      <dgm:prSet presAssocID="{6298F3B7-AE1A-4863-ACB8-469E00A66214}" presName="outerComposite" presStyleCnt="0">
        <dgm:presLayoutVars>
          <dgm:chMax val="5"/>
          <dgm:dir/>
          <dgm:resizeHandles val="exact"/>
        </dgm:presLayoutVars>
      </dgm:prSet>
      <dgm:spPr/>
    </dgm:pt>
    <dgm:pt modelId="{876BAADE-DE89-A847-A83A-78E452AF08FD}" type="pres">
      <dgm:prSet presAssocID="{6298F3B7-AE1A-4863-ACB8-469E00A66214}" presName="dummyMaxCanvas" presStyleCnt="0">
        <dgm:presLayoutVars/>
      </dgm:prSet>
      <dgm:spPr/>
    </dgm:pt>
    <dgm:pt modelId="{5BCDBD86-30C5-4E44-BE10-C9E4E409119A}" type="pres">
      <dgm:prSet presAssocID="{6298F3B7-AE1A-4863-ACB8-469E00A66214}" presName="ThreeNodes_1" presStyleLbl="node1" presStyleIdx="0" presStyleCnt="3">
        <dgm:presLayoutVars>
          <dgm:bulletEnabled val="1"/>
        </dgm:presLayoutVars>
      </dgm:prSet>
      <dgm:spPr/>
    </dgm:pt>
    <dgm:pt modelId="{2C38A738-19A1-4245-93DA-962884245B8B}" type="pres">
      <dgm:prSet presAssocID="{6298F3B7-AE1A-4863-ACB8-469E00A66214}" presName="ThreeNodes_2" presStyleLbl="node1" presStyleIdx="1" presStyleCnt="3">
        <dgm:presLayoutVars>
          <dgm:bulletEnabled val="1"/>
        </dgm:presLayoutVars>
      </dgm:prSet>
      <dgm:spPr/>
    </dgm:pt>
    <dgm:pt modelId="{09309039-AAEF-4B49-8076-EC404F88D319}" type="pres">
      <dgm:prSet presAssocID="{6298F3B7-AE1A-4863-ACB8-469E00A66214}" presName="ThreeNodes_3" presStyleLbl="node1" presStyleIdx="2" presStyleCnt="3">
        <dgm:presLayoutVars>
          <dgm:bulletEnabled val="1"/>
        </dgm:presLayoutVars>
      </dgm:prSet>
      <dgm:spPr/>
    </dgm:pt>
    <dgm:pt modelId="{48F206F6-94BB-2743-896F-824401293963}" type="pres">
      <dgm:prSet presAssocID="{6298F3B7-AE1A-4863-ACB8-469E00A66214}" presName="ThreeConn_1-2" presStyleLbl="fgAccFollowNode1" presStyleIdx="0" presStyleCnt="2">
        <dgm:presLayoutVars>
          <dgm:bulletEnabled val="1"/>
        </dgm:presLayoutVars>
      </dgm:prSet>
      <dgm:spPr/>
    </dgm:pt>
    <dgm:pt modelId="{40CAF2A1-A3FD-3F4E-B2C9-BCE3A7C8152E}" type="pres">
      <dgm:prSet presAssocID="{6298F3B7-AE1A-4863-ACB8-469E00A66214}" presName="ThreeConn_2-3" presStyleLbl="fgAccFollowNode1" presStyleIdx="1" presStyleCnt="2">
        <dgm:presLayoutVars>
          <dgm:bulletEnabled val="1"/>
        </dgm:presLayoutVars>
      </dgm:prSet>
      <dgm:spPr/>
    </dgm:pt>
    <dgm:pt modelId="{54E20D2A-7E38-9049-9DC8-FB40F287090D}" type="pres">
      <dgm:prSet presAssocID="{6298F3B7-AE1A-4863-ACB8-469E00A66214}" presName="ThreeNodes_1_text" presStyleLbl="node1" presStyleIdx="2" presStyleCnt="3">
        <dgm:presLayoutVars>
          <dgm:bulletEnabled val="1"/>
        </dgm:presLayoutVars>
      </dgm:prSet>
      <dgm:spPr/>
    </dgm:pt>
    <dgm:pt modelId="{4FF5CE99-464B-D149-A4D7-1C0C4EFF24AB}" type="pres">
      <dgm:prSet presAssocID="{6298F3B7-AE1A-4863-ACB8-469E00A66214}" presName="ThreeNodes_2_text" presStyleLbl="node1" presStyleIdx="2" presStyleCnt="3">
        <dgm:presLayoutVars>
          <dgm:bulletEnabled val="1"/>
        </dgm:presLayoutVars>
      </dgm:prSet>
      <dgm:spPr/>
    </dgm:pt>
    <dgm:pt modelId="{7C5DF260-3A2A-9C47-93A1-648A48B6401B}" type="pres">
      <dgm:prSet presAssocID="{6298F3B7-AE1A-4863-ACB8-469E00A662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323C20B-1D9A-B340-8C36-BA43AB951F09}" type="presOf" srcId="{9A20334D-730D-453C-9A6A-848EAD2BF35F}" destId="{54E20D2A-7E38-9049-9DC8-FB40F287090D}" srcOrd="1" destOrd="0" presId="urn:microsoft.com/office/officeart/2005/8/layout/vProcess5"/>
    <dgm:cxn modelId="{C070DB0D-1B5F-4825-8498-09754BF19E1C}" srcId="{6298F3B7-AE1A-4863-ACB8-469E00A66214}" destId="{70BF3F25-CDD6-40D6-A90C-4175378F8454}" srcOrd="1" destOrd="0" parTransId="{8B054D0F-9C3C-4F74-A166-81C9AC0DC721}" sibTransId="{5A6EFCDD-331F-4A2D-929E-02080DA1518B}"/>
    <dgm:cxn modelId="{B9EE1E14-42D7-8442-80F6-90B5369F0F17}" type="presOf" srcId="{C8E34928-C46B-40C7-9A93-FC6E684973D1}" destId="{09309039-AAEF-4B49-8076-EC404F88D319}" srcOrd="0" destOrd="0" presId="urn:microsoft.com/office/officeart/2005/8/layout/vProcess5"/>
    <dgm:cxn modelId="{2264244E-1312-F441-B6F9-CFB9FB1D08CA}" type="presOf" srcId="{70BF3F25-CDD6-40D6-A90C-4175378F8454}" destId="{4FF5CE99-464B-D149-A4D7-1C0C4EFF24AB}" srcOrd="1" destOrd="0" presId="urn:microsoft.com/office/officeart/2005/8/layout/vProcess5"/>
    <dgm:cxn modelId="{A69A3657-9CF7-914D-B338-EE947ADFEE37}" type="presOf" srcId="{C8E34928-C46B-40C7-9A93-FC6E684973D1}" destId="{7C5DF260-3A2A-9C47-93A1-648A48B6401B}" srcOrd="1" destOrd="0" presId="urn:microsoft.com/office/officeart/2005/8/layout/vProcess5"/>
    <dgm:cxn modelId="{ED58CC82-76E1-4BD5-A74A-6C553EC327DD}" srcId="{6298F3B7-AE1A-4863-ACB8-469E00A66214}" destId="{9A20334D-730D-453C-9A6A-848EAD2BF35F}" srcOrd="0" destOrd="0" parTransId="{6B5512B5-3C39-4C6C-9059-38535815841C}" sibTransId="{EDB4C7CD-330E-407B-976A-2982C00BD340}"/>
    <dgm:cxn modelId="{E83B1C86-1DDC-4B4F-9394-3BB14725C158}" srcId="{6298F3B7-AE1A-4863-ACB8-469E00A66214}" destId="{C8E34928-C46B-40C7-9A93-FC6E684973D1}" srcOrd="2" destOrd="0" parTransId="{FE11F9C1-3EE2-4024-ADE7-1C510F6A5060}" sibTransId="{A114F03C-371F-4127-9AB1-BF8514455F2A}"/>
    <dgm:cxn modelId="{A5949EA1-E776-8B49-8FA5-3FE0667FE2F1}" type="presOf" srcId="{6298F3B7-AE1A-4863-ACB8-469E00A66214}" destId="{48A3CC28-02E2-B244-B98C-E49AB5ED2B8E}" srcOrd="0" destOrd="0" presId="urn:microsoft.com/office/officeart/2005/8/layout/vProcess5"/>
    <dgm:cxn modelId="{074557A7-5396-574D-A7F2-5D2A6146AF23}" type="presOf" srcId="{70BF3F25-CDD6-40D6-A90C-4175378F8454}" destId="{2C38A738-19A1-4245-93DA-962884245B8B}" srcOrd="0" destOrd="0" presId="urn:microsoft.com/office/officeart/2005/8/layout/vProcess5"/>
    <dgm:cxn modelId="{1647F5CC-0062-404C-84DD-3E2859CE4EC2}" type="presOf" srcId="{EDB4C7CD-330E-407B-976A-2982C00BD340}" destId="{48F206F6-94BB-2743-896F-824401293963}" srcOrd="0" destOrd="0" presId="urn:microsoft.com/office/officeart/2005/8/layout/vProcess5"/>
    <dgm:cxn modelId="{0C59C8EA-5BBA-9448-8A34-497FDE470DBC}" type="presOf" srcId="{5A6EFCDD-331F-4A2D-929E-02080DA1518B}" destId="{40CAF2A1-A3FD-3F4E-B2C9-BCE3A7C8152E}" srcOrd="0" destOrd="0" presId="urn:microsoft.com/office/officeart/2005/8/layout/vProcess5"/>
    <dgm:cxn modelId="{EE8B04EE-39F5-8145-B0B8-43DED2AD4860}" type="presOf" srcId="{9A20334D-730D-453C-9A6A-848EAD2BF35F}" destId="{5BCDBD86-30C5-4E44-BE10-C9E4E409119A}" srcOrd="0" destOrd="0" presId="urn:microsoft.com/office/officeart/2005/8/layout/vProcess5"/>
    <dgm:cxn modelId="{EF0ED7A7-E48F-6B46-96F4-8B64B21723E1}" type="presParOf" srcId="{48A3CC28-02E2-B244-B98C-E49AB5ED2B8E}" destId="{876BAADE-DE89-A847-A83A-78E452AF08FD}" srcOrd="0" destOrd="0" presId="urn:microsoft.com/office/officeart/2005/8/layout/vProcess5"/>
    <dgm:cxn modelId="{CBAC30B9-06F8-EC42-9E34-D3D25EDDEC63}" type="presParOf" srcId="{48A3CC28-02E2-B244-B98C-E49AB5ED2B8E}" destId="{5BCDBD86-30C5-4E44-BE10-C9E4E409119A}" srcOrd="1" destOrd="0" presId="urn:microsoft.com/office/officeart/2005/8/layout/vProcess5"/>
    <dgm:cxn modelId="{1714F65E-3579-5B41-AFFD-F9E922F1EA3D}" type="presParOf" srcId="{48A3CC28-02E2-B244-B98C-E49AB5ED2B8E}" destId="{2C38A738-19A1-4245-93DA-962884245B8B}" srcOrd="2" destOrd="0" presId="urn:microsoft.com/office/officeart/2005/8/layout/vProcess5"/>
    <dgm:cxn modelId="{061498A2-8725-2F4C-A613-1B53F0B2B331}" type="presParOf" srcId="{48A3CC28-02E2-B244-B98C-E49AB5ED2B8E}" destId="{09309039-AAEF-4B49-8076-EC404F88D319}" srcOrd="3" destOrd="0" presId="urn:microsoft.com/office/officeart/2005/8/layout/vProcess5"/>
    <dgm:cxn modelId="{4EE47D35-7C04-274A-B4D0-FEA6873F75C5}" type="presParOf" srcId="{48A3CC28-02E2-B244-B98C-E49AB5ED2B8E}" destId="{48F206F6-94BB-2743-896F-824401293963}" srcOrd="4" destOrd="0" presId="urn:microsoft.com/office/officeart/2005/8/layout/vProcess5"/>
    <dgm:cxn modelId="{3BA597C5-1CBC-584F-91DD-381303728BE9}" type="presParOf" srcId="{48A3CC28-02E2-B244-B98C-E49AB5ED2B8E}" destId="{40CAF2A1-A3FD-3F4E-B2C9-BCE3A7C8152E}" srcOrd="5" destOrd="0" presId="urn:microsoft.com/office/officeart/2005/8/layout/vProcess5"/>
    <dgm:cxn modelId="{BFD08A4C-1E0C-B742-A123-FCC5FA888429}" type="presParOf" srcId="{48A3CC28-02E2-B244-B98C-E49AB5ED2B8E}" destId="{54E20D2A-7E38-9049-9DC8-FB40F287090D}" srcOrd="6" destOrd="0" presId="urn:microsoft.com/office/officeart/2005/8/layout/vProcess5"/>
    <dgm:cxn modelId="{9FB03DDE-B6CF-C646-AD07-9E34D8ECC1CF}" type="presParOf" srcId="{48A3CC28-02E2-B244-B98C-E49AB5ED2B8E}" destId="{4FF5CE99-464B-D149-A4D7-1C0C4EFF24AB}" srcOrd="7" destOrd="0" presId="urn:microsoft.com/office/officeart/2005/8/layout/vProcess5"/>
    <dgm:cxn modelId="{492AE8F2-221E-4D4C-84C7-9B556E813E73}" type="presParOf" srcId="{48A3CC28-02E2-B244-B98C-E49AB5ED2B8E}" destId="{7C5DF260-3A2A-9C47-93A1-648A48B6401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B874A1-D8EA-4831-8DA8-53C6ED9E5F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181504-6309-4C8A-A8B5-DF1EA9999596}">
      <dgm:prSet/>
      <dgm:spPr/>
      <dgm:t>
        <a:bodyPr/>
        <a:lstStyle/>
        <a:p>
          <a:r>
            <a:rPr lang="en-US"/>
            <a:t>2010–2019 filtered; nulls excluded in critical fields</a:t>
          </a:r>
        </a:p>
      </dgm:t>
    </dgm:pt>
    <dgm:pt modelId="{054E0482-8DD6-4237-BCBC-50459263D05E}" type="parTrans" cxnId="{37DCEA16-1D27-4B37-BA9C-AD604239275A}">
      <dgm:prSet/>
      <dgm:spPr/>
      <dgm:t>
        <a:bodyPr/>
        <a:lstStyle/>
        <a:p>
          <a:endParaRPr lang="en-US"/>
        </a:p>
      </dgm:t>
    </dgm:pt>
    <dgm:pt modelId="{723555EB-0556-4FFD-AB32-8C5C0EAC898A}" type="sibTrans" cxnId="{37DCEA16-1D27-4B37-BA9C-AD604239275A}">
      <dgm:prSet/>
      <dgm:spPr/>
      <dgm:t>
        <a:bodyPr/>
        <a:lstStyle/>
        <a:p>
          <a:endParaRPr lang="en-US"/>
        </a:p>
      </dgm:t>
    </dgm:pt>
    <dgm:pt modelId="{8201AAE6-390F-4F7B-A2D4-5D0A40DEC182}">
      <dgm:prSet/>
      <dgm:spPr/>
      <dgm:t>
        <a:bodyPr/>
        <a:lstStyle/>
        <a:p>
          <a:r>
            <a:rPr lang="en-US"/>
            <a:t>Genre normalization for grouping/aggregation</a:t>
          </a:r>
        </a:p>
      </dgm:t>
    </dgm:pt>
    <dgm:pt modelId="{A0DFA2C7-FD37-41A5-BD95-6848F0994326}" type="parTrans" cxnId="{F14EFFBD-2DAB-4E4B-B57C-B8408F996CA1}">
      <dgm:prSet/>
      <dgm:spPr/>
      <dgm:t>
        <a:bodyPr/>
        <a:lstStyle/>
        <a:p>
          <a:endParaRPr lang="en-US"/>
        </a:p>
      </dgm:t>
    </dgm:pt>
    <dgm:pt modelId="{5A00B6E8-1EF5-4613-A5EA-F6C7E3D3963F}" type="sibTrans" cxnId="{F14EFFBD-2DAB-4E4B-B57C-B8408F996CA1}">
      <dgm:prSet/>
      <dgm:spPr/>
      <dgm:t>
        <a:bodyPr/>
        <a:lstStyle/>
        <a:p>
          <a:endParaRPr lang="en-US"/>
        </a:p>
      </dgm:t>
    </dgm:pt>
    <dgm:pt modelId="{C318BB81-5A38-4E23-B6A4-D7799637295B}">
      <dgm:prSet/>
      <dgm:spPr/>
      <dgm:t>
        <a:bodyPr/>
        <a:lstStyle/>
        <a:p>
          <a:r>
            <a:rPr lang="en-US"/>
            <a:t>Ratings joined via movie_id (ready for analysis)</a:t>
          </a:r>
        </a:p>
      </dgm:t>
    </dgm:pt>
    <dgm:pt modelId="{D893BFE6-015A-49C3-AC52-7E52FE5F5737}" type="parTrans" cxnId="{58BEE4D1-03F2-4E37-9D35-56DC37A80504}">
      <dgm:prSet/>
      <dgm:spPr/>
      <dgm:t>
        <a:bodyPr/>
        <a:lstStyle/>
        <a:p>
          <a:endParaRPr lang="en-US"/>
        </a:p>
      </dgm:t>
    </dgm:pt>
    <dgm:pt modelId="{CDF1D8F5-5053-46B3-9E18-E0827E00A71D}" type="sibTrans" cxnId="{58BEE4D1-03F2-4E37-9D35-56DC37A80504}">
      <dgm:prSet/>
      <dgm:spPr/>
      <dgm:t>
        <a:bodyPr/>
        <a:lstStyle/>
        <a:p>
          <a:endParaRPr lang="en-US"/>
        </a:p>
      </dgm:t>
    </dgm:pt>
    <dgm:pt modelId="{9EB49AC8-EE53-3E4B-B185-53EC78F3E06C}" type="pres">
      <dgm:prSet presAssocID="{BDB874A1-D8EA-4831-8DA8-53C6ED9E5F51}" presName="outerComposite" presStyleCnt="0">
        <dgm:presLayoutVars>
          <dgm:chMax val="5"/>
          <dgm:dir/>
          <dgm:resizeHandles val="exact"/>
        </dgm:presLayoutVars>
      </dgm:prSet>
      <dgm:spPr/>
    </dgm:pt>
    <dgm:pt modelId="{E0213CA4-CC1C-C544-9F5C-2614F768B632}" type="pres">
      <dgm:prSet presAssocID="{BDB874A1-D8EA-4831-8DA8-53C6ED9E5F51}" presName="dummyMaxCanvas" presStyleCnt="0">
        <dgm:presLayoutVars/>
      </dgm:prSet>
      <dgm:spPr/>
    </dgm:pt>
    <dgm:pt modelId="{A0B5F5A8-982E-0844-8218-8ED0D44C259A}" type="pres">
      <dgm:prSet presAssocID="{BDB874A1-D8EA-4831-8DA8-53C6ED9E5F51}" presName="ThreeNodes_1" presStyleLbl="node1" presStyleIdx="0" presStyleCnt="3">
        <dgm:presLayoutVars>
          <dgm:bulletEnabled val="1"/>
        </dgm:presLayoutVars>
      </dgm:prSet>
      <dgm:spPr/>
    </dgm:pt>
    <dgm:pt modelId="{9962853E-3D09-DF42-9E20-B7D76E0002E7}" type="pres">
      <dgm:prSet presAssocID="{BDB874A1-D8EA-4831-8DA8-53C6ED9E5F51}" presName="ThreeNodes_2" presStyleLbl="node1" presStyleIdx="1" presStyleCnt="3">
        <dgm:presLayoutVars>
          <dgm:bulletEnabled val="1"/>
        </dgm:presLayoutVars>
      </dgm:prSet>
      <dgm:spPr/>
    </dgm:pt>
    <dgm:pt modelId="{5193C0BF-D0E2-1D44-A940-C609F6436B34}" type="pres">
      <dgm:prSet presAssocID="{BDB874A1-D8EA-4831-8DA8-53C6ED9E5F51}" presName="ThreeNodes_3" presStyleLbl="node1" presStyleIdx="2" presStyleCnt="3">
        <dgm:presLayoutVars>
          <dgm:bulletEnabled val="1"/>
        </dgm:presLayoutVars>
      </dgm:prSet>
      <dgm:spPr/>
    </dgm:pt>
    <dgm:pt modelId="{EB15C27D-1642-6046-8933-BA0BD015FE37}" type="pres">
      <dgm:prSet presAssocID="{BDB874A1-D8EA-4831-8DA8-53C6ED9E5F51}" presName="ThreeConn_1-2" presStyleLbl="fgAccFollowNode1" presStyleIdx="0" presStyleCnt="2">
        <dgm:presLayoutVars>
          <dgm:bulletEnabled val="1"/>
        </dgm:presLayoutVars>
      </dgm:prSet>
      <dgm:spPr/>
    </dgm:pt>
    <dgm:pt modelId="{9C3CAD5F-5DE9-3149-9BE6-1A1AA77842A4}" type="pres">
      <dgm:prSet presAssocID="{BDB874A1-D8EA-4831-8DA8-53C6ED9E5F51}" presName="ThreeConn_2-3" presStyleLbl="fgAccFollowNode1" presStyleIdx="1" presStyleCnt="2">
        <dgm:presLayoutVars>
          <dgm:bulletEnabled val="1"/>
        </dgm:presLayoutVars>
      </dgm:prSet>
      <dgm:spPr/>
    </dgm:pt>
    <dgm:pt modelId="{27C94E2C-B19C-AB43-8B3E-158936205E22}" type="pres">
      <dgm:prSet presAssocID="{BDB874A1-D8EA-4831-8DA8-53C6ED9E5F51}" presName="ThreeNodes_1_text" presStyleLbl="node1" presStyleIdx="2" presStyleCnt="3">
        <dgm:presLayoutVars>
          <dgm:bulletEnabled val="1"/>
        </dgm:presLayoutVars>
      </dgm:prSet>
      <dgm:spPr/>
    </dgm:pt>
    <dgm:pt modelId="{574DBBEE-3EAE-9B47-8B7C-82FE366CDC80}" type="pres">
      <dgm:prSet presAssocID="{BDB874A1-D8EA-4831-8DA8-53C6ED9E5F51}" presName="ThreeNodes_2_text" presStyleLbl="node1" presStyleIdx="2" presStyleCnt="3">
        <dgm:presLayoutVars>
          <dgm:bulletEnabled val="1"/>
        </dgm:presLayoutVars>
      </dgm:prSet>
      <dgm:spPr/>
    </dgm:pt>
    <dgm:pt modelId="{8753CF57-BE5D-654A-840B-AB45A4941E56}" type="pres">
      <dgm:prSet presAssocID="{BDB874A1-D8EA-4831-8DA8-53C6ED9E5F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06E090C-93BA-374D-B833-16AD8A7099FC}" type="presOf" srcId="{8201AAE6-390F-4F7B-A2D4-5D0A40DEC182}" destId="{9962853E-3D09-DF42-9E20-B7D76E0002E7}" srcOrd="0" destOrd="0" presId="urn:microsoft.com/office/officeart/2005/8/layout/vProcess5"/>
    <dgm:cxn modelId="{CA87600C-CD1F-B640-841C-7B3114B24194}" type="presOf" srcId="{8201AAE6-390F-4F7B-A2D4-5D0A40DEC182}" destId="{574DBBEE-3EAE-9B47-8B7C-82FE366CDC80}" srcOrd="1" destOrd="0" presId="urn:microsoft.com/office/officeart/2005/8/layout/vProcess5"/>
    <dgm:cxn modelId="{37DCEA16-1D27-4B37-BA9C-AD604239275A}" srcId="{BDB874A1-D8EA-4831-8DA8-53C6ED9E5F51}" destId="{D1181504-6309-4C8A-A8B5-DF1EA9999596}" srcOrd="0" destOrd="0" parTransId="{054E0482-8DD6-4237-BCBC-50459263D05E}" sibTransId="{723555EB-0556-4FFD-AB32-8C5C0EAC898A}"/>
    <dgm:cxn modelId="{672C0B40-C422-7F4C-B3F2-5F858A55E2FD}" type="presOf" srcId="{C318BB81-5A38-4E23-B6A4-D7799637295B}" destId="{8753CF57-BE5D-654A-840B-AB45A4941E56}" srcOrd="1" destOrd="0" presId="urn:microsoft.com/office/officeart/2005/8/layout/vProcess5"/>
    <dgm:cxn modelId="{66D49E59-0B7C-B442-8BBD-E7B3DB23C324}" type="presOf" srcId="{C318BB81-5A38-4E23-B6A4-D7799637295B}" destId="{5193C0BF-D0E2-1D44-A940-C609F6436B34}" srcOrd="0" destOrd="0" presId="urn:microsoft.com/office/officeart/2005/8/layout/vProcess5"/>
    <dgm:cxn modelId="{F3620886-EAE1-7D4C-89BA-870A0FB0173B}" type="presOf" srcId="{723555EB-0556-4FFD-AB32-8C5C0EAC898A}" destId="{EB15C27D-1642-6046-8933-BA0BD015FE37}" srcOrd="0" destOrd="0" presId="urn:microsoft.com/office/officeart/2005/8/layout/vProcess5"/>
    <dgm:cxn modelId="{F14EFFBD-2DAB-4E4B-B57C-B8408F996CA1}" srcId="{BDB874A1-D8EA-4831-8DA8-53C6ED9E5F51}" destId="{8201AAE6-390F-4F7B-A2D4-5D0A40DEC182}" srcOrd="1" destOrd="0" parTransId="{A0DFA2C7-FD37-41A5-BD95-6848F0994326}" sibTransId="{5A00B6E8-1EF5-4613-A5EA-F6C7E3D3963F}"/>
    <dgm:cxn modelId="{58BEE4D1-03F2-4E37-9D35-56DC37A80504}" srcId="{BDB874A1-D8EA-4831-8DA8-53C6ED9E5F51}" destId="{C318BB81-5A38-4E23-B6A4-D7799637295B}" srcOrd="2" destOrd="0" parTransId="{D893BFE6-015A-49C3-AC52-7E52FE5F5737}" sibTransId="{CDF1D8F5-5053-46B3-9E18-E0827E00A71D}"/>
    <dgm:cxn modelId="{04113ED3-B79C-674C-AC44-69420041B970}" type="presOf" srcId="{BDB874A1-D8EA-4831-8DA8-53C6ED9E5F51}" destId="{9EB49AC8-EE53-3E4B-B185-53EC78F3E06C}" srcOrd="0" destOrd="0" presId="urn:microsoft.com/office/officeart/2005/8/layout/vProcess5"/>
    <dgm:cxn modelId="{329F66D4-6B3A-9047-B70B-8305682104B6}" type="presOf" srcId="{5A00B6E8-1EF5-4613-A5EA-F6C7E3D3963F}" destId="{9C3CAD5F-5DE9-3149-9BE6-1A1AA77842A4}" srcOrd="0" destOrd="0" presId="urn:microsoft.com/office/officeart/2005/8/layout/vProcess5"/>
    <dgm:cxn modelId="{057CFDDC-B147-A842-A3CC-04187A40C4F5}" type="presOf" srcId="{D1181504-6309-4C8A-A8B5-DF1EA9999596}" destId="{27C94E2C-B19C-AB43-8B3E-158936205E22}" srcOrd="1" destOrd="0" presId="urn:microsoft.com/office/officeart/2005/8/layout/vProcess5"/>
    <dgm:cxn modelId="{2DC511F3-83B2-9544-9DA6-AA5E2260EF3F}" type="presOf" srcId="{D1181504-6309-4C8A-A8B5-DF1EA9999596}" destId="{A0B5F5A8-982E-0844-8218-8ED0D44C259A}" srcOrd="0" destOrd="0" presId="urn:microsoft.com/office/officeart/2005/8/layout/vProcess5"/>
    <dgm:cxn modelId="{704114DF-370E-CC49-A1EA-8F7A0730CBA6}" type="presParOf" srcId="{9EB49AC8-EE53-3E4B-B185-53EC78F3E06C}" destId="{E0213CA4-CC1C-C544-9F5C-2614F768B632}" srcOrd="0" destOrd="0" presId="urn:microsoft.com/office/officeart/2005/8/layout/vProcess5"/>
    <dgm:cxn modelId="{9193829A-E7B2-4D4D-A68F-EF8CBD321784}" type="presParOf" srcId="{9EB49AC8-EE53-3E4B-B185-53EC78F3E06C}" destId="{A0B5F5A8-982E-0844-8218-8ED0D44C259A}" srcOrd="1" destOrd="0" presId="urn:microsoft.com/office/officeart/2005/8/layout/vProcess5"/>
    <dgm:cxn modelId="{3BC31070-1D8A-974D-B312-8B7647F0F8AC}" type="presParOf" srcId="{9EB49AC8-EE53-3E4B-B185-53EC78F3E06C}" destId="{9962853E-3D09-DF42-9E20-B7D76E0002E7}" srcOrd="2" destOrd="0" presId="urn:microsoft.com/office/officeart/2005/8/layout/vProcess5"/>
    <dgm:cxn modelId="{A7892D47-E279-774E-A7B9-2730CDD74315}" type="presParOf" srcId="{9EB49AC8-EE53-3E4B-B185-53EC78F3E06C}" destId="{5193C0BF-D0E2-1D44-A940-C609F6436B34}" srcOrd="3" destOrd="0" presId="urn:microsoft.com/office/officeart/2005/8/layout/vProcess5"/>
    <dgm:cxn modelId="{BFD08033-BD89-FE4C-AB86-4D21BAE2850B}" type="presParOf" srcId="{9EB49AC8-EE53-3E4B-B185-53EC78F3E06C}" destId="{EB15C27D-1642-6046-8933-BA0BD015FE37}" srcOrd="4" destOrd="0" presId="urn:microsoft.com/office/officeart/2005/8/layout/vProcess5"/>
    <dgm:cxn modelId="{B4A5396D-F4E1-C84E-95E9-56EDE8A34A28}" type="presParOf" srcId="{9EB49AC8-EE53-3E4B-B185-53EC78F3E06C}" destId="{9C3CAD5F-5DE9-3149-9BE6-1A1AA77842A4}" srcOrd="5" destOrd="0" presId="urn:microsoft.com/office/officeart/2005/8/layout/vProcess5"/>
    <dgm:cxn modelId="{7A17A72E-B0A8-CE4E-B7DB-5CE76560EE06}" type="presParOf" srcId="{9EB49AC8-EE53-3E4B-B185-53EC78F3E06C}" destId="{27C94E2C-B19C-AB43-8B3E-158936205E22}" srcOrd="6" destOrd="0" presId="urn:microsoft.com/office/officeart/2005/8/layout/vProcess5"/>
    <dgm:cxn modelId="{C56EBC2A-1976-7645-B65D-2EB169F61408}" type="presParOf" srcId="{9EB49AC8-EE53-3E4B-B185-53EC78F3E06C}" destId="{574DBBEE-3EAE-9B47-8B7C-82FE366CDC80}" srcOrd="7" destOrd="0" presId="urn:microsoft.com/office/officeart/2005/8/layout/vProcess5"/>
    <dgm:cxn modelId="{133C8459-C357-524F-9691-B516B0427440}" type="presParOf" srcId="{9EB49AC8-EE53-3E4B-B185-53EC78F3E06C}" destId="{8753CF57-BE5D-654A-840B-AB45A4941E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21B2E-A917-4B56-8DA5-9549C8FDA2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8B760F-73BD-4B48-8D72-3748E4C8E0B9}">
      <dgm:prSet/>
      <dgm:spPr/>
      <dgm:t>
        <a:bodyPr/>
        <a:lstStyle/>
        <a:p>
          <a:r>
            <a:rPr lang="en-US"/>
            <a:t>Which genres consistently receive higher audience ratings (2010–2019)? </a:t>
          </a:r>
        </a:p>
      </dgm:t>
    </dgm:pt>
    <dgm:pt modelId="{90AB2E08-4BC2-4E3B-9707-154C55816CE3}" type="parTrans" cxnId="{F67E743C-323B-4058-8829-A742D2C16660}">
      <dgm:prSet/>
      <dgm:spPr/>
      <dgm:t>
        <a:bodyPr/>
        <a:lstStyle/>
        <a:p>
          <a:endParaRPr lang="en-US"/>
        </a:p>
      </dgm:t>
    </dgm:pt>
    <dgm:pt modelId="{7DDFB571-B941-449C-AE73-DE62A79368FD}" type="sibTrans" cxnId="{F67E743C-323B-4058-8829-A742D2C16660}">
      <dgm:prSet/>
      <dgm:spPr/>
      <dgm:t>
        <a:bodyPr/>
        <a:lstStyle/>
        <a:p>
          <a:endParaRPr lang="en-US"/>
        </a:p>
      </dgm:t>
    </dgm:pt>
    <dgm:pt modelId="{12923FB1-AE4F-445A-9675-43AEB253C302}">
      <dgm:prSet/>
      <dgm:spPr/>
      <dgm:t>
        <a:bodyPr/>
        <a:lstStyle/>
        <a:p>
          <a:r>
            <a:rPr lang="en-US" b="1"/>
            <a:t>Drama</a:t>
          </a:r>
          <a:r>
            <a:rPr lang="en-US"/>
            <a:t> and </a:t>
          </a:r>
          <a:r>
            <a:rPr lang="en-US" b="1"/>
            <a:t>Documentary</a:t>
          </a:r>
          <a:r>
            <a:rPr lang="en-US"/>
            <a:t> → highest ratings (strong storytelling,   critical appeal)</a:t>
          </a:r>
        </a:p>
      </dgm:t>
    </dgm:pt>
    <dgm:pt modelId="{3AC838D4-7D8B-4AC5-AF39-64516A108883}" type="parTrans" cxnId="{55FACB08-C003-4326-8D2E-284DB9B3BBA3}">
      <dgm:prSet/>
      <dgm:spPr/>
      <dgm:t>
        <a:bodyPr/>
        <a:lstStyle/>
        <a:p>
          <a:endParaRPr lang="en-US"/>
        </a:p>
      </dgm:t>
    </dgm:pt>
    <dgm:pt modelId="{7E9B5AEC-AC5B-4BF4-9DA2-3350A382CB58}" type="sibTrans" cxnId="{55FACB08-C003-4326-8D2E-284DB9B3BBA3}">
      <dgm:prSet/>
      <dgm:spPr/>
      <dgm:t>
        <a:bodyPr/>
        <a:lstStyle/>
        <a:p>
          <a:endParaRPr lang="en-US"/>
        </a:p>
      </dgm:t>
    </dgm:pt>
    <dgm:pt modelId="{1EC2ED3A-9B36-43BB-AF84-21C79AC003E8}">
      <dgm:prSet/>
      <dgm:spPr/>
      <dgm:t>
        <a:bodyPr/>
        <a:lstStyle/>
        <a:p>
          <a:r>
            <a:rPr lang="en-US" b="1"/>
            <a:t>Animation</a:t>
          </a:r>
          <a:r>
            <a:rPr lang="en-US"/>
            <a:t> → strong ratings (family appeal, quality production)</a:t>
          </a:r>
        </a:p>
      </dgm:t>
    </dgm:pt>
    <dgm:pt modelId="{9AC9F1D3-8A7F-43C8-AB96-369D308A8B14}" type="parTrans" cxnId="{B79F40C6-FD42-4160-BFA8-87D3D0C1F8CB}">
      <dgm:prSet/>
      <dgm:spPr/>
      <dgm:t>
        <a:bodyPr/>
        <a:lstStyle/>
        <a:p>
          <a:endParaRPr lang="en-US"/>
        </a:p>
      </dgm:t>
    </dgm:pt>
    <dgm:pt modelId="{2F55C6A9-4C3E-4A6B-ADB7-1F18FD716BE7}" type="sibTrans" cxnId="{B79F40C6-FD42-4160-BFA8-87D3D0C1F8CB}">
      <dgm:prSet/>
      <dgm:spPr/>
      <dgm:t>
        <a:bodyPr/>
        <a:lstStyle/>
        <a:p>
          <a:endParaRPr lang="en-US"/>
        </a:p>
      </dgm:t>
    </dgm:pt>
    <dgm:pt modelId="{36E2231D-1CA0-4303-BA8D-7B3C94EF1126}">
      <dgm:prSet/>
      <dgm:spPr/>
      <dgm:t>
        <a:bodyPr/>
        <a:lstStyle/>
        <a:p>
          <a:r>
            <a:rPr lang="en-US" b="1"/>
            <a:t>Action, Horror, Thriller</a:t>
          </a:r>
          <a:r>
            <a:rPr lang="en-US"/>
            <a:t> → lower ratings (high popularity but mixed reception)</a:t>
          </a:r>
        </a:p>
      </dgm:t>
    </dgm:pt>
    <dgm:pt modelId="{CB23C56C-BE5D-4D4F-ABAA-59DBA0F7A378}" type="parTrans" cxnId="{AEEBE802-B251-4506-B083-CCE7C79E9910}">
      <dgm:prSet/>
      <dgm:spPr/>
      <dgm:t>
        <a:bodyPr/>
        <a:lstStyle/>
        <a:p>
          <a:endParaRPr lang="en-US"/>
        </a:p>
      </dgm:t>
    </dgm:pt>
    <dgm:pt modelId="{AC63EE87-69CD-4F49-A708-FB634AB17278}" type="sibTrans" cxnId="{AEEBE802-B251-4506-B083-CCE7C79E9910}">
      <dgm:prSet/>
      <dgm:spPr/>
      <dgm:t>
        <a:bodyPr/>
        <a:lstStyle/>
        <a:p>
          <a:endParaRPr lang="en-US"/>
        </a:p>
      </dgm:t>
    </dgm:pt>
    <dgm:pt modelId="{C20A55D6-DE9C-4BF7-BAFE-5439133E4E56}">
      <dgm:prSet/>
      <dgm:spPr/>
      <dgm:t>
        <a:bodyPr/>
        <a:lstStyle/>
        <a:p>
          <a:r>
            <a:rPr lang="en-US"/>
            <a:t>How can this inform studio production investments and marketing?</a:t>
          </a:r>
        </a:p>
      </dgm:t>
    </dgm:pt>
    <dgm:pt modelId="{565E8ABB-8DB4-4D6F-87DE-232913819B31}" type="parTrans" cxnId="{EEA76367-0E55-463C-9B74-DED2C1ACB628}">
      <dgm:prSet/>
      <dgm:spPr/>
      <dgm:t>
        <a:bodyPr/>
        <a:lstStyle/>
        <a:p>
          <a:endParaRPr lang="en-US"/>
        </a:p>
      </dgm:t>
    </dgm:pt>
    <dgm:pt modelId="{508F2F2D-CBCE-41A4-8612-3F885FE7988F}" type="sibTrans" cxnId="{EEA76367-0E55-463C-9B74-DED2C1ACB628}">
      <dgm:prSet/>
      <dgm:spPr/>
      <dgm:t>
        <a:bodyPr/>
        <a:lstStyle/>
        <a:p>
          <a:endParaRPr lang="en-US"/>
        </a:p>
      </dgm:t>
    </dgm:pt>
    <dgm:pt modelId="{927BC1EE-869E-4401-95BA-4AFBC7D84950}">
      <dgm:prSet/>
      <dgm:spPr/>
      <dgm:t>
        <a:bodyPr/>
        <a:lstStyle/>
        <a:p>
          <a:r>
            <a:rPr lang="en-US"/>
            <a:t>Invest in </a:t>
          </a:r>
          <a:r>
            <a:rPr lang="en-US" b="1"/>
            <a:t>Drama/Documentary/Animation</a:t>
          </a:r>
          <a:r>
            <a:rPr lang="en-US"/>
            <a:t> for prestige and long-term audience trust</a:t>
          </a:r>
        </a:p>
      </dgm:t>
    </dgm:pt>
    <dgm:pt modelId="{6C75E2E8-7021-4DB3-BC4F-A1DCF84B0F94}" type="parTrans" cxnId="{0792E2C8-4688-4A7F-B075-E252300D6E17}">
      <dgm:prSet/>
      <dgm:spPr/>
      <dgm:t>
        <a:bodyPr/>
        <a:lstStyle/>
        <a:p>
          <a:endParaRPr lang="en-US"/>
        </a:p>
      </dgm:t>
    </dgm:pt>
    <dgm:pt modelId="{5DA595B3-D60B-49B9-9D83-11620EE1490F}" type="sibTrans" cxnId="{0792E2C8-4688-4A7F-B075-E252300D6E17}">
      <dgm:prSet/>
      <dgm:spPr/>
      <dgm:t>
        <a:bodyPr/>
        <a:lstStyle/>
        <a:p>
          <a:endParaRPr lang="en-US"/>
        </a:p>
      </dgm:t>
    </dgm:pt>
    <dgm:pt modelId="{394C5071-D5E3-5748-B3F2-799368A7A262}" type="pres">
      <dgm:prSet presAssocID="{8BF21B2E-A917-4B56-8DA5-9549C8FDA2BA}" presName="linear" presStyleCnt="0">
        <dgm:presLayoutVars>
          <dgm:animLvl val="lvl"/>
          <dgm:resizeHandles val="exact"/>
        </dgm:presLayoutVars>
      </dgm:prSet>
      <dgm:spPr/>
    </dgm:pt>
    <dgm:pt modelId="{F5469D72-C43C-CE45-9625-1E185670CCC9}" type="pres">
      <dgm:prSet presAssocID="{C98B760F-73BD-4B48-8D72-3748E4C8E0B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51331E0-1358-7442-80A1-AD0C803570CB}" type="pres">
      <dgm:prSet presAssocID="{7DDFB571-B941-449C-AE73-DE62A79368FD}" presName="spacer" presStyleCnt="0"/>
      <dgm:spPr/>
    </dgm:pt>
    <dgm:pt modelId="{DF29ADE7-B043-3E4D-9CEF-C858EBE580D6}" type="pres">
      <dgm:prSet presAssocID="{12923FB1-AE4F-445A-9675-43AEB253C30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52B9295-1B22-6F4C-8E37-5F60049B30B4}" type="pres">
      <dgm:prSet presAssocID="{7E9B5AEC-AC5B-4BF4-9DA2-3350A382CB58}" presName="spacer" presStyleCnt="0"/>
      <dgm:spPr/>
    </dgm:pt>
    <dgm:pt modelId="{C095BF3A-5D76-B14A-9B35-8ACBC1DAB5F8}" type="pres">
      <dgm:prSet presAssocID="{1EC2ED3A-9B36-43BB-AF84-21C79AC003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E230349-A916-B440-BDB4-88E1F509108B}" type="pres">
      <dgm:prSet presAssocID="{2F55C6A9-4C3E-4A6B-ADB7-1F18FD716BE7}" presName="spacer" presStyleCnt="0"/>
      <dgm:spPr/>
    </dgm:pt>
    <dgm:pt modelId="{A69E125D-EECF-CD46-A7A0-7B83D04485E6}" type="pres">
      <dgm:prSet presAssocID="{36E2231D-1CA0-4303-BA8D-7B3C94EF11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EDCEE69-23B1-2948-A410-E7414FFF43B6}" type="pres">
      <dgm:prSet presAssocID="{AC63EE87-69CD-4F49-A708-FB634AB17278}" presName="spacer" presStyleCnt="0"/>
      <dgm:spPr/>
    </dgm:pt>
    <dgm:pt modelId="{23AB8DD8-659F-E441-8912-41B66CA38457}" type="pres">
      <dgm:prSet presAssocID="{C20A55D6-DE9C-4BF7-BAFE-5439133E4E5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B93548D-875E-F246-9E2F-96F8EA097D88}" type="pres">
      <dgm:prSet presAssocID="{508F2F2D-CBCE-41A4-8612-3F885FE7988F}" presName="spacer" presStyleCnt="0"/>
      <dgm:spPr/>
    </dgm:pt>
    <dgm:pt modelId="{CB7522E6-4603-034F-ABB7-4BF38BD7D9C7}" type="pres">
      <dgm:prSet presAssocID="{927BC1EE-869E-4401-95BA-4AFBC7D8495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EEBE802-B251-4506-B083-CCE7C79E9910}" srcId="{8BF21B2E-A917-4B56-8DA5-9549C8FDA2BA}" destId="{36E2231D-1CA0-4303-BA8D-7B3C94EF1126}" srcOrd="3" destOrd="0" parTransId="{CB23C56C-BE5D-4D4F-ABAA-59DBA0F7A378}" sibTransId="{AC63EE87-69CD-4F49-A708-FB634AB17278}"/>
    <dgm:cxn modelId="{60813B08-96C9-544F-9128-D6FB977C3F44}" type="presOf" srcId="{8BF21B2E-A917-4B56-8DA5-9549C8FDA2BA}" destId="{394C5071-D5E3-5748-B3F2-799368A7A262}" srcOrd="0" destOrd="0" presId="urn:microsoft.com/office/officeart/2005/8/layout/vList2"/>
    <dgm:cxn modelId="{55FACB08-C003-4326-8D2E-284DB9B3BBA3}" srcId="{8BF21B2E-A917-4B56-8DA5-9549C8FDA2BA}" destId="{12923FB1-AE4F-445A-9675-43AEB253C302}" srcOrd="1" destOrd="0" parTransId="{3AC838D4-7D8B-4AC5-AF39-64516A108883}" sibTransId="{7E9B5AEC-AC5B-4BF4-9DA2-3350A382CB58}"/>
    <dgm:cxn modelId="{FFCF7C17-66E8-CF4F-A4A9-AD8A04DB1E0C}" type="presOf" srcId="{C20A55D6-DE9C-4BF7-BAFE-5439133E4E56}" destId="{23AB8DD8-659F-E441-8912-41B66CA38457}" srcOrd="0" destOrd="0" presId="urn:microsoft.com/office/officeart/2005/8/layout/vList2"/>
    <dgm:cxn modelId="{F67E743C-323B-4058-8829-A742D2C16660}" srcId="{8BF21B2E-A917-4B56-8DA5-9549C8FDA2BA}" destId="{C98B760F-73BD-4B48-8D72-3748E4C8E0B9}" srcOrd="0" destOrd="0" parTransId="{90AB2E08-4BC2-4E3B-9707-154C55816CE3}" sibTransId="{7DDFB571-B941-449C-AE73-DE62A79368FD}"/>
    <dgm:cxn modelId="{BF87CE45-6770-C44E-AF11-9CBB5824709D}" type="presOf" srcId="{1EC2ED3A-9B36-43BB-AF84-21C79AC003E8}" destId="{C095BF3A-5D76-B14A-9B35-8ACBC1DAB5F8}" srcOrd="0" destOrd="0" presId="urn:microsoft.com/office/officeart/2005/8/layout/vList2"/>
    <dgm:cxn modelId="{EEA76367-0E55-463C-9B74-DED2C1ACB628}" srcId="{8BF21B2E-A917-4B56-8DA5-9549C8FDA2BA}" destId="{C20A55D6-DE9C-4BF7-BAFE-5439133E4E56}" srcOrd="4" destOrd="0" parTransId="{565E8ABB-8DB4-4D6F-87DE-232913819B31}" sibTransId="{508F2F2D-CBCE-41A4-8612-3F885FE7988F}"/>
    <dgm:cxn modelId="{1871A9AB-9D54-8547-BAEB-5AFED75B64EB}" type="presOf" srcId="{36E2231D-1CA0-4303-BA8D-7B3C94EF1126}" destId="{A69E125D-EECF-CD46-A7A0-7B83D04485E6}" srcOrd="0" destOrd="0" presId="urn:microsoft.com/office/officeart/2005/8/layout/vList2"/>
    <dgm:cxn modelId="{761E90B9-8021-B049-9497-54F75F77667F}" type="presOf" srcId="{C98B760F-73BD-4B48-8D72-3748E4C8E0B9}" destId="{F5469D72-C43C-CE45-9625-1E185670CCC9}" srcOrd="0" destOrd="0" presId="urn:microsoft.com/office/officeart/2005/8/layout/vList2"/>
    <dgm:cxn modelId="{B79F40C6-FD42-4160-BFA8-87D3D0C1F8CB}" srcId="{8BF21B2E-A917-4B56-8DA5-9549C8FDA2BA}" destId="{1EC2ED3A-9B36-43BB-AF84-21C79AC003E8}" srcOrd="2" destOrd="0" parTransId="{9AC9F1D3-8A7F-43C8-AB96-369D308A8B14}" sibTransId="{2F55C6A9-4C3E-4A6B-ADB7-1F18FD716BE7}"/>
    <dgm:cxn modelId="{0792E2C8-4688-4A7F-B075-E252300D6E17}" srcId="{8BF21B2E-A917-4B56-8DA5-9549C8FDA2BA}" destId="{927BC1EE-869E-4401-95BA-4AFBC7D84950}" srcOrd="5" destOrd="0" parTransId="{6C75E2E8-7021-4DB3-BC4F-A1DCF84B0F94}" sibTransId="{5DA595B3-D60B-49B9-9D83-11620EE1490F}"/>
    <dgm:cxn modelId="{2E3F68F5-EFC5-FD42-96E0-8C268DB4F98F}" type="presOf" srcId="{12923FB1-AE4F-445A-9675-43AEB253C302}" destId="{DF29ADE7-B043-3E4D-9CEF-C858EBE580D6}" srcOrd="0" destOrd="0" presId="urn:microsoft.com/office/officeart/2005/8/layout/vList2"/>
    <dgm:cxn modelId="{4EFD38FD-305D-624F-9BF9-152B33320160}" type="presOf" srcId="{927BC1EE-869E-4401-95BA-4AFBC7D84950}" destId="{CB7522E6-4603-034F-ABB7-4BF38BD7D9C7}" srcOrd="0" destOrd="0" presId="urn:microsoft.com/office/officeart/2005/8/layout/vList2"/>
    <dgm:cxn modelId="{8140EE96-6278-A14C-AAD1-D709AE8751FB}" type="presParOf" srcId="{394C5071-D5E3-5748-B3F2-799368A7A262}" destId="{F5469D72-C43C-CE45-9625-1E185670CCC9}" srcOrd="0" destOrd="0" presId="urn:microsoft.com/office/officeart/2005/8/layout/vList2"/>
    <dgm:cxn modelId="{E64DEA7C-51D4-8C4F-B4EC-F7BB7C2037FB}" type="presParOf" srcId="{394C5071-D5E3-5748-B3F2-799368A7A262}" destId="{151331E0-1358-7442-80A1-AD0C803570CB}" srcOrd="1" destOrd="0" presId="urn:microsoft.com/office/officeart/2005/8/layout/vList2"/>
    <dgm:cxn modelId="{41EBF784-9A2F-CD4F-947A-338281446199}" type="presParOf" srcId="{394C5071-D5E3-5748-B3F2-799368A7A262}" destId="{DF29ADE7-B043-3E4D-9CEF-C858EBE580D6}" srcOrd="2" destOrd="0" presId="urn:microsoft.com/office/officeart/2005/8/layout/vList2"/>
    <dgm:cxn modelId="{7CD4D7FD-1319-3948-B102-83B82523A831}" type="presParOf" srcId="{394C5071-D5E3-5748-B3F2-799368A7A262}" destId="{B52B9295-1B22-6F4C-8E37-5F60049B30B4}" srcOrd="3" destOrd="0" presId="urn:microsoft.com/office/officeart/2005/8/layout/vList2"/>
    <dgm:cxn modelId="{421B373A-AF22-0B40-BB0A-864442CD7491}" type="presParOf" srcId="{394C5071-D5E3-5748-B3F2-799368A7A262}" destId="{C095BF3A-5D76-B14A-9B35-8ACBC1DAB5F8}" srcOrd="4" destOrd="0" presId="urn:microsoft.com/office/officeart/2005/8/layout/vList2"/>
    <dgm:cxn modelId="{37A0D9A6-95AB-0E4E-8918-91234F173EB3}" type="presParOf" srcId="{394C5071-D5E3-5748-B3F2-799368A7A262}" destId="{AE230349-A916-B440-BDB4-88E1F509108B}" srcOrd="5" destOrd="0" presId="urn:microsoft.com/office/officeart/2005/8/layout/vList2"/>
    <dgm:cxn modelId="{6B533098-BBF5-8844-93D3-DA76A7690FCD}" type="presParOf" srcId="{394C5071-D5E3-5748-B3F2-799368A7A262}" destId="{A69E125D-EECF-CD46-A7A0-7B83D04485E6}" srcOrd="6" destOrd="0" presId="urn:microsoft.com/office/officeart/2005/8/layout/vList2"/>
    <dgm:cxn modelId="{94F43AFF-9B9B-0147-8092-E4C798D3F150}" type="presParOf" srcId="{394C5071-D5E3-5748-B3F2-799368A7A262}" destId="{EEDCEE69-23B1-2948-A410-E7414FFF43B6}" srcOrd="7" destOrd="0" presId="urn:microsoft.com/office/officeart/2005/8/layout/vList2"/>
    <dgm:cxn modelId="{8E1251DC-E149-E04E-9D73-05EEB28F5F60}" type="presParOf" srcId="{394C5071-D5E3-5748-B3F2-799368A7A262}" destId="{23AB8DD8-659F-E441-8912-41B66CA38457}" srcOrd="8" destOrd="0" presId="urn:microsoft.com/office/officeart/2005/8/layout/vList2"/>
    <dgm:cxn modelId="{C6CC3FEC-116E-564A-9281-4C4026FC0D8F}" type="presParOf" srcId="{394C5071-D5E3-5748-B3F2-799368A7A262}" destId="{4B93548D-875E-F246-9E2F-96F8EA097D88}" srcOrd="9" destOrd="0" presId="urn:microsoft.com/office/officeart/2005/8/layout/vList2"/>
    <dgm:cxn modelId="{2D734665-F3FA-7942-A04E-FC10A9ABFA51}" type="presParOf" srcId="{394C5071-D5E3-5748-B3F2-799368A7A262}" destId="{CB7522E6-4603-034F-ABB7-4BF38BD7D9C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192A15-9F7D-49E0-B885-3A75F46F280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B6203C-4F51-4836-BF8D-2771E91EA465}">
      <dgm:prSet/>
      <dgm:spPr/>
      <dgm:t>
        <a:bodyPr/>
        <a:lstStyle/>
        <a:p>
          <a:r>
            <a:rPr lang="en-US"/>
            <a:t>Exclude nulls; no imputation</a:t>
          </a:r>
        </a:p>
      </dgm:t>
    </dgm:pt>
    <dgm:pt modelId="{5232C3EE-8E34-431F-A83E-F2C2A34E8854}" type="parTrans" cxnId="{F3DF3FE8-95A9-4AAC-AA82-F2571D598B2A}">
      <dgm:prSet/>
      <dgm:spPr/>
      <dgm:t>
        <a:bodyPr/>
        <a:lstStyle/>
        <a:p>
          <a:endParaRPr lang="en-US"/>
        </a:p>
      </dgm:t>
    </dgm:pt>
    <dgm:pt modelId="{337CB084-EE1A-4364-A2CB-56BACEC69BA8}" type="sibTrans" cxnId="{F3DF3FE8-95A9-4AAC-AA82-F2571D598B2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155F4B7-BA74-46FF-8EA4-7FF484BB9CB3}">
      <dgm:prSet/>
      <dgm:spPr/>
      <dgm:t>
        <a:bodyPr/>
        <a:lstStyle/>
        <a:p>
          <a:r>
            <a:rPr lang="en-US"/>
            <a:t>Normalize multi-genre labels (case, delimiters, explosion)</a:t>
          </a:r>
        </a:p>
      </dgm:t>
    </dgm:pt>
    <dgm:pt modelId="{6E6EE171-FDB4-4140-9B05-EEFD67886169}" type="parTrans" cxnId="{957A524B-21A7-4B1A-9403-5F72E26ED1BD}">
      <dgm:prSet/>
      <dgm:spPr/>
      <dgm:t>
        <a:bodyPr/>
        <a:lstStyle/>
        <a:p>
          <a:endParaRPr lang="en-US"/>
        </a:p>
      </dgm:t>
    </dgm:pt>
    <dgm:pt modelId="{7F4A87C7-D170-4D6F-909F-746BF2386FD9}" type="sibTrans" cxnId="{957A524B-21A7-4B1A-9403-5F72E26ED1B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D05F521-3663-4C39-8B9A-C771AAFA1334}">
      <dgm:prSet/>
      <dgm:spPr/>
      <dgm:t>
        <a:bodyPr/>
        <a:lstStyle/>
        <a:p>
          <a:r>
            <a:rPr lang="en-US"/>
            <a:t>Investigate duplicate titles within the same year</a:t>
          </a:r>
        </a:p>
      </dgm:t>
    </dgm:pt>
    <dgm:pt modelId="{7883D177-7118-4142-A674-50506C53C423}" type="parTrans" cxnId="{56F42F92-0195-4CD6-8868-9886EF4018E4}">
      <dgm:prSet/>
      <dgm:spPr/>
      <dgm:t>
        <a:bodyPr/>
        <a:lstStyle/>
        <a:p>
          <a:endParaRPr lang="en-US"/>
        </a:p>
      </dgm:t>
    </dgm:pt>
    <dgm:pt modelId="{A57B96DA-55F5-40CA-811D-D59FBE2441F0}" type="sibTrans" cxnId="{56F42F92-0195-4CD6-8868-9886EF4018E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3F2BDDD-BD1E-4C4C-98E7-0BACB945B2AD}">
      <dgm:prSet/>
      <dgm:spPr/>
      <dgm:t>
        <a:bodyPr/>
        <a:lstStyle/>
        <a:p>
          <a:r>
            <a:rPr lang="en-US"/>
            <a:t>Flag runtime and rating outliers</a:t>
          </a:r>
        </a:p>
      </dgm:t>
    </dgm:pt>
    <dgm:pt modelId="{618D3D2A-907D-4ACF-B01D-AA9C3BD252BC}" type="parTrans" cxnId="{55E6069E-9FBA-4861-8122-21FB136790C1}">
      <dgm:prSet/>
      <dgm:spPr/>
      <dgm:t>
        <a:bodyPr/>
        <a:lstStyle/>
        <a:p>
          <a:endParaRPr lang="en-US"/>
        </a:p>
      </dgm:t>
    </dgm:pt>
    <dgm:pt modelId="{F7F39A15-CD07-4703-954D-12C2AECDDBC1}" type="sibTrans" cxnId="{55E6069E-9FBA-4861-8122-21FB136790C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D28749A-AEEB-8C40-A4E4-88ABBAC9EAC8}" type="pres">
      <dgm:prSet presAssocID="{9E192A15-9F7D-49E0-B885-3A75F46F2804}" presName="Name0" presStyleCnt="0">
        <dgm:presLayoutVars>
          <dgm:animLvl val="lvl"/>
          <dgm:resizeHandles val="exact"/>
        </dgm:presLayoutVars>
      </dgm:prSet>
      <dgm:spPr/>
    </dgm:pt>
    <dgm:pt modelId="{98384881-CA67-C347-B9E4-A40655E06780}" type="pres">
      <dgm:prSet presAssocID="{E1B6203C-4F51-4836-BF8D-2771E91EA465}" presName="compositeNode" presStyleCnt="0">
        <dgm:presLayoutVars>
          <dgm:bulletEnabled val="1"/>
        </dgm:presLayoutVars>
      </dgm:prSet>
      <dgm:spPr/>
    </dgm:pt>
    <dgm:pt modelId="{0049C33E-B3E7-7B42-8140-D46852AB69DF}" type="pres">
      <dgm:prSet presAssocID="{E1B6203C-4F51-4836-BF8D-2771E91EA465}" presName="bgRect" presStyleLbl="alignNode1" presStyleIdx="0" presStyleCnt="4"/>
      <dgm:spPr/>
    </dgm:pt>
    <dgm:pt modelId="{DF5C8621-20E6-8342-ADA9-7F531AD8DD00}" type="pres">
      <dgm:prSet presAssocID="{337CB084-EE1A-4364-A2CB-56BACEC69BA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DF71B68-0111-6C47-BA11-2998426B4B96}" type="pres">
      <dgm:prSet presAssocID="{E1B6203C-4F51-4836-BF8D-2771E91EA465}" presName="nodeRect" presStyleLbl="alignNode1" presStyleIdx="0" presStyleCnt="4">
        <dgm:presLayoutVars>
          <dgm:bulletEnabled val="1"/>
        </dgm:presLayoutVars>
      </dgm:prSet>
      <dgm:spPr/>
    </dgm:pt>
    <dgm:pt modelId="{8BBAC39E-CBC9-0943-AC17-1252DB1E9D0A}" type="pres">
      <dgm:prSet presAssocID="{337CB084-EE1A-4364-A2CB-56BACEC69BA8}" presName="sibTrans" presStyleCnt="0"/>
      <dgm:spPr/>
    </dgm:pt>
    <dgm:pt modelId="{6F497532-3F28-6D48-90C3-6289D101A079}" type="pres">
      <dgm:prSet presAssocID="{C155F4B7-BA74-46FF-8EA4-7FF484BB9CB3}" presName="compositeNode" presStyleCnt="0">
        <dgm:presLayoutVars>
          <dgm:bulletEnabled val="1"/>
        </dgm:presLayoutVars>
      </dgm:prSet>
      <dgm:spPr/>
    </dgm:pt>
    <dgm:pt modelId="{2A8CE301-5EA4-B04B-B12F-65E2742DFA3C}" type="pres">
      <dgm:prSet presAssocID="{C155F4B7-BA74-46FF-8EA4-7FF484BB9CB3}" presName="bgRect" presStyleLbl="alignNode1" presStyleIdx="1" presStyleCnt="4"/>
      <dgm:spPr/>
    </dgm:pt>
    <dgm:pt modelId="{6FA9D2A9-367E-DC4F-95A6-3EE9719AB790}" type="pres">
      <dgm:prSet presAssocID="{7F4A87C7-D170-4D6F-909F-746BF2386FD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9ED941B-0A09-9945-A10D-B8A46595DE44}" type="pres">
      <dgm:prSet presAssocID="{C155F4B7-BA74-46FF-8EA4-7FF484BB9CB3}" presName="nodeRect" presStyleLbl="alignNode1" presStyleIdx="1" presStyleCnt="4">
        <dgm:presLayoutVars>
          <dgm:bulletEnabled val="1"/>
        </dgm:presLayoutVars>
      </dgm:prSet>
      <dgm:spPr/>
    </dgm:pt>
    <dgm:pt modelId="{E019B078-83D5-844A-8E4E-5FED37E213AD}" type="pres">
      <dgm:prSet presAssocID="{7F4A87C7-D170-4D6F-909F-746BF2386FD9}" presName="sibTrans" presStyleCnt="0"/>
      <dgm:spPr/>
    </dgm:pt>
    <dgm:pt modelId="{F8A22617-F6F0-8E4E-AF4B-001D3C6E6534}" type="pres">
      <dgm:prSet presAssocID="{ED05F521-3663-4C39-8B9A-C771AAFA1334}" presName="compositeNode" presStyleCnt="0">
        <dgm:presLayoutVars>
          <dgm:bulletEnabled val="1"/>
        </dgm:presLayoutVars>
      </dgm:prSet>
      <dgm:spPr/>
    </dgm:pt>
    <dgm:pt modelId="{915B163D-2DAA-7947-B8B3-8E15CF41CB5B}" type="pres">
      <dgm:prSet presAssocID="{ED05F521-3663-4C39-8B9A-C771AAFA1334}" presName="bgRect" presStyleLbl="alignNode1" presStyleIdx="2" presStyleCnt="4"/>
      <dgm:spPr/>
    </dgm:pt>
    <dgm:pt modelId="{ACBD57A9-6BEF-644E-9316-B4BA54B8B775}" type="pres">
      <dgm:prSet presAssocID="{A57B96DA-55F5-40CA-811D-D59FBE2441F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0400667-E6E9-C442-AB31-68948D62FE02}" type="pres">
      <dgm:prSet presAssocID="{ED05F521-3663-4C39-8B9A-C771AAFA1334}" presName="nodeRect" presStyleLbl="alignNode1" presStyleIdx="2" presStyleCnt="4">
        <dgm:presLayoutVars>
          <dgm:bulletEnabled val="1"/>
        </dgm:presLayoutVars>
      </dgm:prSet>
      <dgm:spPr/>
    </dgm:pt>
    <dgm:pt modelId="{3845CAB8-23BC-FF44-A656-8B8986CC496C}" type="pres">
      <dgm:prSet presAssocID="{A57B96DA-55F5-40CA-811D-D59FBE2441F0}" presName="sibTrans" presStyleCnt="0"/>
      <dgm:spPr/>
    </dgm:pt>
    <dgm:pt modelId="{B30E2702-4346-4D45-B426-CAAC8D7B0739}" type="pres">
      <dgm:prSet presAssocID="{F3F2BDDD-BD1E-4C4C-98E7-0BACB945B2AD}" presName="compositeNode" presStyleCnt="0">
        <dgm:presLayoutVars>
          <dgm:bulletEnabled val="1"/>
        </dgm:presLayoutVars>
      </dgm:prSet>
      <dgm:spPr/>
    </dgm:pt>
    <dgm:pt modelId="{879E3C0A-F04A-944A-9039-861CA3CB5267}" type="pres">
      <dgm:prSet presAssocID="{F3F2BDDD-BD1E-4C4C-98E7-0BACB945B2AD}" presName="bgRect" presStyleLbl="alignNode1" presStyleIdx="3" presStyleCnt="4"/>
      <dgm:spPr/>
    </dgm:pt>
    <dgm:pt modelId="{EBDC08E5-C57A-024E-8F9F-D7B529C9E539}" type="pres">
      <dgm:prSet presAssocID="{F7F39A15-CD07-4703-954D-12C2AECDDBC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A0887F0-05BE-4D4A-895E-F881F06EFA21}" type="pres">
      <dgm:prSet presAssocID="{F3F2BDDD-BD1E-4C4C-98E7-0BACB945B2A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312B11A-BDDD-2443-A077-F40A5DD0F39F}" type="presOf" srcId="{C155F4B7-BA74-46FF-8EA4-7FF484BB9CB3}" destId="{A9ED941B-0A09-9945-A10D-B8A46595DE44}" srcOrd="1" destOrd="0" presId="urn:microsoft.com/office/officeart/2016/7/layout/LinearBlockProcessNumbered"/>
    <dgm:cxn modelId="{0DEF601B-2329-DA4F-BCC1-913916F2C987}" type="presOf" srcId="{F7F39A15-CD07-4703-954D-12C2AECDDBC1}" destId="{EBDC08E5-C57A-024E-8F9F-D7B529C9E539}" srcOrd="0" destOrd="0" presId="urn:microsoft.com/office/officeart/2016/7/layout/LinearBlockProcessNumbered"/>
    <dgm:cxn modelId="{C563C437-B9FF-AA48-8BA7-D9E2A46CD38E}" type="presOf" srcId="{ED05F521-3663-4C39-8B9A-C771AAFA1334}" destId="{915B163D-2DAA-7947-B8B3-8E15CF41CB5B}" srcOrd="0" destOrd="0" presId="urn:microsoft.com/office/officeart/2016/7/layout/LinearBlockProcessNumbered"/>
    <dgm:cxn modelId="{53720839-A876-354C-AA1E-CC37C7DF2B9D}" type="presOf" srcId="{E1B6203C-4F51-4836-BF8D-2771E91EA465}" destId="{0049C33E-B3E7-7B42-8140-D46852AB69DF}" srcOrd="0" destOrd="0" presId="urn:microsoft.com/office/officeart/2016/7/layout/LinearBlockProcessNumbered"/>
    <dgm:cxn modelId="{E2B24447-E5F3-004D-8F9E-FE105D402380}" type="presOf" srcId="{F3F2BDDD-BD1E-4C4C-98E7-0BACB945B2AD}" destId="{879E3C0A-F04A-944A-9039-861CA3CB5267}" srcOrd="0" destOrd="0" presId="urn:microsoft.com/office/officeart/2016/7/layout/LinearBlockProcessNumbered"/>
    <dgm:cxn modelId="{957A524B-21A7-4B1A-9403-5F72E26ED1BD}" srcId="{9E192A15-9F7D-49E0-B885-3A75F46F2804}" destId="{C155F4B7-BA74-46FF-8EA4-7FF484BB9CB3}" srcOrd="1" destOrd="0" parTransId="{6E6EE171-FDB4-4140-9B05-EEFD67886169}" sibTransId="{7F4A87C7-D170-4D6F-909F-746BF2386FD9}"/>
    <dgm:cxn modelId="{C8EAF652-9E41-1D43-822B-13AF5F19F7B3}" type="presOf" srcId="{ED05F521-3663-4C39-8B9A-C771AAFA1334}" destId="{70400667-E6E9-C442-AB31-68948D62FE02}" srcOrd="1" destOrd="0" presId="urn:microsoft.com/office/officeart/2016/7/layout/LinearBlockProcessNumbered"/>
    <dgm:cxn modelId="{B4A58F8C-505C-8B4C-A586-CCF5FF2F9CF3}" type="presOf" srcId="{337CB084-EE1A-4364-A2CB-56BACEC69BA8}" destId="{DF5C8621-20E6-8342-ADA9-7F531AD8DD00}" srcOrd="0" destOrd="0" presId="urn:microsoft.com/office/officeart/2016/7/layout/LinearBlockProcessNumbered"/>
    <dgm:cxn modelId="{56F42F92-0195-4CD6-8868-9886EF4018E4}" srcId="{9E192A15-9F7D-49E0-B885-3A75F46F2804}" destId="{ED05F521-3663-4C39-8B9A-C771AAFA1334}" srcOrd="2" destOrd="0" parTransId="{7883D177-7118-4142-A674-50506C53C423}" sibTransId="{A57B96DA-55F5-40CA-811D-D59FBE2441F0}"/>
    <dgm:cxn modelId="{55E6069E-9FBA-4861-8122-21FB136790C1}" srcId="{9E192A15-9F7D-49E0-B885-3A75F46F2804}" destId="{F3F2BDDD-BD1E-4C4C-98E7-0BACB945B2AD}" srcOrd="3" destOrd="0" parTransId="{618D3D2A-907D-4ACF-B01D-AA9C3BD252BC}" sibTransId="{F7F39A15-CD07-4703-954D-12C2AECDDBC1}"/>
    <dgm:cxn modelId="{EC587EA7-A3CB-524E-AFF6-2256DA936A7F}" type="presOf" srcId="{7F4A87C7-D170-4D6F-909F-746BF2386FD9}" destId="{6FA9D2A9-367E-DC4F-95A6-3EE9719AB790}" srcOrd="0" destOrd="0" presId="urn:microsoft.com/office/officeart/2016/7/layout/LinearBlockProcessNumbered"/>
    <dgm:cxn modelId="{13DBCBC6-5D32-8E4A-9BE8-0B772D50B732}" type="presOf" srcId="{E1B6203C-4F51-4836-BF8D-2771E91EA465}" destId="{6DF71B68-0111-6C47-BA11-2998426B4B96}" srcOrd="1" destOrd="0" presId="urn:microsoft.com/office/officeart/2016/7/layout/LinearBlockProcessNumbered"/>
    <dgm:cxn modelId="{EBB282E2-B149-E64C-A4C9-B6721245B87E}" type="presOf" srcId="{C155F4B7-BA74-46FF-8EA4-7FF484BB9CB3}" destId="{2A8CE301-5EA4-B04B-B12F-65E2742DFA3C}" srcOrd="0" destOrd="0" presId="urn:microsoft.com/office/officeart/2016/7/layout/LinearBlockProcessNumbered"/>
    <dgm:cxn modelId="{F3DF3FE8-95A9-4AAC-AA82-F2571D598B2A}" srcId="{9E192A15-9F7D-49E0-B885-3A75F46F2804}" destId="{E1B6203C-4F51-4836-BF8D-2771E91EA465}" srcOrd="0" destOrd="0" parTransId="{5232C3EE-8E34-431F-A83E-F2C2A34E8854}" sibTransId="{337CB084-EE1A-4364-A2CB-56BACEC69BA8}"/>
    <dgm:cxn modelId="{9548C3F0-ADA0-9541-8D0A-C3E65BF82E43}" type="presOf" srcId="{F3F2BDDD-BD1E-4C4C-98E7-0BACB945B2AD}" destId="{1A0887F0-05BE-4D4A-895E-F881F06EFA21}" srcOrd="1" destOrd="0" presId="urn:microsoft.com/office/officeart/2016/7/layout/LinearBlockProcessNumbered"/>
    <dgm:cxn modelId="{45CF74F2-ADF7-9442-AE59-B7AC7726A71E}" type="presOf" srcId="{9E192A15-9F7D-49E0-B885-3A75F46F2804}" destId="{AD28749A-AEEB-8C40-A4E4-88ABBAC9EAC8}" srcOrd="0" destOrd="0" presId="urn:microsoft.com/office/officeart/2016/7/layout/LinearBlockProcessNumbered"/>
    <dgm:cxn modelId="{2CD19FF7-CBA7-9941-8651-36BA42C5CAA2}" type="presOf" srcId="{A57B96DA-55F5-40CA-811D-D59FBE2441F0}" destId="{ACBD57A9-6BEF-644E-9316-B4BA54B8B775}" srcOrd="0" destOrd="0" presId="urn:microsoft.com/office/officeart/2016/7/layout/LinearBlockProcessNumbered"/>
    <dgm:cxn modelId="{AE51B2BA-9C6B-9B41-85C5-0D4B18F8DC69}" type="presParOf" srcId="{AD28749A-AEEB-8C40-A4E4-88ABBAC9EAC8}" destId="{98384881-CA67-C347-B9E4-A40655E06780}" srcOrd="0" destOrd="0" presId="urn:microsoft.com/office/officeart/2016/7/layout/LinearBlockProcessNumbered"/>
    <dgm:cxn modelId="{0D839B81-FE0E-4A43-9C07-B8CA45A0F3F8}" type="presParOf" srcId="{98384881-CA67-C347-B9E4-A40655E06780}" destId="{0049C33E-B3E7-7B42-8140-D46852AB69DF}" srcOrd="0" destOrd="0" presId="urn:microsoft.com/office/officeart/2016/7/layout/LinearBlockProcessNumbered"/>
    <dgm:cxn modelId="{A142084B-242C-374A-8054-6FCC27273A2B}" type="presParOf" srcId="{98384881-CA67-C347-B9E4-A40655E06780}" destId="{DF5C8621-20E6-8342-ADA9-7F531AD8DD00}" srcOrd="1" destOrd="0" presId="urn:microsoft.com/office/officeart/2016/7/layout/LinearBlockProcessNumbered"/>
    <dgm:cxn modelId="{186E9FE3-1AD2-A549-B42B-7B18EE65BB4B}" type="presParOf" srcId="{98384881-CA67-C347-B9E4-A40655E06780}" destId="{6DF71B68-0111-6C47-BA11-2998426B4B96}" srcOrd="2" destOrd="0" presId="urn:microsoft.com/office/officeart/2016/7/layout/LinearBlockProcessNumbered"/>
    <dgm:cxn modelId="{D9682A7F-CFBD-714E-961E-3245C37AF85E}" type="presParOf" srcId="{AD28749A-AEEB-8C40-A4E4-88ABBAC9EAC8}" destId="{8BBAC39E-CBC9-0943-AC17-1252DB1E9D0A}" srcOrd="1" destOrd="0" presId="urn:microsoft.com/office/officeart/2016/7/layout/LinearBlockProcessNumbered"/>
    <dgm:cxn modelId="{9D433C70-C5A5-D740-93E1-54380BE0A6F3}" type="presParOf" srcId="{AD28749A-AEEB-8C40-A4E4-88ABBAC9EAC8}" destId="{6F497532-3F28-6D48-90C3-6289D101A079}" srcOrd="2" destOrd="0" presId="urn:microsoft.com/office/officeart/2016/7/layout/LinearBlockProcessNumbered"/>
    <dgm:cxn modelId="{368D789B-3E90-184D-AA53-7C25818CC905}" type="presParOf" srcId="{6F497532-3F28-6D48-90C3-6289D101A079}" destId="{2A8CE301-5EA4-B04B-B12F-65E2742DFA3C}" srcOrd="0" destOrd="0" presId="urn:microsoft.com/office/officeart/2016/7/layout/LinearBlockProcessNumbered"/>
    <dgm:cxn modelId="{E406F056-3B60-A240-A2C5-DE9DDEF1397C}" type="presParOf" srcId="{6F497532-3F28-6D48-90C3-6289D101A079}" destId="{6FA9D2A9-367E-DC4F-95A6-3EE9719AB790}" srcOrd="1" destOrd="0" presId="urn:microsoft.com/office/officeart/2016/7/layout/LinearBlockProcessNumbered"/>
    <dgm:cxn modelId="{413E4F35-7D3D-434C-924B-C242808B76E3}" type="presParOf" srcId="{6F497532-3F28-6D48-90C3-6289D101A079}" destId="{A9ED941B-0A09-9945-A10D-B8A46595DE44}" srcOrd="2" destOrd="0" presId="urn:microsoft.com/office/officeart/2016/7/layout/LinearBlockProcessNumbered"/>
    <dgm:cxn modelId="{0831FB11-42F8-7D46-818E-E2E337BA9F09}" type="presParOf" srcId="{AD28749A-AEEB-8C40-A4E4-88ABBAC9EAC8}" destId="{E019B078-83D5-844A-8E4E-5FED37E213AD}" srcOrd="3" destOrd="0" presId="urn:microsoft.com/office/officeart/2016/7/layout/LinearBlockProcessNumbered"/>
    <dgm:cxn modelId="{5FF1DB45-E1FB-DC43-A6CB-6FE81B1378FC}" type="presParOf" srcId="{AD28749A-AEEB-8C40-A4E4-88ABBAC9EAC8}" destId="{F8A22617-F6F0-8E4E-AF4B-001D3C6E6534}" srcOrd="4" destOrd="0" presId="urn:microsoft.com/office/officeart/2016/7/layout/LinearBlockProcessNumbered"/>
    <dgm:cxn modelId="{32EFD195-740A-8441-8CAC-B480E90BEFD2}" type="presParOf" srcId="{F8A22617-F6F0-8E4E-AF4B-001D3C6E6534}" destId="{915B163D-2DAA-7947-B8B3-8E15CF41CB5B}" srcOrd="0" destOrd="0" presId="urn:microsoft.com/office/officeart/2016/7/layout/LinearBlockProcessNumbered"/>
    <dgm:cxn modelId="{4EE38A56-C4E3-DD46-93EF-1CDD58CE8212}" type="presParOf" srcId="{F8A22617-F6F0-8E4E-AF4B-001D3C6E6534}" destId="{ACBD57A9-6BEF-644E-9316-B4BA54B8B775}" srcOrd="1" destOrd="0" presId="urn:microsoft.com/office/officeart/2016/7/layout/LinearBlockProcessNumbered"/>
    <dgm:cxn modelId="{F71F264F-5F7B-8146-A6B2-31D974AABB45}" type="presParOf" srcId="{F8A22617-F6F0-8E4E-AF4B-001D3C6E6534}" destId="{70400667-E6E9-C442-AB31-68948D62FE02}" srcOrd="2" destOrd="0" presId="urn:microsoft.com/office/officeart/2016/7/layout/LinearBlockProcessNumbered"/>
    <dgm:cxn modelId="{B727BA35-9363-DE49-BCF6-D7AEC0239E1A}" type="presParOf" srcId="{AD28749A-AEEB-8C40-A4E4-88ABBAC9EAC8}" destId="{3845CAB8-23BC-FF44-A656-8B8986CC496C}" srcOrd="5" destOrd="0" presId="urn:microsoft.com/office/officeart/2016/7/layout/LinearBlockProcessNumbered"/>
    <dgm:cxn modelId="{31585E1F-9C6F-974E-9B72-FEFB36C3C6DD}" type="presParOf" srcId="{AD28749A-AEEB-8C40-A4E4-88ABBAC9EAC8}" destId="{B30E2702-4346-4D45-B426-CAAC8D7B0739}" srcOrd="6" destOrd="0" presId="urn:microsoft.com/office/officeart/2016/7/layout/LinearBlockProcessNumbered"/>
    <dgm:cxn modelId="{6DBB2273-5BDE-794F-A84B-CD3BCE2660A1}" type="presParOf" srcId="{B30E2702-4346-4D45-B426-CAAC8D7B0739}" destId="{879E3C0A-F04A-944A-9039-861CA3CB5267}" srcOrd="0" destOrd="0" presId="urn:microsoft.com/office/officeart/2016/7/layout/LinearBlockProcessNumbered"/>
    <dgm:cxn modelId="{2FDD7DEE-7CCB-5745-82B6-FFD6A670A003}" type="presParOf" srcId="{B30E2702-4346-4D45-B426-CAAC8D7B0739}" destId="{EBDC08E5-C57A-024E-8F9F-D7B529C9E539}" srcOrd="1" destOrd="0" presId="urn:microsoft.com/office/officeart/2016/7/layout/LinearBlockProcessNumbered"/>
    <dgm:cxn modelId="{9A1AE18F-E869-0D4E-AF4E-D73096BFF117}" type="presParOf" srcId="{B30E2702-4346-4D45-B426-CAAC8D7B0739}" destId="{1A0887F0-05BE-4D4A-895E-F881F06EFA2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DBD86-30C5-4E44-BE10-C9E4E409119A}">
      <dsp:nvSpPr>
        <dsp:cNvPr id="0" name=""/>
        <dsp:cNvSpPr/>
      </dsp:nvSpPr>
      <dsp:spPr>
        <a:xfrm>
          <a:off x="0" y="0"/>
          <a:ext cx="5073435" cy="1010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Dataset: IMDB (SQLite) | Scope: 2010–2019</a:t>
          </a:r>
        </a:p>
      </dsp:txBody>
      <dsp:txXfrm>
        <a:off x="29583" y="29583"/>
        <a:ext cx="3983513" cy="950884"/>
      </dsp:txXfrm>
    </dsp:sp>
    <dsp:sp modelId="{2C38A738-19A1-4245-93DA-962884245B8B}">
      <dsp:nvSpPr>
        <dsp:cNvPr id="0" name=""/>
        <dsp:cNvSpPr/>
      </dsp:nvSpPr>
      <dsp:spPr>
        <a:xfrm>
          <a:off x="447656" y="1178391"/>
          <a:ext cx="5073435" cy="1010050"/>
        </a:xfrm>
        <a:prstGeom prst="roundRect">
          <a:avLst>
            <a:gd name="adj" fmla="val 10000"/>
          </a:avLst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Tools: SQL (SQLite), Pandas, Matplotlib</a:t>
          </a:r>
        </a:p>
      </dsp:txBody>
      <dsp:txXfrm>
        <a:off x="477239" y="1207974"/>
        <a:ext cx="3910081" cy="950884"/>
      </dsp:txXfrm>
    </dsp:sp>
    <dsp:sp modelId="{09309039-AAEF-4B49-8076-EC404F88D319}">
      <dsp:nvSpPr>
        <dsp:cNvPr id="0" name=""/>
        <dsp:cNvSpPr/>
      </dsp:nvSpPr>
      <dsp:spPr>
        <a:xfrm>
          <a:off x="895312" y="2356783"/>
          <a:ext cx="5073435" cy="1010050"/>
        </a:xfrm>
        <a:prstGeom prst="roundRect">
          <a:avLst>
            <a:gd name="adj" fmla="val 10000"/>
          </a:avLst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Deliverables: Exploration summary, business question, cleaning tasks</a:t>
          </a:r>
        </a:p>
      </dsp:txBody>
      <dsp:txXfrm>
        <a:off x="924895" y="2386366"/>
        <a:ext cx="3910081" cy="950884"/>
      </dsp:txXfrm>
    </dsp:sp>
    <dsp:sp modelId="{48F206F6-94BB-2743-896F-824401293963}">
      <dsp:nvSpPr>
        <dsp:cNvPr id="0" name=""/>
        <dsp:cNvSpPr/>
      </dsp:nvSpPr>
      <dsp:spPr>
        <a:xfrm>
          <a:off x="4416903" y="765954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64623" y="765954"/>
        <a:ext cx="361092" cy="494040"/>
      </dsp:txXfrm>
    </dsp:sp>
    <dsp:sp modelId="{40CAF2A1-A3FD-3F4E-B2C9-BCE3A7C8152E}">
      <dsp:nvSpPr>
        <dsp:cNvPr id="0" name=""/>
        <dsp:cNvSpPr/>
      </dsp:nvSpPr>
      <dsp:spPr>
        <a:xfrm>
          <a:off x="4864559" y="1937612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4176"/>
            <a:satOff val="7689"/>
            <a:lumOff val="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34176"/>
              <a:satOff val="7689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12279" y="1937612"/>
        <a:ext cx="361092" cy="494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5F5A8-982E-0844-8218-8ED0D44C259A}">
      <dsp:nvSpPr>
        <dsp:cNvPr id="0" name=""/>
        <dsp:cNvSpPr/>
      </dsp:nvSpPr>
      <dsp:spPr>
        <a:xfrm>
          <a:off x="0" y="0"/>
          <a:ext cx="5073435" cy="10100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2010–2019 filtered; nulls excluded in critical fields</a:t>
          </a:r>
        </a:p>
      </dsp:txBody>
      <dsp:txXfrm>
        <a:off x="29583" y="29583"/>
        <a:ext cx="3983513" cy="950884"/>
      </dsp:txXfrm>
    </dsp:sp>
    <dsp:sp modelId="{9962853E-3D09-DF42-9E20-B7D76E0002E7}">
      <dsp:nvSpPr>
        <dsp:cNvPr id="0" name=""/>
        <dsp:cNvSpPr/>
      </dsp:nvSpPr>
      <dsp:spPr>
        <a:xfrm>
          <a:off x="447656" y="1178391"/>
          <a:ext cx="5073435" cy="1010050"/>
        </a:xfrm>
        <a:prstGeom prst="roundRect">
          <a:avLst>
            <a:gd name="adj" fmla="val 10000"/>
          </a:avLst>
        </a:prstGeom>
        <a:solidFill>
          <a:schemeClr val="accent2">
            <a:hueOff val="1327892"/>
            <a:satOff val="4567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Genre normalization for grouping/aggregation</a:t>
          </a:r>
        </a:p>
      </dsp:txBody>
      <dsp:txXfrm>
        <a:off x="477239" y="1207974"/>
        <a:ext cx="3910081" cy="950884"/>
      </dsp:txXfrm>
    </dsp:sp>
    <dsp:sp modelId="{5193C0BF-D0E2-1D44-A940-C609F6436B34}">
      <dsp:nvSpPr>
        <dsp:cNvPr id="0" name=""/>
        <dsp:cNvSpPr/>
      </dsp:nvSpPr>
      <dsp:spPr>
        <a:xfrm>
          <a:off x="895312" y="2356783"/>
          <a:ext cx="5073435" cy="1010050"/>
        </a:xfrm>
        <a:prstGeom prst="roundRect">
          <a:avLst>
            <a:gd name="adj" fmla="val 10000"/>
          </a:avLst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Ratings joined via movie_id (ready for analysis)</a:t>
          </a:r>
        </a:p>
      </dsp:txBody>
      <dsp:txXfrm>
        <a:off x="924895" y="2386366"/>
        <a:ext cx="3910081" cy="950884"/>
      </dsp:txXfrm>
    </dsp:sp>
    <dsp:sp modelId="{EB15C27D-1642-6046-8933-BA0BD015FE37}">
      <dsp:nvSpPr>
        <dsp:cNvPr id="0" name=""/>
        <dsp:cNvSpPr/>
      </dsp:nvSpPr>
      <dsp:spPr>
        <a:xfrm>
          <a:off x="4416903" y="765954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564623" y="765954"/>
        <a:ext cx="361092" cy="494040"/>
      </dsp:txXfrm>
    </dsp:sp>
    <dsp:sp modelId="{9C3CAD5F-5DE9-3149-9BE6-1A1AA77842A4}">
      <dsp:nvSpPr>
        <dsp:cNvPr id="0" name=""/>
        <dsp:cNvSpPr/>
      </dsp:nvSpPr>
      <dsp:spPr>
        <a:xfrm>
          <a:off x="4864559" y="1937612"/>
          <a:ext cx="656532" cy="6565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34176"/>
            <a:satOff val="7689"/>
            <a:lumOff val="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34176"/>
              <a:satOff val="7689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12279" y="1937612"/>
        <a:ext cx="361092" cy="494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69D72-C43C-CE45-9625-1E185670CCC9}">
      <dsp:nvSpPr>
        <dsp:cNvPr id="0" name=""/>
        <dsp:cNvSpPr/>
      </dsp:nvSpPr>
      <dsp:spPr>
        <a:xfrm>
          <a:off x="0" y="106841"/>
          <a:ext cx="5968748" cy="494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Which genres consistently receive higher audience ratings (2010–2019)? </a:t>
          </a:r>
        </a:p>
      </dsp:txBody>
      <dsp:txXfrm>
        <a:off x="24131" y="130972"/>
        <a:ext cx="5920486" cy="446063"/>
      </dsp:txXfrm>
    </dsp:sp>
    <dsp:sp modelId="{DF29ADE7-B043-3E4D-9CEF-C858EBE580D6}">
      <dsp:nvSpPr>
        <dsp:cNvPr id="0" name=""/>
        <dsp:cNvSpPr/>
      </dsp:nvSpPr>
      <dsp:spPr>
        <a:xfrm>
          <a:off x="0" y="638606"/>
          <a:ext cx="5968748" cy="494325"/>
        </a:xfrm>
        <a:prstGeom prst="roundRect">
          <a:avLst/>
        </a:prstGeom>
        <a:solidFill>
          <a:schemeClr val="accent2">
            <a:hueOff val="531157"/>
            <a:satOff val="1827"/>
            <a:lumOff val="-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Drama</a:t>
          </a:r>
          <a:r>
            <a:rPr lang="en-US" sz="1300" kern="1200"/>
            <a:t> and </a:t>
          </a:r>
          <a:r>
            <a:rPr lang="en-US" sz="1300" b="1" kern="1200"/>
            <a:t>Documentary</a:t>
          </a:r>
          <a:r>
            <a:rPr lang="en-US" sz="1300" kern="1200"/>
            <a:t> → highest ratings (strong storytelling,   critical appeal)</a:t>
          </a:r>
        </a:p>
      </dsp:txBody>
      <dsp:txXfrm>
        <a:off x="24131" y="662737"/>
        <a:ext cx="5920486" cy="446063"/>
      </dsp:txXfrm>
    </dsp:sp>
    <dsp:sp modelId="{C095BF3A-5D76-B14A-9B35-8ACBC1DAB5F8}">
      <dsp:nvSpPr>
        <dsp:cNvPr id="0" name=""/>
        <dsp:cNvSpPr/>
      </dsp:nvSpPr>
      <dsp:spPr>
        <a:xfrm>
          <a:off x="0" y="1170371"/>
          <a:ext cx="5968748" cy="494325"/>
        </a:xfrm>
        <a:prstGeom prst="roundRect">
          <a:avLst/>
        </a:prstGeom>
        <a:solidFill>
          <a:schemeClr val="accent2">
            <a:hueOff val="1062314"/>
            <a:satOff val="3654"/>
            <a:lumOff val="-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Animation</a:t>
          </a:r>
          <a:r>
            <a:rPr lang="en-US" sz="1300" kern="1200"/>
            <a:t> → strong ratings (family appeal, quality production)</a:t>
          </a:r>
        </a:p>
      </dsp:txBody>
      <dsp:txXfrm>
        <a:off x="24131" y="1194502"/>
        <a:ext cx="5920486" cy="446063"/>
      </dsp:txXfrm>
    </dsp:sp>
    <dsp:sp modelId="{A69E125D-EECF-CD46-A7A0-7B83D04485E6}">
      <dsp:nvSpPr>
        <dsp:cNvPr id="0" name=""/>
        <dsp:cNvSpPr/>
      </dsp:nvSpPr>
      <dsp:spPr>
        <a:xfrm>
          <a:off x="0" y="1702137"/>
          <a:ext cx="5968748" cy="494325"/>
        </a:xfrm>
        <a:prstGeom prst="roundRect">
          <a:avLst/>
        </a:prstGeom>
        <a:solidFill>
          <a:schemeClr val="accent2">
            <a:hueOff val="1593471"/>
            <a:satOff val="5481"/>
            <a:lumOff val="-1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Action, Horror, Thriller</a:t>
          </a:r>
          <a:r>
            <a:rPr lang="en-US" sz="1300" kern="1200"/>
            <a:t> → lower ratings (high popularity but mixed reception)</a:t>
          </a:r>
        </a:p>
      </dsp:txBody>
      <dsp:txXfrm>
        <a:off x="24131" y="1726268"/>
        <a:ext cx="5920486" cy="446063"/>
      </dsp:txXfrm>
    </dsp:sp>
    <dsp:sp modelId="{23AB8DD8-659F-E441-8912-41B66CA38457}">
      <dsp:nvSpPr>
        <dsp:cNvPr id="0" name=""/>
        <dsp:cNvSpPr/>
      </dsp:nvSpPr>
      <dsp:spPr>
        <a:xfrm>
          <a:off x="0" y="2233902"/>
          <a:ext cx="5968748" cy="494325"/>
        </a:xfrm>
        <a:prstGeom prst="roundRect">
          <a:avLst/>
        </a:prstGeom>
        <a:solidFill>
          <a:schemeClr val="accent2">
            <a:hueOff val="2124628"/>
            <a:satOff val="7308"/>
            <a:lumOff val="-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How can this inform studio production investments and marketing?</a:t>
          </a:r>
        </a:p>
      </dsp:txBody>
      <dsp:txXfrm>
        <a:off x="24131" y="2258033"/>
        <a:ext cx="5920486" cy="446063"/>
      </dsp:txXfrm>
    </dsp:sp>
    <dsp:sp modelId="{CB7522E6-4603-034F-ABB7-4BF38BD7D9C7}">
      <dsp:nvSpPr>
        <dsp:cNvPr id="0" name=""/>
        <dsp:cNvSpPr/>
      </dsp:nvSpPr>
      <dsp:spPr>
        <a:xfrm>
          <a:off x="0" y="2765667"/>
          <a:ext cx="5968748" cy="494325"/>
        </a:xfrm>
        <a:prstGeom prst="round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Invest in </a:t>
          </a:r>
          <a:r>
            <a:rPr lang="en-US" sz="1300" b="1" kern="1200"/>
            <a:t>Drama/Documentary/Animation</a:t>
          </a:r>
          <a:r>
            <a:rPr lang="en-US" sz="1300" kern="1200"/>
            <a:t> for prestige and long-term audience trust</a:t>
          </a:r>
        </a:p>
      </dsp:txBody>
      <dsp:txXfrm>
        <a:off x="24131" y="2789798"/>
        <a:ext cx="5920486" cy="446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9C33E-B3E7-7B42-8140-D46852AB69DF}">
      <dsp:nvSpPr>
        <dsp:cNvPr id="0" name=""/>
        <dsp:cNvSpPr/>
      </dsp:nvSpPr>
      <dsp:spPr>
        <a:xfrm>
          <a:off x="116" y="838815"/>
          <a:ext cx="1407668" cy="16892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46" tIns="0" rIns="1390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Exclude nulls; no imputation</a:t>
          </a:r>
        </a:p>
      </dsp:txBody>
      <dsp:txXfrm>
        <a:off x="116" y="1514496"/>
        <a:ext cx="1407668" cy="1013521"/>
      </dsp:txXfrm>
    </dsp:sp>
    <dsp:sp modelId="{DF5C8621-20E6-8342-ADA9-7F531AD8DD00}">
      <dsp:nvSpPr>
        <dsp:cNvPr id="0" name=""/>
        <dsp:cNvSpPr/>
      </dsp:nvSpPr>
      <dsp:spPr>
        <a:xfrm>
          <a:off x="116" y="838815"/>
          <a:ext cx="1407668" cy="67568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46" tIns="165100" rIns="139046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01</a:t>
          </a:r>
        </a:p>
      </dsp:txBody>
      <dsp:txXfrm>
        <a:off x="116" y="838815"/>
        <a:ext cx="1407668" cy="675680"/>
      </dsp:txXfrm>
    </dsp:sp>
    <dsp:sp modelId="{2A8CE301-5EA4-B04B-B12F-65E2742DFA3C}">
      <dsp:nvSpPr>
        <dsp:cNvPr id="0" name=""/>
        <dsp:cNvSpPr/>
      </dsp:nvSpPr>
      <dsp:spPr>
        <a:xfrm>
          <a:off x="1520398" y="838815"/>
          <a:ext cx="1407668" cy="16892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46" tIns="0" rIns="1390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Normalize multi-genre labels (case, delimiters, explosion)</a:t>
          </a:r>
        </a:p>
      </dsp:txBody>
      <dsp:txXfrm>
        <a:off x="1520398" y="1514496"/>
        <a:ext cx="1407668" cy="1013521"/>
      </dsp:txXfrm>
    </dsp:sp>
    <dsp:sp modelId="{6FA9D2A9-367E-DC4F-95A6-3EE9719AB790}">
      <dsp:nvSpPr>
        <dsp:cNvPr id="0" name=""/>
        <dsp:cNvSpPr/>
      </dsp:nvSpPr>
      <dsp:spPr>
        <a:xfrm>
          <a:off x="1520398" y="838815"/>
          <a:ext cx="1407668" cy="67568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46" tIns="165100" rIns="139046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02</a:t>
          </a:r>
        </a:p>
      </dsp:txBody>
      <dsp:txXfrm>
        <a:off x="1520398" y="838815"/>
        <a:ext cx="1407668" cy="675680"/>
      </dsp:txXfrm>
    </dsp:sp>
    <dsp:sp modelId="{915B163D-2DAA-7947-B8B3-8E15CF41CB5B}">
      <dsp:nvSpPr>
        <dsp:cNvPr id="0" name=""/>
        <dsp:cNvSpPr/>
      </dsp:nvSpPr>
      <dsp:spPr>
        <a:xfrm>
          <a:off x="3040680" y="838815"/>
          <a:ext cx="1407668" cy="16892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46" tIns="0" rIns="1390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Investigate duplicate titles within the same year</a:t>
          </a:r>
        </a:p>
      </dsp:txBody>
      <dsp:txXfrm>
        <a:off x="3040680" y="1514496"/>
        <a:ext cx="1407668" cy="1013521"/>
      </dsp:txXfrm>
    </dsp:sp>
    <dsp:sp modelId="{ACBD57A9-6BEF-644E-9316-B4BA54B8B775}">
      <dsp:nvSpPr>
        <dsp:cNvPr id="0" name=""/>
        <dsp:cNvSpPr/>
      </dsp:nvSpPr>
      <dsp:spPr>
        <a:xfrm>
          <a:off x="3040680" y="838815"/>
          <a:ext cx="1407668" cy="67568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46" tIns="165100" rIns="139046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03</a:t>
          </a:r>
        </a:p>
      </dsp:txBody>
      <dsp:txXfrm>
        <a:off x="3040680" y="838815"/>
        <a:ext cx="1407668" cy="675680"/>
      </dsp:txXfrm>
    </dsp:sp>
    <dsp:sp modelId="{879E3C0A-F04A-944A-9039-861CA3CB5267}">
      <dsp:nvSpPr>
        <dsp:cNvPr id="0" name=""/>
        <dsp:cNvSpPr/>
      </dsp:nvSpPr>
      <dsp:spPr>
        <a:xfrm>
          <a:off x="4560962" y="838815"/>
          <a:ext cx="1407668" cy="16892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46" tIns="0" rIns="13904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Flag runtime and rating outliers</a:t>
          </a:r>
        </a:p>
      </dsp:txBody>
      <dsp:txXfrm>
        <a:off x="4560962" y="1514496"/>
        <a:ext cx="1407668" cy="1013521"/>
      </dsp:txXfrm>
    </dsp:sp>
    <dsp:sp modelId="{EBDC08E5-C57A-024E-8F9F-D7B529C9E539}">
      <dsp:nvSpPr>
        <dsp:cNvPr id="0" name=""/>
        <dsp:cNvSpPr/>
      </dsp:nvSpPr>
      <dsp:spPr>
        <a:xfrm>
          <a:off x="4560962" y="838815"/>
          <a:ext cx="1407668" cy="67568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046" tIns="165100" rIns="139046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04</a:t>
          </a:r>
        </a:p>
      </dsp:txBody>
      <dsp:txXfrm>
        <a:off x="4560962" y="838815"/>
        <a:ext cx="1407668" cy="675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36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2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6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28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8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5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5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6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808056"/>
            <a:ext cx="5968748" cy="1077229"/>
          </a:xfrm>
        </p:spPr>
        <p:txBody>
          <a:bodyPr>
            <a:normAutofit/>
          </a:bodyPr>
          <a:lstStyle/>
          <a:p>
            <a:pPr algn="l"/>
            <a:r>
              <a:t>IMDB Movie Data Exploration (2010–2019)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98A98-18D1-0638-6EE9-01A2B28C1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929994"/>
              </p:ext>
            </p:extLst>
          </p:nvPr>
        </p:nvGraphicFramePr>
        <p:xfrm>
          <a:off x="1958855" y="2367883"/>
          <a:ext cx="5968748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808056"/>
            <a:ext cx="5968748" cy="1077229"/>
          </a:xfrm>
        </p:spPr>
        <p:txBody>
          <a:bodyPr>
            <a:normAutofit/>
          </a:bodyPr>
          <a:lstStyle/>
          <a:p>
            <a:pPr algn="l"/>
            <a:r>
              <a:t>Initial Exploration Findings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BE4E29-62AA-52C3-03CB-F784E2CF4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802599"/>
              </p:ext>
            </p:extLst>
          </p:nvPr>
        </p:nvGraphicFramePr>
        <p:xfrm>
          <a:off x="1958855" y="2367883"/>
          <a:ext cx="5968748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Average IMDB Ratings by Genre (2010–2019)</a:t>
            </a:r>
          </a:p>
        </p:txBody>
      </p:sp>
      <p:pic>
        <p:nvPicPr>
          <p:cNvPr id="3" name="Picture 2" descr="avg_rating_by_gen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35471"/>
          </a:xfrm>
          <a:prstGeom prst="rect">
            <a:avLst/>
          </a:prstGeom>
        </p:spPr>
      </p:pic>
      <p:pic>
        <p:nvPicPr>
          <p:cNvPr id="5" name="Picture 4" descr="A graph of a movie rating&#10;&#10;AI-generated content may be incorrect.">
            <a:extLst>
              <a:ext uri="{FF2B5EF4-FFF2-40B4-BE49-F238E27FC236}">
                <a16:creationId xmlns:a16="http://schemas.microsoft.com/office/drawing/2014/main" id="{C9ADFB2E-4B5E-59DF-7307-96B5BE363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599"/>
            <a:ext cx="7315200" cy="48354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808056"/>
            <a:ext cx="5968748" cy="1077229"/>
          </a:xfrm>
        </p:spPr>
        <p:txBody>
          <a:bodyPr>
            <a:normAutofit/>
          </a:bodyPr>
          <a:lstStyle/>
          <a:p>
            <a:pPr algn="l"/>
            <a:r>
              <a:t>Business Question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A4BD06-3E50-08F9-4140-E425F6B17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818923"/>
              </p:ext>
            </p:extLst>
          </p:nvPr>
        </p:nvGraphicFramePr>
        <p:xfrm>
          <a:off x="1958855" y="2367883"/>
          <a:ext cx="5968748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808056"/>
            <a:ext cx="5968748" cy="1077229"/>
          </a:xfrm>
        </p:spPr>
        <p:txBody>
          <a:bodyPr>
            <a:normAutofit/>
          </a:bodyPr>
          <a:lstStyle/>
          <a:p>
            <a:pPr algn="l"/>
            <a:r>
              <a:t>Data Cleaning Tasks Identified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AE811-CC36-5EBE-E5A8-109957682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692584"/>
              </p:ext>
            </p:extLst>
          </p:nvPr>
        </p:nvGraphicFramePr>
        <p:xfrm>
          <a:off x="1958855" y="2367883"/>
          <a:ext cx="5968748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90</TotalTime>
  <Words>181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IMDB Movie Data Exploration (2010–2019)</vt:lpstr>
      <vt:lpstr>Initial Exploration Findings</vt:lpstr>
      <vt:lpstr>Average IMDB Ratings by Genre (2010–2019)</vt:lpstr>
      <vt:lpstr>Business Question</vt:lpstr>
      <vt:lpstr>Data Cleaning Tasks Identified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Faheemunnisa Syeda</cp:lastModifiedBy>
  <cp:revision>2</cp:revision>
  <dcterms:created xsi:type="dcterms:W3CDTF">2013-01-27T09:14:16Z</dcterms:created>
  <dcterms:modified xsi:type="dcterms:W3CDTF">2025-08-24T23:00:25Z</dcterms:modified>
  <cp:category/>
</cp:coreProperties>
</file>