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7"/>
  </p:notesMasterIdLst>
  <p:handoutMasterIdLst>
    <p:handoutMasterId r:id="rId8"/>
  </p:handoutMasterIdLst>
  <p:sldIdLst>
    <p:sldId id="258" r:id="rId2"/>
    <p:sldId id="264" r:id="rId3"/>
    <p:sldId id="265" r:id="rId4"/>
    <p:sldId id="257" r:id="rId5"/>
    <p:sldId id="26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2"/>
  </p:normalViewPr>
  <p:slideViewPr>
    <p:cSldViewPr showGuides="1">
      <p:cViewPr varScale="1">
        <p:scale>
          <a:sx n="111" d="100"/>
          <a:sy n="111" d="100"/>
        </p:scale>
        <p:origin x="1536" y="96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Analysis: </a:t>
            </a:r>
            <a:r>
              <a:rPr lang="en-US" sz="2800" b="1" dirty="0"/>
              <a:t>Red Bull Account Sales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 by Account and Account Type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539552" y="1556792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sales by account and / or account type</a:t>
            </a:r>
          </a:p>
        </p:txBody>
      </p:sp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ED1BA-1528-4F65-B2F1-CBF4568A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6161"/>
              </p:ext>
            </p:extLst>
          </p:nvPr>
        </p:nvGraphicFramePr>
        <p:xfrm>
          <a:off x="1547664" y="1484784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00FE621-EEC2-4BA2-B541-9597644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46065"/>
              </p:ext>
            </p:extLst>
          </p:nvPr>
        </p:nvGraphicFramePr>
        <p:xfrm>
          <a:off x="1547664" y="3139776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5D19B-1891-4D63-8DBF-893951BED43B}"/>
              </a:ext>
            </a:extLst>
          </p:cNvPr>
          <p:cNvSpPr txBox="1"/>
          <p:nvPr/>
        </p:nvSpPr>
        <p:spPr>
          <a:xfrm>
            <a:off x="252059" y="14563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67694-2FBE-4D05-81CF-2CE5E73390F6}"/>
              </a:ext>
            </a:extLst>
          </p:cNvPr>
          <p:cNvSpPr txBox="1"/>
          <p:nvPr/>
        </p:nvSpPr>
        <p:spPr>
          <a:xfrm>
            <a:off x="251520" y="31174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2 Accounts</a:t>
            </a:r>
          </a:p>
        </p:txBody>
      </p:sp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Account Type and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E299E-FE86-4493-A9D5-066932F182EC}"/>
              </a:ext>
            </a:extLst>
          </p:cNvPr>
          <p:cNvSpPr txBox="1"/>
          <p:nvPr/>
        </p:nvSpPr>
        <p:spPr>
          <a:xfrm>
            <a:off x="539552" y="1556792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total sales by account type and year…</a:t>
            </a:r>
          </a:p>
        </p:txBody>
      </p:sp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651F4-BA92-40D8-9255-3FB9FCAEE43F}"/>
              </a:ext>
            </a:extLst>
          </p:cNvPr>
          <p:cNvSpPr txBox="1"/>
          <p:nvPr/>
        </p:nvSpPr>
        <p:spPr>
          <a:xfrm>
            <a:off x="539552" y="1556792"/>
            <a:ext cx="826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Write your observations and insights about sales, sales growth, marketing and promotion effectiveness, or any other takeaways here….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116</Words>
  <Application>Microsoft Office PowerPoint</Application>
  <PresentationFormat>On-screen Show 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TradeGothic</vt:lpstr>
      <vt:lpstr>Linklaters HouseStyle</vt:lpstr>
      <vt:lpstr>PowerPoint Presentation</vt:lpstr>
      <vt:lpstr>Sales Growth by Account and Account Type </vt:lpstr>
      <vt:lpstr>Best and Worst Performing Accounts by Account Type  (5 Year CAGR)</vt:lpstr>
      <vt:lpstr>Total Sales by Account Type and Year</vt:lpstr>
      <vt:lpstr>Observations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Thomas Malone</cp:lastModifiedBy>
  <cp:revision>45</cp:revision>
  <dcterms:created xsi:type="dcterms:W3CDTF">2020-08-24T16:57:34Z</dcterms:created>
  <dcterms:modified xsi:type="dcterms:W3CDTF">2022-01-18T14:18:15Z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