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97CC-5FD6-45C7-8EDF-2207FDD65DD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0DE5-A95F-411A-B6E9-D16F37D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9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97CC-5FD6-45C7-8EDF-2207FDD65DD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0DE5-A95F-411A-B6E9-D16F37D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3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97CC-5FD6-45C7-8EDF-2207FDD65DD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0DE5-A95F-411A-B6E9-D16F37D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6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97CC-5FD6-45C7-8EDF-2207FDD65DD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0DE5-A95F-411A-B6E9-D16F37D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0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97CC-5FD6-45C7-8EDF-2207FDD65DD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0DE5-A95F-411A-B6E9-D16F37D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3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97CC-5FD6-45C7-8EDF-2207FDD65DD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0DE5-A95F-411A-B6E9-D16F37D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97CC-5FD6-45C7-8EDF-2207FDD65DD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0DE5-A95F-411A-B6E9-D16F37D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6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97CC-5FD6-45C7-8EDF-2207FDD65DD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0DE5-A95F-411A-B6E9-D16F37D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1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97CC-5FD6-45C7-8EDF-2207FDD65DD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0DE5-A95F-411A-B6E9-D16F37D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4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97CC-5FD6-45C7-8EDF-2207FDD65DD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0DE5-A95F-411A-B6E9-D16F37D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5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97CC-5FD6-45C7-8EDF-2207FDD65DD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0DE5-A95F-411A-B6E9-D16F37D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E97CC-5FD6-45C7-8EDF-2207FDD65DD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0DE5-A95F-411A-B6E9-D16F37D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9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506" y="161365"/>
            <a:ext cx="1595717" cy="609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1a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30072" y="161365"/>
            <a:ext cx="2043952" cy="591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Start</a:t>
            </a:r>
            <a:endParaRPr lang="en-US" sz="2800" b="1" dirty="0"/>
          </a:p>
        </p:txBody>
      </p:sp>
      <p:sp>
        <p:nvSpPr>
          <p:cNvPr id="6" name="Down Arrow 5"/>
          <p:cNvSpPr/>
          <p:nvPr/>
        </p:nvSpPr>
        <p:spPr>
          <a:xfrm>
            <a:off x="3693459" y="770965"/>
            <a:ext cx="806823" cy="2330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3030072" y="1021977"/>
            <a:ext cx="2043952" cy="3944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Input P</a:t>
            </a:r>
            <a:endParaRPr lang="en-US" sz="2400" dirty="0"/>
          </a:p>
        </p:txBody>
      </p:sp>
      <p:sp>
        <p:nvSpPr>
          <p:cNvPr id="9" name="Down Arrow 8"/>
          <p:cNvSpPr/>
          <p:nvPr/>
        </p:nvSpPr>
        <p:spPr>
          <a:xfrm>
            <a:off x="3693459" y="1416424"/>
            <a:ext cx="806823" cy="286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3030072" y="1703294"/>
            <a:ext cx="2043952" cy="35858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Input R </a:t>
            </a:r>
            <a:endParaRPr lang="en-US" sz="2400" dirty="0"/>
          </a:p>
        </p:txBody>
      </p:sp>
      <p:sp>
        <p:nvSpPr>
          <p:cNvPr id="11" name="Down Arrow 10"/>
          <p:cNvSpPr/>
          <p:nvPr/>
        </p:nvSpPr>
        <p:spPr>
          <a:xfrm>
            <a:off x="3693459" y="2061882"/>
            <a:ext cx="932329" cy="286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>
            <a:off x="3030072" y="2348753"/>
            <a:ext cx="2043952" cy="46616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Input T</a:t>
            </a:r>
            <a:endParaRPr lang="en-US" sz="2400" dirty="0"/>
          </a:p>
        </p:txBody>
      </p:sp>
      <p:sp>
        <p:nvSpPr>
          <p:cNvPr id="13" name="Down Arrow 12"/>
          <p:cNvSpPr/>
          <p:nvPr/>
        </p:nvSpPr>
        <p:spPr>
          <a:xfrm>
            <a:off x="3693459" y="2814918"/>
            <a:ext cx="806823" cy="322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35624" y="3137647"/>
            <a:ext cx="2904564" cy="466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Let A = P*(1+(R/100)*T)</a:t>
            </a:r>
            <a:endParaRPr lang="en-US" sz="2000" dirty="0"/>
          </a:p>
        </p:txBody>
      </p:sp>
      <p:sp>
        <p:nvSpPr>
          <p:cNvPr id="15" name="Down Arrow 14"/>
          <p:cNvSpPr/>
          <p:nvPr/>
        </p:nvSpPr>
        <p:spPr>
          <a:xfrm>
            <a:off x="3890682" y="3603812"/>
            <a:ext cx="609600" cy="251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3263153" y="3854824"/>
            <a:ext cx="1810871" cy="46616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Print A</a:t>
            </a:r>
            <a:endParaRPr lang="en-US" sz="2400" dirty="0"/>
          </a:p>
        </p:txBody>
      </p:sp>
      <p:sp>
        <p:nvSpPr>
          <p:cNvPr id="17" name="Down Arrow 16"/>
          <p:cNvSpPr/>
          <p:nvPr/>
        </p:nvSpPr>
        <p:spPr>
          <a:xfrm>
            <a:off x="3890682" y="4320988"/>
            <a:ext cx="609600" cy="268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63153" y="4589929"/>
            <a:ext cx="1810871" cy="591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End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034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506071" cy="84987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1b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30072" y="161365"/>
            <a:ext cx="2043952" cy="591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Start</a:t>
            </a:r>
            <a:endParaRPr lang="en-US" sz="2800" b="1" dirty="0"/>
          </a:p>
        </p:txBody>
      </p:sp>
      <p:sp>
        <p:nvSpPr>
          <p:cNvPr id="5" name="Down Arrow 4"/>
          <p:cNvSpPr/>
          <p:nvPr/>
        </p:nvSpPr>
        <p:spPr>
          <a:xfrm>
            <a:off x="3693459" y="770965"/>
            <a:ext cx="806823" cy="2330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3030072" y="1021977"/>
            <a:ext cx="2043952" cy="3944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Input P</a:t>
            </a:r>
            <a:endParaRPr lang="en-US" sz="2400" dirty="0"/>
          </a:p>
        </p:txBody>
      </p:sp>
      <p:sp>
        <p:nvSpPr>
          <p:cNvPr id="7" name="Down Arrow 6"/>
          <p:cNvSpPr/>
          <p:nvPr/>
        </p:nvSpPr>
        <p:spPr>
          <a:xfrm>
            <a:off x="3693459" y="1416424"/>
            <a:ext cx="806823" cy="286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3030072" y="1703294"/>
            <a:ext cx="2043952" cy="35858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Input R </a:t>
            </a:r>
            <a:endParaRPr lang="en-US" sz="2400" dirty="0"/>
          </a:p>
        </p:txBody>
      </p:sp>
      <p:sp>
        <p:nvSpPr>
          <p:cNvPr id="9" name="Down Arrow 8"/>
          <p:cNvSpPr/>
          <p:nvPr/>
        </p:nvSpPr>
        <p:spPr>
          <a:xfrm>
            <a:off x="3693459" y="2061882"/>
            <a:ext cx="932329" cy="286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3030072" y="2348753"/>
            <a:ext cx="2043952" cy="46616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Input n</a:t>
            </a:r>
            <a:endParaRPr lang="en-US" sz="2400" dirty="0"/>
          </a:p>
        </p:txBody>
      </p:sp>
      <p:sp>
        <p:nvSpPr>
          <p:cNvPr id="11" name="Down Arrow 10"/>
          <p:cNvSpPr/>
          <p:nvPr/>
        </p:nvSpPr>
        <p:spPr>
          <a:xfrm>
            <a:off x="3693459" y="2814918"/>
            <a:ext cx="806823" cy="322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>
            <a:off x="3030072" y="3137647"/>
            <a:ext cx="2043952" cy="48409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Input t</a:t>
            </a:r>
            <a:endParaRPr lang="en-US" sz="2400" dirty="0"/>
          </a:p>
        </p:txBody>
      </p:sp>
      <p:sp>
        <p:nvSpPr>
          <p:cNvPr id="13" name="Down Arrow 12"/>
          <p:cNvSpPr/>
          <p:nvPr/>
        </p:nvSpPr>
        <p:spPr>
          <a:xfrm>
            <a:off x="3693459" y="3621741"/>
            <a:ext cx="806823" cy="322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33600" y="3944471"/>
            <a:ext cx="3711388" cy="55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Let A = P*(1 + (R/n))^(n*t)</a:t>
            </a:r>
            <a:endParaRPr lang="en-US" sz="2400" dirty="0"/>
          </a:p>
        </p:txBody>
      </p:sp>
      <p:sp>
        <p:nvSpPr>
          <p:cNvPr id="15" name="Down Arrow 14"/>
          <p:cNvSpPr/>
          <p:nvPr/>
        </p:nvSpPr>
        <p:spPr>
          <a:xfrm>
            <a:off x="3496235" y="4518212"/>
            <a:ext cx="1129553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41811" y="5827060"/>
            <a:ext cx="2510118" cy="64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End</a:t>
            </a:r>
            <a:endParaRPr lang="en-US" sz="2800" dirty="0"/>
          </a:p>
        </p:txBody>
      </p:sp>
      <p:sp>
        <p:nvSpPr>
          <p:cNvPr id="17" name="Parallelogram 16"/>
          <p:cNvSpPr/>
          <p:nvPr/>
        </p:nvSpPr>
        <p:spPr>
          <a:xfrm>
            <a:off x="2689411" y="4823012"/>
            <a:ext cx="2940424" cy="609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Print A</a:t>
            </a:r>
            <a:endParaRPr lang="en-US" sz="2400" dirty="0"/>
          </a:p>
        </p:txBody>
      </p:sp>
      <p:sp>
        <p:nvSpPr>
          <p:cNvPr id="18" name="Down Arrow 17"/>
          <p:cNvSpPr/>
          <p:nvPr/>
        </p:nvSpPr>
        <p:spPr>
          <a:xfrm>
            <a:off x="3756211" y="5432611"/>
            <a:ext cx="806823" cy="3944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470212" cy="84987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1c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030072" y="161365"/>
            <a:ext cx="2043952" cy="591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Start</a:t>
            </a:r>
            <a:endParaRPr lang="en-US" sz="2800" b="1" dirty="0"/>
          </a:p>
        </p:txBody>
      </p:sp>
      <p:sp>
        <p:nvSpPr>
          <p:cNvPr id="14" name="Down Arrow 13"/>
          <p:cNvSpPr/>
          <p:nvPr/>
        </p:nvSpPr>
        <p:spPr>
          <a:xfrm>
            <a:off x="3693459" y="770965"/>
            <a:ext cx="806823" cy="2330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/>
        </p:nvSpPr>
        <p:spPr>
          <a:xfrm>
            <a:off x="3030072" y="1021977"/>
            <a:ext cx="2043952" cy="3944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Input PMT</a:t>
            </a:r>
            <a:endParaRPr lang="en-US" sz="2400" dirty="0"/>
          </a:p>
        </p:txBody>
      </p:sp>
      <p:sp>
        <p:nvSpPr>
          <p:cNvPr id="16" name="Down Arrow 15"/>
          <p:cNvSpPr/>
          <p:nvPr/>
        </p:nvSpPr>
        <p:spPr>
          <a:xfrm>
            <a:off x="3693459" y="1416424"/>
            <a:ext cx="806823" cy="286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3030072" y="1703294"/>
            <a:ext cx="2043952" cy="35858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Input R </a:t>
            </a:r>
            <a:endParaRPr lang="en-US" sz="2400" dirty="0"/>
          </a:p>
        </p:txBody>
      </p:sp>
      <p:sp>
        <p:nvSpPr>
          <p:cNvPr id="18" name="Down Arrow 17"/>
          <p:cNvSpPr/>
          <p:nvPr/>
        </p:nvSpPr>
        <p:spPr>
          <a:xfrm>
            <a:off x="3693459" y="2061882"/>
            <a:ext cx="932329" cy="286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/>
        </p:nvSpPr>
        <p:spPr>
          <a:xfrm>
            <a:off x="3030072" y="2348753"/>
            <a:ext cx="2043952" cy="46616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Input n</a:t>
            </a:r>
            <a:endParaRPr lang="en-US" sz="2400" dirty="0"/>
          </a:p>
        </p:txBody>
      </p:sp>
      <p:sp>
        <p:nvSpPr>
          <p:cNvPr id="20" name="Down Arrow 19"/>
          <p:cNvSpPr/>
          <p:nvPr/>
        </p:nvSpPr>
        <p:spPr>
          <a:xfrm>
            <a:off x="3693459" y="2814918"/>
            <a:ext cx="806823" cy="322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/>
          <p:cNvSpPr/>
          <p:nvPr/>
        </p:nvSpPr>
        <p:spPr>
          <a:xfrm>
            <a:off x="3030072" y="3137647"/>
            <a:ext cx="2043952" cy="48409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Input t</a:t>
            </a:r>
            <a:endParaRPr lang="en-US" sz="2400" dirty="0"/>
          </a:p>
        </p:txBody>
      </p:sp>
      <p:sp>
        <p:nvSpPr>
          <p:cNvPr id="22" name="Down Arrow 21"/>
          <p:cNvSpPr/>
          <p:nvPr/>
        </p:nvSpPr>
        <p:spPr>
          <a:xfrm>
            <a:off x="3693459" y="3621741"/>
            <a:ext cx="806823" cy="322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92940" y="3944470"/>
            <a:ext cx="5020235" cy="645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Let A = PMT * </a:t>
            </a:r>
            <a:r>
              <a:rPr lang="en-GB" sz="2000" dirty="0" smtClean="0"/>
              <a:t>(((</a:t>
            </a:r>
            <a:r>
              <a:rPr lang="en-GB" sz="2000" dirty="0" smtClean="0"/>
              <a:t>1 + R/n)^(n*t) - 1)/(R/n)) </a:t>
            </a:r>
            <a:endParaRPr lang="en-US" sz="2000" dirty="0"/>
          </a:p>
        </p:txBody>
      </p:sp>
      <p:sp>
        <p:nvSpPr>
          <p:cNvPr id="24" name="Down Arrow 23"/>
          <p:cNvSpPr/>
          <p:nvPr/>
        </p:nvSpPr>
        <p:spPr>
          <a:xfrm>
            <a:off x="3818965" y="4607859"/>
            <a:ext cx="806823" cy="268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3065929" y="4894729"/>
            <a:ext cx="2187387" cy="51995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Print A </a:t>
            </a:r>
            <a:endParaRPr lang="en-US" sz="2400" dirty="0"/>
          </a:p>
        </p:txBody>
      </p:sp>
      <p:sp>
        <p:nvSpPr>
          <p:cNvPr id="26" name="Down Arrow 25"/>
          <p:cNvSpPr/>
          <p:nvPr/>
        </p:nvSpPr>
        <p:spPr>
          <a:xfrm>
            <a:off x="3550024" y="5414681"/>
            <a:ext cx="1237129" cy="412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37646" y="5827058"/>
            <a:ext cx="2008092" cy="73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End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714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77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1a</vt:lpstr>
      <vt:lpstr>1b</vt:lpstr>
      <vt:lpstr>1c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</dc:title>
  <dc:creator>New</dc:creator>
  <cp:lastModifiedBy>New</cp:lastModifiedBy>
  <cp:revision>6</cp:revision>
  <dcterms:created xsi:type="dcterms:W3CDTF">2023-03-29T16:20:02Z</dcterms:created>
  <dcterms:modified xsi:type="dcterms:W3CDTF">2023-03-29T16:50:01Z</dcterms:modified>
</cp:coreProperties>
</file>