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3593-6DC1-4B8C-B3B6-9BAB3E75E82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BCDB-44F9-472D-83C1-11FC9270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1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3593-6DC1-4B8C-B3B6-9BAB3E75E82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BCDB-44F9-472D-83C1-11FC9270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3593-6DC1-4B8C-B3B6-9BAB3E75E82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BCDB-44F9-472D-83C1-11FC9270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3593-6DC1-4B8C-B3B6-9BAB3E75E82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BCDB-44F9-472D-83C1-11FC9270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9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3593-6DC1-4B8C-B3B6-9BAB3E75E82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BCDB-44F9-472D-83C1-11FC9270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1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3593-6DC1-4B8C-B3B6-9BAB3E75E82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BCDB-44F9-472D-83C1-11FC9270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7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3593-6DC1-4B8C-B3B6-9BAB3E75E82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BCDB-44F9-472D-83C1-11FC9270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6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3593-6DC1-4B8C-B3B6-9BAB3E75E82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BCDB-44F9-472D-83C1-11FC9270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4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3593-6DC1-4B8C-B3B6-9BAB3E75E82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BCDB-44F9-472D-83C1-11FC9270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7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3593-6DC1-4B8C-B3B6-9BAB3E75E82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BCDB-44F9-472D-83C1-11FC9270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7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3593-6DC1-4B8C-B3B6-9BAB3E75E82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BCDB-44F9-472D-83C1-11FC9270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7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593-6DC1-4B8C-B3B6-9BAB3E75E82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DBCDB-44F9-472D-83C1-11FC9270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0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21288"/>
            <a:ext cx="1353312" cy="83991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1B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649724" y="26097"/>
            <a:ext cx="1700784" cy="437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Start</a:t>
            </a:r>
            <a:endParaRPr lang="en-US" sz="2000" dirty="0"/>
          </a:p>
        </p:txBody>
      </p:sp>
      <p:sp>
        <p:nvSpPr>
          <p:cNvPr id="5" name="Down Arrow 4"/>
          <p:cNvSpPr/>
          <p:nvPr/>
        </p:nvSpPr>
        <p:spPr>
          <a:xfrm>
            <a:off x="5138928" y="472822"/>
            <a:ext cx="676656" cy="265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4105656" y="756620"/>
            <a:ext cx="2834640" cy="47782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Hear my alarm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5047488" y="1254489"/>
            <a:ext cx="868680" cy="212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18788" y="1480849"/>
            <a:ext cx="2834640" cy="450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Stand up</a:t>
            </a:r>
            <a:endParaRPr lang="en-US" sz="2000" dirty="0"/>
          </a:p>
        </p:txBody>
      </p:sp>
      <p:sp>
        <p:nvSpPr>
          <p:cNvPr id="10" name="Down Arrow 9"/>
          <p:cNvSpPr/>
          <p:nvPr/>
        </p:nvSpPr>
        <p:spPr>
          <a:xfrm>
            <a:off x="5029200" y="1960614"/>
            <a:ext cx="813816" cy="274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82796" y="2248374"/>
            <a:ext cx="283464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Play music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5047488" y="2867124"/>
            <a:ext cx="813816" cy="270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34740" y="3151438"/>
            <a:ext cx="3639312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Shower(Brush, Bath, Dress up)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5084064" y="3801751"/>
            <a:ext cx="914400" cy="2663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/>
        </p:nvSpPr>
        <p:spPr>
          <a:xfrm>
            <a:off x="4224528" y="4062607"/>
            <a:ext cx="2505456" cy="6217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Eat</a:t>
            </a:r>
            <a:endParaRPr lang="en-US" sz="2400" dirty="0"/>
          </a:p>
        </p:txBody>
      </p:sp>
      <p:sp>
        <p:nvSpPr>
          <p:cNvPr id="16" name="Down Arrow 15"/>
          <p:cNvSpPr/>
          <p:nvPr/>
        </p:nvSpPr>
        <p:spPr>
          <a:xfrm>
            <a:off x="5102352" y="4707444"/>
            <a:ext cx="813816" cy="228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24528" y="4929508"/>
            <a:ext cx="2624328" cy="53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Pack my books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5175504" y="5479118"/>
            <a:ext cx="649224" cy="274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arallelogram 19"/>
          <p:cNvSpPr/>
          <p:nvPr/>
        </p:nvSpPr>
        <p:spPr>
          <a:xfrm>
            <a:off x="4105656" y="5753438"/>
            <a:ext cx="2834640" cy="46448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Off to class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5303520" y="6217920"/>
            <a:ext cx="411480" cy="1645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17720" y="6382511"/>
            <a:ext cx="1700784" cy="439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1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31392" cy="949643"/>
          </a:xfrm>
        </p:spPr>
        <p:txBody>
          <a:bodyPr/>
          <a:lstStyle/>
          <a:p>
            <a:r>
              <a:rPr lang="en-GB" dirty="0" smtClean="0"/>
              <a:t>1A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870448" y="0"/>
            <a:ext cx="1280160" cy="255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Start</a:t>
            </a:r>
            <a:endParaRPr lang="en-US" sz="2000" dirty="0"/>
          </a:p>
        </p:txBody>
      </p:sp>
      <p:sp>
        <p:nvSpPr>
          <p:cNvPr id="5" name="Down Arrow 4"/>
          <p:cNvSpPr/>
          <p:nvPr/>
        </p:nvSpPr>
        <p:spPr>
          <a:xfrm>
            <a:off x="6318504" y="260363"/>
            <a:ext cx="384048" cy="87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5653047" y="347473"/>
            <a:ext cx="1714961" cy="29227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Enter mall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6327648" y="644270"/>
            <a:ext cx="384048" cy="201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5599860" y="855249"/>
            <a:ext cx="1768148" cy="8595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If there is a list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4107061" y="1074672"/>
            <a:ext cx="1492799" cy="4512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3540133" y="1309504"/>
            <a:ext cx="566928" cy="436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2527519" y="1755427"/>
            <a:ext cx="2631710" cy="10393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If there is a particular thing being searched for</a:t>
            </a:r>
            <a:endParaRPr lang="en-US" sz="1400" dirty="0"/>
          </a:p>
        </p:txBody>
      </p:sp>
      <p:sp>
        <p:nvSpPr>
          <p:cNvPr id="13" name="Down Arrow 12"/>
          <p:cNvSpPr/>
          <p:nvPr/>
        </p:nvSpPr>
        <p:spPr>
          <a:xfrm>
            <a:off x="5854173" y="1714785"/>
            <a:ext cx="1261872" cy="232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Yes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532119" y="1952529"/>
            <a:ext cx="1956816" cy="43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Search for the items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6318503" y="2387669"/>
            <a:ext cx="384048" cy="18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/>
          <p:cNvSpPr/>
          <p:nvPr/>
        </p:nvSpPr>
        <p:spPr>
          <a:xfrm>
            <a:off x="5239511" y="2574321"/>
            <a:ext cx="2542032" cy="8046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If the items are present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5824728" y="3378993"/>
            <a:ext cx="1463040" cy="3108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Yes</a:t>
            </a:r>
            <a:endParaRPr lang="en-US" dirty="0"/>
          </a:p>
        </p:txBody>
      </p:sp>
      <p:sp>
        <p:nvSpPr>
          <p:cNvPr id="18" name="Parallelogram 17"/>
          <p:cNvSpPr/>
          <p:nvPr/>
        </p:nvSpPr>
        <p:spPr>
          <a:xfrm>
            <a:off x="5599860" y="3708177"/>
            <a:ext cx="1997335" cy="28196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Get a basket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7781543" y="2656617"/>
            <a:ext cx="822960" cy="64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8611298" y="3058953"/>
            <a:ext cx="713232" cy="2469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/>
          <p:cNvSpPr/>
          <p:nvPr/>
        </p:nvSpPr>
        <p:spPr>
          <a:xfrm>
            <a:off x="5811010" y="5587068"/>
            <a:ext cx="1525707" cy="29093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Leave mall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6241911" y="4005642"/>
            <a:ext cx="713232" cy="178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670014" y="4199167"/>
            <a:ext cx="1772468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Gather the items</a:t>
            </a:r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>
            <a:off x="6409189" y="4619791"/>
            <a:ext cx="302507" cy="145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670014" y="4748984"/>
            <a:ext cx="1772468" cy="296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Go the cashier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>
            <a:off x="6327648" y="5061802"/>
            <a:ext cx="475824" cy="974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>
            <a:off x="6031684" y="5159229"/>
            <a:ext cx="1084361" cy="28522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Pay</a:t>
            </a:r>
            <a:endParaRPr lang="en-US" dirty="0"/>
          </a:p>
        </p:txBody>
      </p:sp>
      <p:sp>
        <p:nvSpPr>
          <p:cNvPr id="29" name="Down Arrow 28"/>
          <p:cNvSpPr/>
          <p:nvPr/>
        </p:nvSpPr>
        <p:spPr>
          <a:xfrm>
            <a:off x="6409189" y="5444455"/>
            <a:ext cx="218114" cy="142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3355984" y="2807814"/>
            <a:ext cx="979100" cy="299328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Yes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019397" y="3150023"/>
            <a:ext cx="1476462" cy="262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Search for it</a:t>
            </a:r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>
            <a:off x="3626445" y="3437863"/>
            <a:ext cx="394304" cy="178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/>
          <p:cNvSpPr/>
          <p:nvPr/>
        </p:nvSpPr>
        <p:spPr>
          <a:xfrm>
            <a:off x="3085366" y="3628580"/>
            <a:ext cx="1476462" cy="8122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If the item is present</a:t>
            </a:r>
            <a:endParaRPr lang="en-US" sz="1200" dirty="0"/>
          </a:p>
        </p:txBody>
      </p:sp>
      <p:sp>
        <p:nvSpPr>
          <p:cNvPr id="34" name="Down Arrow 33"/>
          <p:cNvSpPr/>
          <p:nvPr/>
        </p:nvSpPr>
        <p:spPr>
          <a:xfrm>
            <a:off x="3327934" y="4449195"/>
            <a:ext cx="868837" cy="296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Yes</a:t>
            </a:r>
            <a:endParaRPr lang="en-US" sz="1400" dirty="0"/>
          </a:p>
        </p:txBody>
      </p:sp>
      <p:sp>
        <p:nvSpPr>
          <p:cNvPr id="35" name="Parallelogram 34"/>
          <p:cNvSpPr/>
          <p:nvPr/>
        </p:nvSpPr>
        <p:spPr>
          <a:xfrm>
            <a:off x="3181042" y="4746051"/>
            <a:ext cx="1150497" cy="27359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Carry it</a:t>
            </a:r>
            <a:endParaRPr lang="en-US" sz="1400" dirty="0"/>
          </a:p>
        </p:txBody>
      </p:sp>
      <p:sp>
        <p:nvSpPr>
          <p:cNvPr id="36" name="Right Arrow 35"/>
          <p:cNvSpPr/>
          <p:nvPr/>
        </p:nvSpPr>
        <p:spPr>
          <a:xfrm>
            <a:off x="4331539" y="4840448"/>
            <a:ext cx="1268321" cy="179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Arrow 36"/>
          <p:cNvSpPr/>
          <p:nvPr/>
        </p:nvSpPr>
        <p:spPr>
          <a:xfrm>
            <a:off x="7597195" y="5528345"/>
            <a:ext cx="1085411" cy="4194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Arrow 37"/>
          <p:cNvSpPr/>
          <p:nvPr/>
        </p:nvSpPr>
        <p:spPr>
          <a:xfrm>
            <a:off x="2655837" y="3903352"/>
            <a:ext cx="388216" cy="2958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No</a:t>
            </a:r>
            <a:endParaRPr lang="en-US" sz="800" dirty="0"/>
          </a:p>
        </p:txBody>
      </p:sp>
      <p:sp>
        <p:nvSpPr>
          <p:cNvPr id="39" name="Down Arrow 38"/>
          <p:cNvSpPr/>
          <p:nvPr/>
        </p:nvSpPr>
        <p:spPr>
          <a:xfrm>
            <a:off x="2479668" y="4293649"/>
            <a:ext cx="233911" cy="14211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2849945" y="5587068"/>
            <a:ext cx="2896514" cy="290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Arrow 40"/>
          <p:cNvSpPr/>
          <p:nvPr/>
        </p:nvSpPr>
        <p:spPr>
          <a:xfrm>
            <a:off x="2072081" y="2109622"/>
            <a:ext cx="407587" cy="3309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No</a:t>
            </a:r>
            <a:endParaRPr lang="en-US" sz="800" dirty="0"/>
          </a:p>
        </p:txBody>
      </p:sp>
      <p:sp>
        <p:nvSpPr>
          <p:cNvPr id="42" name="Down Arrow 41"/>
          <p:cNvSpPr/>
          <p:nvPr/>
        </p:nvSpPr>
        <p:spPr>
          <a:xfrm>
            <a:off x="1719743" y="2440571"/>
            <a:ext cx="268448" cy="216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44314" y="2656617"/>
            <a:ext cx="1226563" cy="564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Search randomly for anything you may like to buy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44" name="Down Arrow 43"/>
          <p:cNvSpPr/>
          <p:nvPr/>
        </p:nvSpPr>
        <p:spPr>
          <a:xfrm>
            <a:off x="1593908" y="3221372"/>
            <a:ext cx="394283" cy="157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Parallelogram 44"/>
          <p:cNvSpPr/>
          <p:nvPr/>
        </p:nvSpPr>
        <p:spPr>
          <a:xfrm>
            <a:off x="1231392" y="3397643"/>
            <a:ext cx="1150497" cy="27359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Carry it</a:t>
            </a:r>
            <a:endParaRPr lang="en-US" sz="1400" dirty="0"/>
          </a:p>
        </p:txBody>
      </p:sp>
      <p:sp>
        <p:nvSpPr>
          <p:cNvPr id="46" name="Parallelogram 45"/>
          <p:cNvSpPr/>
          <p:nvPr/>
        </p:nvSpPr>
        <p:spPr>
          <a:xfrm>
            <a:off x="888737" y="4707641"/>
            <a:ext cx="1525707" cy="29093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Leave mall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93882" y="3820110"/>
            <a:ext cx="1772468" cy="296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Go the cashier</a:t>
            </a:r>
            <a:endParaRPr lang="en-US" dirty="0"/>
          </a:p>
        </p:txBody>
      </p:sp>
      <p:sp>
        <p:nvSpPr>
          <p:cNvPr id="48" name="Down Arrow 47"/>
          <p:cNvSpPr/>
          <p:nvPr/>
        </p:nvSpPr>
        <p:spPr>
          <a:xfrm>
            <a:off x="1508587" y="4129730"/>
            <a:ext cx="475824" cy="974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arallelogram 48"/>
          <p:cNvSpPr/>
          <p:nvPr/>
        </p:nvSpPr>
        <p:spPr>
          <a:xfrm>
            <a:off x="1231392" y="4246714"/>
            <a:ext cx="1084361" cy="28522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Pay</a:t>
            </a:r>
            <a:endParaRPr lang="en-US" dirty="0"/>
          </a:p>
        </p:txBody>
      </p:sp>
      <p:sp>
        <p:nvSpPr>
          <p:cNvPr id="50" name="Down Arrow 49"/>
          <p:cNvSpPr/>
          <p:nvPr/>
        </p:nvSpPr>
        <p:spPr>
          <a:xfrm>
            <a:off x="1599789" y="4548484"/>
            <a:ext cx="218114" cy="142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>
            <a:off x="1633043" y="3691732"/>
            <a:ext cx="229379" cy="107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/>
          <p:cNvSpPr/>
          <p:nvPr/>
        </p:nvSpPr>
        <p:spPr>
          <a:xfrm>
            <a:off x="1508587" y="5019647"/>
            <a:ext cx="282462" cy="1154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6409189" y="5878007"/>
            <a:ext cx="234864" cy="1368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808692" y="6014906"/>
            <a:ext cx="1479076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</a:t>
            </a:r>
            <a:endParaRPr lang="en-US" dirty="0"/>
          </a:p>
        </p:txBody>
      </p:sp>
      <p:sp>
        <p:nvSpPr>
          <p:cNvPr id="55" name="Right Arrow 54"/>
          <p:cNvSpPr/>
          <p:nvPr/>
        </p:nvSpPr>
        <p:spPr>
          <a:xfrm>
            <a:off x="1984411" y="6128297"/>
            <a:ext cx="3547708" cy="290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88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99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1B</vt:lpstr>
      <vt:lpstr>1A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NEW</dc:creator>
  <cp:lastModifiedBy>NEW</cp:lastModifiedBy>
  <cp:revision>12</cp:revision>
  <dcterms:created xsi:type="dcterms:W3CDTF">2023-04-12T15:44:36Z</dcterms:created>
  <dcterms:modified xsi:type="dcterms:W3CDTF">2023-04-12T17:15:42Z</dcterms:modified>
</cp:coreProperties>
</file>