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576" y="78"/>
      </p:cViewPr>
      <p:guideLst>
        <p:guide orient="horz" pos="2160"/>
        <p:guide pos="3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457" y="1122363"/>
            <a:ext cx="11495314" cy="5147808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 smtClean="0"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 smtClean="0"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3900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DATA </a:t>
            </a:r>
            <a:r>
              <a:rPr lang="en-US" sz="3900" b="1" dirty="0">
                <a:latin typeface="Arial Black" panose="020B0A04020102020204" pitchFamily="34" charset="0"/>
                <a:cs typeface="Arial" panose="020B0604020202020204" pitchFamily="34" charset="0"/>
              </a:rPr>
              <a:t>SCIENCE COHORT 2 FINAL </a:t>
            </a:r>
            <a:r>
              <a:rPr lang="en-US" sz="3900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PROJECT</a:t>
            </a:r>
            <a:r>
              <a:rPr lang="en-US" sz="3200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 smtClean="0"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TITLE: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COVID-19 Data Analysis: Trends, Insights, and Recommendations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SUBTITLE: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Leveraging Data for Pandemic Preparedness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r>
              <a:rPr lang="en-US" sz="3200" b="1" dirty="0"/>
              <a:t>: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Uzoma Collins Arinze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FE/23/62774891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8808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 OF CONTENT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 smtClean="0"/>
              <a:t>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 smtClean="0"/>
              <a:t>Key Insights From Data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 smtClean="0"/>
              <a:t>Predictive Modeling Findings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 smtClean="0"/>
              <a:t>Recommendations For Policymakers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 smtClean="0"/>
              <a:t>Conclusion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0212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Objective</a:t>
            </a:r>
            <a:r>
              <a:rPr lang="en-US" dirty="0"/>
              <a:t>: To analyze global COVID-19 data, identify key trends, and provide actionable recommendations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b="1" dirty="0" smtClean="0"/>
              <a:t>Focus Areas</a:t>
            </a:r>
            <a:r>
              <a:rPr lang="en-US" dirty="0" smtClean="0"/>
              <a:t>: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Case </a:t>
            </a:r>
            <a:r>
              <a:rPr lang="en-US" dirty="0"/>
              <a:t>progression and mortality trends.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Regional disparities and policy impacts.</a:t>
            </a:r>
          </a:p>
          <a:p>
            <a:pPr marL="971550" lvl="1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Predictive modeling for outbreak management.</a:t>
            </a:r>
          </a:p>
        </p:txBody>
      </p:sp>
    </p:spTree>
    <p:extLst>
      <p:ext uri="{BB962C8B-B14F-4D97-AF65-F5344CB8AC3E}">
        <p14:creationId xmlns:p14="http://schemas.microsoft.com/office/powerpoint/2010/main" val="39501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Insights from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smtClean="0"/>
              <a:t>Global </a:t>
            </a:r>
            <a:r>
              <a:rPr lang="en-US" b="1" dirty="0"/>
              <a:t>Trends</a:t>
            </a:r>
            <a:r>
              <a:rPr lang="en-US" dirty="0"/>
              <a:t>: Case peaks align with major pandemic waves; vaccination curbed growth post-2021.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Mortality</a:t>
            </a:r>
            <a:r>
              <a:rPr lang="en-US" dirty="0"/>
              <a:t>: Higher rates in countries with healthcare strain; gradual CFR reduction globally.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Recovery Rates</a:t>
            </a:r>
            <a:r>
              <a:rPr lang="en-US" dirty="0"/>
              <a:t>: Advanced economies outperformed due to robust infrastructure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4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2204"/>
            <a:ext cx="10515600" cy="1325563"/>
          </a:xfrm>
        </p:spPr>
        <p:txBody>
          <a:bodyPr/>
          <a:lstStyle/>
          <a:p>
            <a:r>
              <a:rPr lang="en-US" b="1" dirty="0" smtClean="0"/>
              <a:t>PREDICTIVE MODELING FINDINGS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7767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Time-Series Forecasting</a:t>
            </a:r>
            <a:r>
              <a:rPr lang="en-US" dirty="0" smtClean="0"/>
              <a:t>: Prophet model predicts gradual stabilization with potential seasonal surges.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Public Health Implications</a:t>
            </a:r>
            <a:r>
              <a:rPr lang="en-US" dirty="0" smtClean="0"/>
              <a:t>: Projections aid resource planning and targeted interventions.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Visualization</a:t>
            </a:r>
            <a:r>
              <a:rPr lang="en-US" dirty="0" smtClean="0"/>
              <a:t>: Forecast trends with confidence intervals.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3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RECOMMENDATIONS FOR POLICYMAKERS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Equitable </a:t>
            </a:r>
            <a:r>
              <a:rPr lang="en-US" dirty="0"/>
              <a:t>vaccine distribution to underserved regions.</a:t>
            </a:r>
          </a:p>
          <a:p>
            <a:pPr>
              <a:lnSpc>
                <a:spcPct val="200000"/>
              </a:lnSpc>
            </a:pPr>
            <a:r>
              <a:rPr lang="en-US" dirty="0"/>
              <a:t>Expand healthcare capacity to mitigate future crises.</a:t>
            </a:r>
          </a:p>
          <a:p>
            <a:pPr>
              <a:lnSpc>
                <a:spcPct val="200000"/>
              </a:lnSpc>
            </a:pPr>
            <a:r>
              <a:rPr lang="en-US" dirty="0"/>
              <a:t>Invest in public awareness to sustain preventive behaviors.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9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1996"/>
            <a:ext cx="10515600" cy="1524000"/>
          </a:xfrm>
        </p:spPr>
        <p:txBody>
          <a:bodyPr>
            <a:normAutofit/>
          </a:bodyPr>
          <a:lstStyle/>
          <a:p>
            <a:r>
              <a:rPr lang="en-US" b="1" dirty="0" smtClean="0"/>
              <a:t>CONCLUSION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75996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Key </a:t>
            </a:r>
            <a:r>
              <a:rPr lang="en-US" b="1" dirty="0"/>
              <a:t>Takeaway</a:t>
            </a:r>
            <a:r>
              <a:rPr lang="en-US" dirty="0"/>
              <a:t>: Data-driven decision-making is critical for effective pandemic management.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Next Steps</a:t>
            </a:r>
            <a:r>
              <a:rPr lang="en-US" dirty="0"/>
              <a:t>: Incorporate real-time data for adaptive strategies and enhance global coordination for future outbreaks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600" dirty="0" smtClean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600" dirty="0" smtClean="0">
                <a:latin typeface="Arial Black" panose="020B0A04020102020204" pitchFamily="34" charset="0"/>
              </a:rPr>
              <a:t>THANK YOU</a:t>
            </a:r>
            <a:endParaRPr lang="en-US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99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1065</TotalTime>
  <Words>174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Wingdings</vt:lpstr>
      <vt:lpstr>Office Theme</vt:lpstr>
      <vt:lpstr>   DATA SCIENCE COHORT 2 FINAL PROJECT  TITLE: COVID-19 Data Analysis: Trends, Insights, and Recommendations SUBTITLE: Leveraging Data for Pandemic Preparedness  Presented By: Uzoma Collins Arinze  NO: FE/23/62774891  </vt:lpstr>
      <vt:lpstr>TABLE OF CONTENT</vt:lpstr>
      <vt:lpstr>Introduction</vt:lpstr>
      <vt:lpstr>Key Insights from Data</vt:lpstr>
      <vt:lpstr>PREDICTIVE MODELING FINDINGS </vt:lpstr>
      <vt:lpstr>RECOMMENDATIONS FOR POLICYMAKERS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COHORT 2 FINAL PROJECT  Capstone Project: Predictive Modelling for COVID-19 in Public Health  NAME: UZOMA COLLINS ARINZE NO: FE/23/62774891  </dc:title>
  <dc:creator>COLLINS</dc:creator>
  <cp:lastModifiedBy>COLLINS</cp:lastModifiedBy>
  <cp:revision>23</cp:revision>
  <dcterms:created xsi:type="dcterms:W3CDTF">2024-11-28T07:06:42Z</dcterms:created>
  <dcterms:modified xsi:type="dcterms:W3CDTF">2024-11-29T00:52:04Z</dcterms:modified>
</cp:coreProperties>
</file>