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69D3-270D-4A26-8460-DF309DB7C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E082-2B10-4670-A51C-858FCA101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Coursera Project</a:t>
            </a:r>
          </a:p>
        </p:txBody>
      </p:sp>
    </p:spTree>
    <p:extLst>
      <p:ext uri="{BB962C8B-B14F-4D97-AF65-F5344CB8AC3E}">
        <p14:creationId xmlns:p14="http://schemas.microsoft.com/office/powerpoint/2010/main" val="26886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4DE-39C9-4AE1-9D83-A34E6C6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412-8135-49C3-800A-9C9AA858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00078" cy="3450613"/>
          </a:xfrm>
        </p:spPr>
        <p:txBody>
          <a:bodyPr/>
          <a:lstStyle/>
          <a:p>
            <a:r>
              <a:rPr lang="en-IN" sz="1200" dirty="0"/>
              <a:t>Top Venue Categories in New York, USA. </a:t>
            </a:r>
          </a:p>
          <a:p>
            <a:r>
              <a:rPr lang="en-IN" sz="1200" dirty="0"/>
              <a:t>There are 5363 Parks in New York making it the greenest city in the 4 cities analysed</a:t>
            </a:r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D2783-D7C9-410A-97DF-6BD5ADA3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58" y="1853754"/>
            <a:ext cx="6271644" cy="43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4DE-39C9-4AE1-9D83-A34E6C6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412-8135-49C3-800A-9C9AA858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00078" cy="3450613"/>
          </a:xfrm>
        </p:spPr>
        <p:txBody>
          <a:bodyPr/>
          <a:lstStyle/>
          <a:p>
            <a:r>
              <a:rPr lang="en-IN" sz="1200" dirty="0"/>
              <a:t>Top Venue Categories in Delhi, India</a:t>
            </a:r>
          </a:p>
          <a:p>
            <a:r>
              <a:rPr lang="en-IN" sz="1200" dirty="0"/>
              <a:t>First 3 entries are Food places in Delhi. Most of the venues are Food related, Restaurants, Café’, Hotel.</a:t>
            </a:r>
          </a:p>
          <a:p>
            <a:r>
              <a:rPr lang="en-IN" sz="1200" dirty="0"/>
              <a:t>Landmark/Monument are part of the Top 10 categories as Delhi is considered to be an Ancient place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B572D-DDB8-42F6-B4EC-322DA39B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58" y="1853754"/>
            <a:ext cx="6261657" cy="43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4DE-39C9-4AE1-9D83-A34E6C6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Sydney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412-8135-49C3-800A-9C9AA858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00078" cy="3450613"/>
          </a:xfrm>
        </p:spPr>
        <p:txBody>
          <a:bodyPr/>
          <a:lstStyle/>
          <a:p>
            <a:r>
              <a:rPr lang="en-IN" sz="1200" dirty="0"/>
              <a:t>Top Venue Categories in Sydney, Australia</a:t>
            </a:r>
          </a:p>
          <a:p>
            <a:r>
              <a:rPr lang="en-IN" sz="1200" dirty="0"/>
              <a:t>There are more recreational places in Sydney with a lot of Beaches and Parks</a:t>
            </a:r>
          </a:p>
          <a:p>
            <a:r>
              <a:rPr lang="en-IN" sz="1200" dirty="0"/>
              <a:t>Café take the third place. 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70AA1-7336-4B43-A1DF-38D35C51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99" y="1853754"/>
            <a:ext cx="6025853" cy="38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4DE-39C9-4AE1-9D83-A34E6C6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Toronto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412-8135-49C3-800A-9C9AA858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00078" cy="3450613"/>
          </a:xfrm>
        </p:spPr>
        <p:txBody>
          <a:bodyPr/>
          <a:lstStyle/>
          <a:p>
            <a:r>
              <a:rPr lang="en-IN" sz="1200" dirty="0"/>
              <a:t>Top Venue Categories in Toronto, Canada</a:t>
            </a:r>
          </a:p>
          <a:p>
            <a:r>
              <a:rPr lang="en-IN" sz="1200" dirty="0"/>
              <a:t>Parks take the first place just as in </a:t>
            </a:r>
            <a:r>
              <a:rPr lang="en-IN" sz="1200" dirty="0" err="1"/>
              <a:t>NewYork</a:t>
            </a:r>
            <a:r>
              <a:rPr lang="en-IN" sz="1200" dirty="0"/>
              <a:t>. Which is a similarity between the cities. </a:t>
            </a:r>
          </a:p>
          <a:p>
            <a:r>
              <a:rPr lang="en-IN" sz="1200" dirty="0"/>
              <a:t>Coffee Shops take 2</a:t>
            </a:r>
            <a:r>
              <a:rPr lang="en-IN" sz="1200" baseline="30000" dirty="0"/>
              <a:t>nd</a:t>
            </a:r>
            <a:r>
              <a:rPr lang="en-IN" sz="1200" dirty="0"/>
              <a:t> and 3</a:t>
            </a:r>
            <a:r>
              <a:rPr lang="en-IN" sz="1200" baseline="30000" dirty="0"/>
              <a:t>rd</a:t>
            </a:r>
            <a:r>
              <a:rPr lang="en-IN" sz="1200" dirty="0"/>
              <a:t> place. </a:t>
            </a:r>
          </a:p>
          <a:p>
            <a:r>
              <a:rPr lang="en-IN" sz="1200" dirty="0"/>
              <a:t>Food places are major part of the city. 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65B80-F9B5-4D41-89FD-49B2F01A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81" y="2022851"/>
            <a:ext cx="6058905" cy="40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4DE-39C9-4AE1-9D83-A34E6C6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Cities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412-8135-49C3-800A-9C9AA858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00078" cy="3450613"/>
          </a:xfrm>
        </p:spPr>
        <p:txBody>
          <a:bodyPr/>
          <a:lstStyle/>
          <a:p>
            <a:r>
              <a:rPr lang="en-IN" sz="1200" dirty="0"/>
              <a:t>Top Venue Categories in 4 Major cities. </a:t>
            </a:r>
          </a:p>
          <a:p>
            <a:r>
              <a:rPr lang="en-IN" sz="1200" dirty="0"/>
              <a:t>Parks take the first place</a:t>
            </a:r>
          </a:p>
          <a:p>
            <a:r>
              <a:rPr lang="en-IN" sz="1200" dirty="0" err="1"/>
              <a:t>Theaters</a:t>
            </a:r>
            <a:r>
              <a:rPr lang="en-IN" sz="1200" dirty="0"/>
              <a:t> take 2</a:t>
            </a:r>
            <a:r>
              <a:rPr lang="en-IN" sz="1200" baseline="30000" dirty="0"/>
              <a:t>nd</a:t>
            </a:r>
            <a:r>
              <a:rPr lang="en-IN" sz="1200" dirty="0"/>
              <a:t> and Pizza places are in  3</a:t>
            </a:r>
            <a:r>
              <a:rPr lang="en-IN" sz="1200" baseline="30000" dirty="0"/>
              <a:t>rd</a:t>
            </a:r>
            <a:r>
              <a:rPr lang="en-IN" sz="1200" dirty="0"/>
              <a:t> place. </a:t>
            </a:r>
          </a:p>
          <a:p>
            <a:r>
              <a:rPr lang="en-IN" sz="1200" dirty="0"/>
              <a:t>Food places are major part of the cities.  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57B19-627C-4DF2-BF9F-E6A244BC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34" y="1853754"/>
            <a:ext cx="6477733" cy="4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2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193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Capstone Project</vt:lpstr>
      <vt:lpstr>New York data</vt:lpstr>
      <vt:lpstr>Delhi data</vt:lpstr>
      <vt:lpstr>Sydney data</vt:lpstr>
      <vt:lpstr>Toronto data</vt:lpstr>
      <vt:lpstr>4 Cities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Uzwal Gutta</dc:creator>
  <cp:lastModifiedBy>Uzwal Gutta</cp:lastModifiedBy>
  <cp:revision>2</cp:revision>
  <dcterms:created xsi:type="dcterms:W3CDTF">2018-11-16T15:01:56Z</dcterms:created>
  <dcterms:modified xsi:type="dcterms:W3CDTF">2018-11-16T15:13:41Z</dcterms:modified>
</cp:coreProperties>
</file>