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9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35"/>
    <p:restoredTop sz="91876"/>
  </p:normalViewPr>
  <p:slideViewPr>
    <p:cSldViewPr snapToGrid="0" snapToObjects="1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D75E7-B13A-424B-8910-33E4E07C4EF3}" type="datetimeFigureOut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4DC8-5ACB-7D4F-A846-E789B545E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39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E4DC8-5ACB-7D4F-A846-E789B545EF7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381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71CE8-58C7-FE4B-9073-49C5D968F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2066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EE4404-5647-FD43-AF04-130418A4B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325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0FC0E-A4C9-F944-A0E2-926372B5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4C6C6F-942E-E248-A8D6-E6475157F62F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E8B8ED-FF0D-7549-A3CA-A4B0B0C9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4AEE0-81D4-FA4B-BD42-94BD0856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7D79D1-FAB6-B1D8-4678-3A71ED5FCC8F}"/>
              </a:ext>
            </a:extLst>
          </p:cNvPr>
          <p:cNvSpPr/>
          <p:nvPr userDrawn="1"/>
        </p:nvSpPr>
        <p:spPr>
          <a:xfrm>
            <a:off x="0" y="3123210"/>
            <a:ext cx="12192000" cy="4788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23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D652C-D0D6-A542-B4E4-C8DDFC1C4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FA8C7-ED1D-4C42-923D-D901C660D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4030E-BCFF-204E-A4A5-7D49DD7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B2702C-21B1-284E-B5CA-53EE9F9938CB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4D978-D7ED-4B45-BF81-D4804780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A3E74B-C792-104D-ABD5-34C451EB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01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2381C3-8469-1241-99F4-B2BC25895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5EB3B4-130D-9E44-9080-2B925710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DABE3-9FA5-E343-B811-6BAEF27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1A5200-14B4-2042-802F-8CD95EA0722D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84F9FE-6915-1749-99B7-B0210818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087453-F3E1-8041-B1AD-37D4931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2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00A87-ED22-1A42-8238-656215E7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8CF8F5-9890-EC42-B02B-A6BEF368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2B8CC5-50DB-9E48-80CB-44F72C44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15D05-F2B9-AE4B-A9B8-CEEE4F23DEC0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0689E-C528-C64A-8EF9-933263CC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1C9D6A-06E2-C44C-BA48-8B87252C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893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9153E-4D88-6F49-A499-1A6017BAF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3FA71F-F12E-2941-8F79-413FDEAF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73D56C-7ED1-2F41-89F6-16B22E4F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ABA152-DA16-0442-A282-779D32C203FE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B65EF-41AF-DA49-AD91-D4431879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25285-3AA1-E040-A476-AE595A4AF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29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43822-6617-B64C-81BC-92668D8A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D95528-7C25-A04E-B4A6-75C30013B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3BB0AF-F96C-AD45-8689-174712468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0AC3C4-0216-054F-833B-6EF34527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5EA445-2078-354B-A386-9EE1281EC091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E8C772-3CED-3F41-B89D-BD65BCD2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841D42-99A1-9F42-8C5F-FF3EB70A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0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82C0A-AACC-B048-9715-92E93058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752B-92C2-E440-B9D5-2B6B54509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19F763-D9FC-AD42-A0F3-AE308C88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D95016-1E9F-0E4F-9FFA-317D78600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CD712B-BBE3-B747-8251-EBE7A96F9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5D3B06-5E74-5441-AC76-03DADD8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09C358-0850-5445-AED8-4B85C35A8191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DE5E0D-1C4C-A84B-95FD-B846E544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DA31BC-9942-E743-98D2-E2CC144C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6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EA2A10-89B9-7443-9D03-E251DDB3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88CC5-E9A3-D740-A352-F842581B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D3DEFE-3A37-EE44-8517-D14C5053C32C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702D33-684E-D747-A48D-8DF4BABF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DC8E4B-BB8B-9546-AADC-7C915F72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9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464597-60A2-F24D-8F5A-6C96679C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EA2E40-5BEB-FF4D-B39A-350C1DACD4E0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19B38A-A359-E84F-B36A-A40814A2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592BB9-C66C-F64C-AB56-3528B8C0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35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1481C-6B91-9449-8D0B-E784D758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B76F8C-7971-7B45-8C4D-5C9A3C776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22BAB4-DC0C-E741-BF70-0E4C2F2E2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18E4C5-CCB8-DF4B-B3B9-31763B9E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1E895-B37D-0541-B2E6-00DA5EEF5D60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A60BA3-0B52-6C46-A76B-E5018127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E97DB5-6BB6-5748-A9FB-A3887ECC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5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C4F8F-FB4F-5E42-86F3-A5F4AB1E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A7C6AC-283E-5D48-963B-2ACFCE0F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067666-924A-454E-BFE8-BB3F9B828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70DC1-E47F-2B4D-B4A2-99E38516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9FCD5B-5CCE-7A40-82DD-C76D8A57EEE6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02B05-F19C-1E44-9F42-2A28F922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62F9F-E2A1-4F45-9181-00E340AD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4931ABD-95B0-5946-A9FC-D93CBEF0603E}"/>
              </a:ext>
            </a:extLst>
          </p:cNvPr>
          <p:cNvSpPr/>
          <p:nvPr userDrawn="1"/>
        </p:nvSpPr>
        <p:spPr>
          <a:xfrm>
            <a:off x="0" y="0"/>
            <a:ext cx="12192000" cy="12072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0648FD-A586-AC4E-8DF1-7DD5862D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70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AA0C53-DDB7-E248-ADBF-36AD2989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05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</a:t>
            </a:r>
            <a:endParaRPr kumimoji="1" lang="en-US" altLang="ja-JP" dirty="0"/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E51CE96-54A6-624F-914B-DEA5C485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8421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2EB1DF11-3754-204D-886B-D0BD6C82EC86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09CFCC-4ECB-9905-72B0-C3639153B059}"/>
              </a:ext>
            </a:extLst>
          </p:cNvPr>
          <p:cNvSpPr txBox="1"/>
          <p:nvPr userDrawn="1"/>
        </p:nvSpPr>
        <p:spPr>
          <a:xfrm>
            <a:off x="11178524" y="80244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/15</a:t>
            </a:r>
            <a:endParaRPr kumimoji="1" lang="ja-JP" altLang="en-US" sz="2400">
              <a:solidFill>
                <a:schemeClr val="bg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780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bg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53B4A-253E-A143-8A11-D752C9AEA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成果発表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6B38E2-CD0A-8849-9549-7F84F39F7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</a:t>
            </a:r>
            <a:r>
              <a:rPr lang="en-US" altLang="ja-JP" dirty="0"/>
              <a:t>25</a:t>
            </a:r>
            <a:r>
              <a:rPr kumimoji="1" lang="en-US" altLang="ja-JP" dirty="0"/>
              <a:t>/9/19</a:t>
            </a:r>
          </a:p>
          <a:p>
            <a:r>
              <a:rPr lang="ja-JP" altLang="en-US"/>
              <a:t>熊本大学大学院　自然科学教育部</a:t>
            </a:r>
            <a:r>
              <a:rPr lang="en-US" altLang="ja-JP" dirty="0"/>
              <a:t> M1</a:t>
            </a:r>
            <a:endParaRPr kumimoji="1" lang="en-US" altLang="ja-JP" dirty="0"/>
          </a:p>
          <a:p>
            <a:r>
              <a:rPr lang="ja-JP" altLang="en-US"/>
              <a:t>氏原　涼太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F8F48E-96E7-3B4F-A412-5D1D6D5EB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4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41C47-2CB8-EB74-F6D2-11BB775F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課題の趣旨と評価軸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E5BAD-FBC1-D6CF-7545-0FAE3BCE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課題の趣旨</a:t>
            </a:r>
            <a:endParaRPr kumimoji="1" lang="en-US" altLang="ja-JP" dirty="0"/>
          </a:p>
          <a:p>
            <a:pPr lvl="1"/>
            <a:r>
              <a:rPr lang="ja-JP" altLang="en-US"/>
              <a:t>任意の地域データから人口とイベントの因果関係をモデル化</a:t>
            </a:r>
            <a:endParaRPr lang="en-US" altLang="ja-JP" dirty="0"/>
          </a:p>
          <a:p>
            <a:pPr lvl="1"/>
            <a:r>
              <a:rPr kumimoji="1" lang="ja-JP" altLang="en-US"/>
              <a:t>例）</a:t>
            </a:r>
            <a:r>
              <a:rPr kumimoji="1" lang="en-US" altLang="ja-JP" dirty="0"/>
              <a:t>A</a:t>
            </a:r>
            <a:r>
              <a:rPr kumimoji="1" lang="ja-JP" altLang="en-US"/>
              <a:t>市に工場ができた場合の人口の変化を予測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例の図を入れる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CEEE0-AE5B-BD39-BB12-C02BA2A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14670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41C47-2CB8-EB74-F6D2-11BB775F0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課題の趣旨と評価軸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5E5BAD-FBC1-D6CF-7545-0FAE3BCE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評価軸</a:t>
            </a:r>
            <a:endParaRPr lang="en-US" altLang="ja-JP" dirty="0"/>
          </a:p>
          <a:p>
            <a:pPr lvl="1"/>
            <a:r>
              <a:rPr kumimoji="1" lang="ja-JP" altLang="en-US"/>
              <a:t>再現性：データ，コード，手順が明確で第三者が再現可能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説明可能性：イベント寄与の内訳を説明可能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操作性：わかりやすい</a:t>
            </a:r>
            <a:r>
              <a:rPr kumimoji="1" lang="en-US" altLang="ja-JP" dirty="0"/>
              <a:t>UI</a:t>
            </a:r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精度の妥当性：単純ベースラインに対して，同等以上の安定性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ja-JP" altLang="en-US"/>
              <a:t>展開可能性：？？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CEEE0-AE5B-BD39-BB12-C02BA2A3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057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C2F322-69BC-30F7-9994-00A7469C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データ選定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DEB554-68CE-2DD2-D5A5-0ACCD9546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熊本県熊本市</a:t>
            </a:r>
            <a:endParaRPr kumimoji="1" lang="en-US" altLang="ja-JP" dirty="0"/>
          </a:p>
          <a:p>
            <a:pPr lvl="1"/>
            <a:r>
              <a:rPr lang="en-US" altLang="ja-JP" dirty="0"/>
              <a:t>1998</a:t>
            </a:r>
            <a:r>
              <a:rPr lang="ja-JP" altLang="en-US"/>
              <a:t>年</a:t>
            </a:r>
            <a:r>
              <a:rPr lang="en-US" altLang="ja-JP" dirty="0"/>
              <a:t>〜2025</a:t>
            </a:r>
            <a:r>
              <a:rPr lang="ja-JP" altLang="en-US"/>
              <a:t>年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669</a:t>
            </a:r>
            <a:r>
              <a:rPr kumimoji="1" lang="ja-JP" altLang="en-US"/>
              <a:t>町丁</a:t>
            </a:r>
            <a:endParaRPr kumimoji="1" lang="en-US" altLang="ja-JP" dirty="0"/>
          </a:p>
          <a:p>
            <a:pPr lvl="1"/>
            <a:r>
              <a:rPr lang="en-US" altLang="ja-JP" dirty="0"/>
              <a:t>〜</a:t>
            </a:r>
            <a:r>
              <a:rPr lang="ja-JP" altLang="en-US"/>
              <a:t>年に政令市化</a:t>
            </a:r>
            <a:endParaRPr lang="en-US" altLang="ja-JP" dirty="0"/>
          </a:p>
          <a:p>
            <a:pPr lvl="2"/>
            <a:r>
              <a:rPr kumimoji="1" lang="ja-JP" altLang="en-US"/>
              <a:t>構成の変更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/>
              <a:t>選定理由</a:t>
            </a:r>
            <a:endParaRPr kumimoji="1" lang="en-US" altLang="ja-JP" dirty="0"/>
          </a:p>
          <a:p>
            <a:pPr lvl="1"/>
            <a:r>
              <a:rPr lang="ja-JP" altLang="en-US"/>
              <a:t>地域の知識がある</a:t>
            </a:r>
            <a:endParaRPr lang="en-US" altLang="ja-JP" dirty="0"/>
          </a:p>
          <a:p>
            <a:pPr lvl="2"/>
            <a:r>
              <a:rPr kumimoji="1" lang="ja-JP" altLang="en-US"/>
              <a:t>例）</a:t>
            </a:r>
            <a:r>
              <a:rPr kumimoji="1" lang="en-US" altLang="ja-JP" dirty="0"/>
              <a:t>A</a:t>
            </a:r>
            <a:r>
              <a:rPr kumimoji="1" lang="ja-JP" altLang="en-US"/>
              <a:t>町にショッピングモールが建った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721F9A-9519-E456-2EB0-56752CCF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803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AB119-7B08-9CAE-06CE-85C382C6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データとイベント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F7476-CA49-E078-8486-B9D63A524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人口</a:t>
            </a:r>
            <a:r>
              <a:rPr kumimoji="1" lang="ja-JP" altLang="en-US"/>
              <a:t>データ</a:t>
            </a:r>
            <a:endParaRPr kumimoji="1" lang="en-US" altLang="ja-JP" dirty="0"/>
          </a:p>
          <a:p>
            <a:pPr lvl="1"/>
            <a:r>
              <a:rPr lang="ja-JP" altLang="en-US"/>
              <a:t>町丁</a:t>
            </a:r>
            <a:r>
              <a:rPr lang="en-US" altLang="ja-JP" dirty="0"/>
              <a:t> X </a:t>
            </a:r>
            <a:r>
              <a:rPr lang="ja-JP" altLang="en-US"/>
              <a:t>年　の常住人口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イベントデータ</a:t>
            </a:r>
            <a:endParaRPr lang="en-US" altLang="ja-JP" dirty="0"/>
          </a:p>
          <a:p>
            <a:pPr lvl="1"/>
            <a:r>
              <a:rPr kumimoji="1" lang="ja-JP" altLang="en-US"/>
              <a:t>年次</a:t>
            </a:r>
            <a:r>
              <a:rPr lang="ja-JP" altLang="en-US"/>
              <a:t>，町丁に基づく出来事</a:t>
            </a:r>
            <a:endParaRPr lang="en-US" altLang="ja-JP" dirty="0"/>
          </a:p>
          <a:p>
            <a:pPr lvl="2"/>
            <a:r>
              <a:rPr kumimoji="1" lang="ja-JP" altLang="en-US"/>
              <a:t>マンションアパート竣工</a:t>
            </a:r>
            <a:endParaRPr kumimoji="1" lang="en-US" altLang="ja-JP" dirty="0"/>
          </a:p>
          <a:p>
            <a:pPr lvl="2"/>
            <a:r>
              <a:rPr lang="ja-JP" altLang="en-US"/>
              <a:t>大型商業施設開業</a:t>
            </a:r>
            <a:endParaRPr lang="en-US" altLang="ja-JP" dirty="0"/>
          </a:p>
          <a:p>
            <a:pPr lvl="2"/>
            <a:r>
              <a:rPr kumimoji="1" lang="ja-JP" altLang="en-US"/>
              <a:t>学校，病院等新設</a:t>
            </a:r>
            <a:endParaRPr kumimoji="1" lang="en-US" altLang="ja-JP" dirty="0"/>
          </a:p>
          <a:p>
            <a:pPr lvl="2"/>
            <a:r>
              <a:rPr lang="ja-JP" altLang="en-US"/>
              <a:t>．．．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935C23-2384-A971-D29C-715ECCC2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DF11-3754-204D-886B-D0BD6C82EC8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083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進捗報告_5_28のコピー" id="{FCD11E03-CCA2-A24B-AE90-A8F5AE5C532A}" vid="{8465B1EE-0C03-5242-9722-8BDCF98CE4D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16742</TotalTime>
  <Words>178</Words>
  <Application>Microsoft Macintosh PowerPoint</Application>
  <PresentationFormat>ワイド画面</PresentationFormat>
  <Paragraphs>47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Meiryo</vt:lpstr>
      <vt:lpstr>游ゴシック</vt:lpstr>
      <vt:lpstr>Arial</vt:lpstr>
      <vt:lpstr>Office テーマ</vt:lpstr>
      <vt:lpstr>成果発表</vt:lpstr>
      <vt:lpstr>課題の趣旨と評価軸</vt:lpstr>
      <vt:lpstr>課題の趣旨と評価軸</vt:lpstr>
      <vt:lpstr>データ選定</vt:lpstr>
      <vt:lpstr>データとイベント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121</cp:revision>
  <dcterms:created xsi:type="dcterms:W3CDTF">2025-02-13T02:19:29Z</dcterms:created>
  <dcterms:modified xsi:type="dcterms:W3CDTF">2025-09-09T09:11:34Z</dcterms:modified>
</cp:coreProperties>
</file>