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8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  <p:sldId id="287" r:id="rId30"/>
    <p:sldId id="302" r:id="rId31"/>
    <p:sldId id="301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5E587-F1D3-4DBD-8818-3207DDDB9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1149979" cy="2706757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Programing</a:t>
            </a:r>
            <a:br>
              <a:rPr lang="es-ES" sz="4000" b="1" dirty="0"/>
            </a:br>
            <a:r>
              <a:rPr lang="es-ES" sz="4000" b="1" dirty="0"/>
              <a:t>  and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7B463-D516-4C34-9DDA-649E546B0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3592075"/>
            <a:ext cx="10858432" cy="1947333"/>
          </a:xfrm>
        </p:spPr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3874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Like</a:t>
            </a:r>
            <a:r>
              <a:rPr lang="es-ES" sz="4300" b="1" dirty="0"/>
              <a:t> a </a:t>
            </a:r>
            <a:r>
              <a:rPr lang="es-ES" sz="4300" b="1" dirty="0" err="1"/>
              <a:t>working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, </a:t>
            </a:r>
            <a:r>
              <a:rPr lang="es-ES" sz="4300" b="1" dirty="0" err="1"/>
              <a:t>it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sufficient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define </a:t>
            </a:r>
            <a:r>
              <a:rPr lang="es-ES" sz="4300" b="1" dirty="0" err="1"/>
              <a:t>an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 as </a:t>
            </a:r>
            <a:r>
              <a:rPr lang="es-ES" sz="4300" b="1" dirty="0" err="1"/>
              <a:t>simply</a:t>
            </a:r>
            <a:r>
              <a:rPr lang="es-ES" sz="4300" b="1" dirty="0"/>
              <a:t> a series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steps</a:t>
            </a:r>
            <a:r>
              <a:rPr lang="es-ES" sz="4300" b="1" dirty="0"/>
              <a:t> </a:t>
            </a:r>
            <a:r>
              <a:rPr lang="es-ES" sz="4300" b="1" dirty="0" err="1"/>
              <a:t>implemented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perform</a:t>
            </a:r>
            <a:r>
              <a:rPr lang="es-ES" sz="4300" b="1" dirty="0"/>
              <a:t> a </a:t>
            </a:r>
            <a:r>
              <a:rPr lang="es-ES" sz="4300" b="1" dirty="0" err="1"/>
              <a:t>task</a:t>
            </a:r>
            <a:r>
              <a:rPr lang="es-ES" sz="4300" b="1" dirty="0"/>
              <a:t>.</a:t>
            </a:r>
          </a:p>
          <a:p>
            <a:pPr marL="0" indent="0" algn="just">
              <a:buNone/>
            </a:pPr>
            <a:endParaRPr lang="es-ES" sz="43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Baking</a:t>
            </a:r>
            <a:r>
              <a:rPr lang="es-ES" sz="4300" b="1" dirty="0"/>
              <a:t> a pie </a:t>
            </a:r>
            <a:r>
              <a:rPr lang="es-ES" sz="4300" b="1" dirty="0" err="1"/>
              <a:t>or</a:t>
            </a:r>
            <a:r>
              <a:rPr lang="es-ES" sz="4300" b="1" dirty="0"/>
              <a:t> </a:t>
            </a:r>
            <a:r>
              <a:rPr lang="es-ES" sz="4300" b="1" dirty="0" err="1"/>
              <a:t>calculating</a:t>
            </a:r>
            <a:r>
              <a:rPr lang="es-ES" sz="4300" b="1" dirty="0"/>
              <a:t> a Fibonacci </a:t>
            </a:r>
            <a:r>
              <a:rPr lang="es-ES" sz="4300" b="1" dirty="0" err="1"/>
              <a:t>number</a:t>
            </a:r>
            <a:r>
              <a:rPr lang="es-ES" sz="4300" b="1" dirty="0"/>
              <a:t> </a:t>
            </a:r>
            <a:r>
              <a:rPr lang="es-ES" sz="4300" b="1" dirty="0" err="1"/>
              <a:t>on</a:t>
            </a:r>
            <a:r>
              <a:rPr lang="es-ES" sz="4300" b="1" dirty="0"/>
              <a:t> a </a:t>
            </a:r>
            <a:r>
              <a:rPr lang="es-ES" sz="4300" b="1" dirty="0" err="1"/>
              <a:t>computer</a:t>
            </a:r>
            <a:r>
              <a:rPr lang="es-ES" sz="43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22281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steps</a:t>
            </a:r>
            <a:r>
              <a:rPr lang="es-ES" sz="4000" b="1" dirty="0"/>
              <a:t> </a:t>
            </a:r>
            <a:r>
              <a:rPr lang="es-ES" sz="4000" b="1" dirty="0" err="1"/>
              <a:t>required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perform</a:t>
            </a:r>
            <a:r>
              <a:rPr lang="es-ES" sz="4000" b="1" dirty="0"/>
              <a:t> a </a:t>
            </a:r>
            <a:r>
              <a:rPr lang="es-ES" sz="4000" b="1" dirty="0" err="1"/>
              <a:t>task</a:t>
            </a:r>
            <a:r>
              <a:rPr lang="es-ES" sz="4000" b="1" dirty="0"/>
              <a:t> </a:t>
            </a:r>
            <a:r>
              <a:rPr lang="es-ES" sz="4000" b="1" dirty="0" err="1"/>
              <a:t>will</a:t>
            </a:r>
            <a:r>
              <a:rPr lang="es-ES" sz="4000" b="1" dirty="0"/>
              <a:t> be </a:t>
            </a:r>
            <a:r>
              <a:rPr lang="es-ES" sz="4000" b="1" dirty="0" err="1"/>
              <a:t>called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ordering</a:t>
            </a:r>
            <a:r>
              <a:rPr lang="es-ES" sz="40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0435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409492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Activities</a:t>
            </a:r>
            <a:r>
              <a:rPr lang="es-ES" sz="4000" b="1" dirty="0"/>
              <a:t> can be </a:t>
            </a:r>
            <a:r>
              <a:rPr lang="es-ES" sz="4000" b="1" dirty="0" err="1"/>
              <a:t>broken</a:t>
            </a:r>
            <a:r>
              <a:rPr lang="es-ES" sz="4000" b="1" dirty="0"/>
              <a:t> </a:t>
            </a:r>
            <a:r>
              <a:rPr lang="es-ES" sz="4000" b="1" dirty="0" err="1"/>
              <a:t>down</a:t>
            </a:r>
            <a:r>
              <a:rPr lang="es-ES" sz="4000" b="1" dirty="0"/>
              <a:t> </a:t>
            </a:r>
            <a:r>
              <a:rPr lang="es-ES" sz="4000" b="1" dirty="0" err="1"/>
              <a:t>into</a:t>
            </a:r>
            <a:r>
              <a:rPr lang="es-ES" sz="4000" b="1" dirty="0"/>
              <a:t> </a:t>
            </a:r>
            <a:r>
              <a:rPr lang="es-ES" sz="4000" b="1" dirty="0" err="1"/>
              <a:t>subactivities</a:t>
            </a:r>
            <a:r>
              <a:rPr lang="es-ES" sz="4000" b="1" dirty="0"/>
              <a:t>, </a:t>
            </a:r>
            <a:r>
              <a:rPr lang="es-ES" sz="4000" b="1" dirty="0" err="1"/>
              <a:t>each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activity</a:t>
            </a:r>
            <a:r>
              <a:rPr lang="es-ES" sz="4000" b="1" dirty="0"/>
              <a:t> </a:t>
            </a:r>
            <a:r>
              <a:rPr lang="es-ES" sz="4000" b="1" dirty="0" err="1"/>
              <a:t>itself</a:t>
            </a:r>
            <a:r>
              <a:rPr lang="es-ES" sz="4000" b="1" dirty="0"/>
              <a:t>.</a:t>
            </a:r>
          </a:p>
          <a:p>
            <a:pPr marL="0" indent="0" algn="just">
              <a:buNone/>
            </a:pPr>
            <a:endParaRPr lang="es-ES" sz="4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Baking</a:t>
            </a:r>
            <a:r>
              <a:rPr lang="es-ES" sz="4000" b="1" dirty="0"/>
              <a:t> a pie </a:t>
            </a:r>
            <a:r>
              <a:rPr lang="es-ES" sz="4000" b="1" dirty="0" err="1"/>
              <a:t>could</a:t>
            </a:r>
            <a:r>
              <a:rPr lang="es-ES" sz="4000" b="1" dirty="0"/>
              <a:t> </a:t>
            </a:r>
            <a:r>
              <a:rPr lang="es-ES" sz="4000" b="1" dirty="0" err="1"/>
              <a:t>consist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making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crust</a:t>
            </a:r>
            <a:r>
              <a:rPr lang="es-ES" sz="4000" b="1" dirty="0"/>
              <a:t>, </a:t>
            </a:r>
            <a:r>
              <a:rPr lang="es-ES" sz="4000" b="1" dirty="0" err="1"/>
              <a:t>making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filling,filling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crust</a:t>
            </a:r>
            <a:r>
              <a:rPr lang="es-ES" sz="4000" b="1" dirty="0"/>
              <a:t> </a:t>
            </a:r>
            <a:r>
              <a:rPr lang="es-ES" sz="4000" b="1" dirty="0" err="1"/>
              <a:t>with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filling</a:t>
            </a:r>
            <a:r>
              <a:rPr lang="es-ES" sz="4000" b="1" dirty="0"/>
              <a:t>, and </a:t>
            </a:r>
            <a:r>
              <a:rPr lang="es-ES" sz="4000" b="1" dirty="0" err="1"/>
              <a:t>baking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pie.</a:t>
            </a:r>
          </a:p>
          <a:p>
            <a:pPr marL="0" indent="0" algn="just">
              <a:buNone/>
            </a:pPr>
            <a:endParaRPr lang="es-ES" sz="4000" b="1" dirty="0"/>
          </a:p>
          <a:p>
            <a:pPr algn="just">
              <a:buFont typeface="Wingdings" panose="05000000000000000000" pitchFamily="2" charset="2"/>
              <a:buChar char="§"/>
            </a:pPr>
            <a:endParaRPr lang="es-ES" sz="40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06965B82-6B79-44D6-A4E7-61C8B638C729}"/>
              </a:ext>
            </a:extLst>
          </p:cNvPr>
          <p:cNvSpPr/>
          <p:nvPr/>
        </p:nvSpPr>
        <p:spPr>
          <a:xfrm>
            <a:off x="1245703" y="5075582"/>
            <a:ext cx="2040833" cy="834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</a:t>
            </a:r>
            <a:r>
              <a:rPr lang="es-ES" b="1" dirty="0" err="1"/>
              <a:t>Crust</a:t>
            </a:r>
            <a:endParaRPr lang="es-PA" b="1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5143080-6909-478C-8FA1-4FF45901A71B}"/>
              </a:ext>
            </a:extLst>
          </p:cNvPr>
          <p:cNvSpPr/>
          <p:nvPr/>
        </p:nvSpPr>
        <p:spPr>
          <a:xfrm>
            <a:off x="3286537" y="5075583"/>
            <a:ext cx="2146853" cy="80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0F8A07C-BB3D-4858-9A3A-39AEBEEC8361}"/>
              </a:ext>
            </a:extLst>
          </p:cNvPr>
          <p:cNvSpPr/>
          <p:nvPr/>
        </p:nvSpPr>
        <p:spPr>
          <a:xfrm>
            <a:off x="3286539" y="5075583"/>
            <a:ext cx="2146852" cy="80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2353F8A-27B8-4A4B-9EE6-10AFCE1D58D4}"/>
              </a:ext>
            </a:extLst>
          </p:cNvPr>
          <p:cNvSpPr/>
          <p:nvPr/>
        </p:nvSpPr>
        <p:spPr>
          <a:xfrm>
            <a:off x="5433391" y="5075584"/>
            <a:ext cx="2305880" cy="80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Add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3AF9D5F-4C52-4393-B64B-B40B1AB01AEB}"/>
              </a:ext>
            </a:extLst>
          </p:cNvPr>
          <p:cNvSpPr/>
          <p:nvPr/>
        </p:nvSpPr>
        <p:spPr>
          <a:xfrm>
            <a:off x="7739271" y="5075584"/>
            <a:ext cx="2027581" cy="80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Bake</a:t>
            </a:r>
            <a:r>
              <a:rPr lang="es-ES" b="1" dirty="0"/>
              <a:t> a Pie</a:t>
            </a:r>
            <a:endParaRPr lang="es-PA" b="1" dirty="0"/>
          </a:p>
        </p:txBody>
      </p:sp>
    </p:spTree>
    <p:extLst>
      <p:ext uri="{BB962C8B-B14F-4D97-AF65-F5344CB8AC3E}">
        <p14:creationId xmlns:p14="http://schemas.microsoft.com/office/powerpoint/2010/main" val="201731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If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order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these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completely</a:t>
            </a:r>
            <a:r>
              <a:rPr lang="es-ES" sz="4300" b="1" dirty="0"/>
              <a:t> </a:t>
            </a:r>
            <a:r>
              <a:rPr lang="es-ES" sz="4300" b="1" dirty="0" err="1"/>
              <a:t>fixed</a:t>
            </a:r>
            <a:r>
              <a:rPr lang="es-ES" sz="4300" b="1" dirty="0"/>
              <a:t>, </a:t>
            </a:r>
            <a:r>
              <a:rPr lang="es-ES" sz="4300" b="1" dirty="0" err="1"/>
              <a:t>then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ordering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called</a:t>
            </a:r>
            <a:r>
              <a:rPr lang="es-ES" sz="4300" b="1" dirty="0"/>
              <a:t> a </a:t>
            </a:r>
            <a:r>
              <a:rPr lang="es-ES" sz="4300" b="1" i="1" dirty="0"/>
              <a:t>total</a:t>
            </a:r>
            <a:r>
              <a:rPr lang="es-ES" sz="4300" b="1" dirty="0"/>
              <a:t> </a:t>
            </a:r>
            <a:r>
              <a:rPr lang="es-ES" sz="4300" b="1" i="1" dirty="0" err="1"/>
              <a:t>ordering</a:t>
            </a:r>
            <a:r>
              <a:rPr lang="es-ES" sz="4300" b="1" i="1" dirty="0"/>
              <a:t>, </a:t>
            </a:r>
            <a:r>
              <a:rPr lang="es-ES" sz="4300" b="1" dirty="0"/>
              <a:t>as </a:t>
            </a:r>
            <a:r>
              <a:rPr lang="es-ES" sz="4300" b="1" dirty="0" err="1"/>
              <a:t>all</a:t>
            </a:r>
            <a:r>
              <a:rPr lang="es-ES" sz="4300" b="1" dirty="0"/>
              <a:t> </a:t>
            </a:r>
            <a:r>
              <a:rPr lang="es-ES" sz="4300" b="1" dirty="0" err="1"/>
              <a:t>steps</a:t>
            </a:r>
            <a:r>
              <a:rPr lang="es-ES" sz="4300" b="1" dirty="0"/>
              <a:t> in </a:t>
            </a:r>
            <a:r>
              <a:rPr lang="es-ES" sz="4300" b="1" dirty="0" err="1"/>
              <a:t>all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are </a:t>
            </a:r>
            <a:r>
              <a:rPr lang="es-ES" sz="4300" b="1" dirty="0" err="1"/>
              <a:t>ordered</a:t>
            </a:r>
            <a:r>
              <a:rPr lang="es-ES" sz="43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/>
              <a:t>In </a:t>
            </a:r>
            <a:r>
              <a:rPr lang="es-ES" sz="4300" b="1" dirty="0" err="1"/>
              <a:t>the</a:t>
            </a:r>
            <a:r>
              <a:rPr lang="es-ES" sz="4300" b="1" dirty="0"/>
              <a:t> case </a:t>
            </a:r>
            <a:r>
              <a:rPr lang="es-ES" sz="4300" b="1" dirty="0" err="1"/>
              <a:t>of</a:t>
            </a:r>
            <a:r>
              <a:rPr lang="es-ES" sz="4300" b="1" dirty="0"/>
              <a:t> a </a:t>
            </a:r>
            <a:r>
              <a:rPr lang="es-ES" sz="4300" b="1" i="1" dirty="0"/>
              <a:t>total </a:t>
            </a:r>
            <a:r>
              <a:rPr lang="es-ES" sz="4300" b="1" i="1" dirty="0" err="1"/>
              <a:t>orderings</a:t>
            </a:r>
            <a:r>
              <a:rPr lang="es-ES" sz="4300" b="1" i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events</a:t>
            </a:r>
            <a:r>
              <a:rPr lang="es-ES" sz="4300" b="1" dirty="0"/>
              <a:t>,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next</a:t>
            </a:r>
            <a:r>
              <a:rPr lang="es-ES" sz="4300" b="1" dirty="0"/>
              <a:t> step </a:t>
            </a:r>
            <a:r>
              <a:rPr lang="es-ES" sz="4300" b="1" dirty="0" err="1"/>
              <a:t>to</a:t>
            </a:r>
            <a:r>
              <a:rPr lang="es-ES" sz="4300" b="1" dirty="0"/>
              <a:t> be </a:t>
            </a:r>
            <a:r>
              <a:rPr lang="es-ES" sz="4300" b="1" dirty="0" err="1"/>
              <a:t>taken</a:t>
            </a:r>
            <a:r>
              <a:rPr lang="es-ES" sz="4300" b="1" dirty="0"/>
              <a:t> can </a:t>
            </a:r>
            <a:r>
              <a:rPr lang="es-ES" sz="4300" b="1" dirty="0" err="1"/>
              <a:t>always</a:t>
            </a:r>
            <a:r>
              <a:rPr lang="es-ES" sz="4300" b="1" dirty="0"/>
              <a:t> be </a:t>
            </a:r>
            <a:r>
              <a:rPr lang="es-ES" sz="4300" b="1" dirty="0" err="1"/>
              <a:t>determined</a:t>
            </a:r>
            <a:r>
              <a:rPr lang="es-ES" sz="4300" b="1" dirty="0"/>
              <a:t> </a:t>
            </a:r>
            <a:r>
              <a:rPr lang="es-ES" sz="4300" b="1" dirty="0" err="1"/>
              <a:t>by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activiity</a:t>
            </a:r>
            <a:r>
              <a:rPr lang="es-ES" sz="43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8361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An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for</a:t>
            </a:r>
            <a:r>
              <a:rPr lang="es-ES" sz="4300" b="1" dirty="0"/>
              <a:t> </a:t>
            </a:r>
            <a:r>
              <a:rPr lang="es-ES" sz="4300" b="1" dirty="0" err="1"/>
              <a:t>which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order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steps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determined</a:t>
            </a:r>
            <a:r>
              <a:rPr lang="es-ES" sz="4300" b="1" dirty="0"/>
              <a:t> </a:t>
            </a:r>
            <a:r>
              <a:rPr lang="es-ES" sz="4300" b="1" dirty="0" err="1"/>
              <a:t>by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called</a:t>
            </a:r>
            <a:r>
              <a:rPr lang="es-ES" sz="4300" b="1" dirty="0"/>
              <a:t> a </a:t>
            </a:r>
            <a:r>
              <a:rPr lang="es-ES" sz="4300" b="1" i="1" dirty="0" err="1"/>
              <a:t>synchronous</a:t>
            </a:r>
            <a:r>
              <a:rPr lang="es-ES" sz="4300" b="1" i="1" dirty="0"/>
              <a:t> </a:t>
            </a:r>
            <a:r>
              <a:rPr lang="es-ES" sz="4300" b="1" i="1" dirty="0" err="1"/>
              <a:t>activity</a:t>
            </a:r>
            <a:r>
              <a:rPr lang="es-ES" sz="43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If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order</a:t>
            </a:r>
            <a:r>
              <a:rPr lang="es-ES" sz="4300" b="1" dirty="0"/>
              <a:t> can be </a:t>
            </a:r>
            <a:r>
              <a:rPr lang="es-ES" sz="4300" b="1" dirty="0" err="1"/>
              <a:t>changed</a:t>
            </a:r>
            <a:r>
              <a:rPr lang="es-ES" sz="4300" b="1" dirty="0"/>
              <a:t>, </a:t>
            </a:r>
            <a:r>
              <a:rPr lang="es-ES" sz="4300" b="1" dirty="0" err="1"/>
              <a:t>then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ordering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called</a:t>
            </a:r>
            <a:r>
              <a:rPr lang="es-ES" sz="4300" b="1" dirty="0"/>
              <a:t> </a:t>
            </a:r>
            <a:r>
              <a:rPr lang="es-ES" sz="4300" b="1" i="1" dirty="0" err="1"/>
              <a:t>partial</a:t>
            </a:r>
            <a:r>
              <a:rPr lang="es-ES" sz="4300" b="1" i="1" dirty="0"/>
              <a:t> </a:t>
            </a:r>
            <a:r>
              <a:rPr lang="es-ES" sz="4300" b="1" i="1" dirty="0" err="1"/>
              <a:t>ordering</a:t>
            </a:r>
            <a:r>
              <a:rPr lang="es-ES" sz="4300" b="1" i="1" dirty="0"/>
              <a:t>.</a:t>
            </a:r>
            <a:endParaRPr lang="es-ES" sz="4300" b="1" dirty="0"/>
          </a:p>
        </p:txBody>
      </p:sp>
    </p:spTree>
    <p:extLst>
      <p:ext uri="{BB962C8B-B14F-4D97-AF65-F5344CB8AC3E}">
        <p14:creationId xmlns:p14="http://schemas.microsoft.com/office/powerpoint/2010/main" val="25676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If</a:t>
            </a:r>
            <a:r>
              <a:rPr lang="es-ES" sz="4300" b="1" dirty="0"/>
              <a:t> </a:t>
            </a:r>
            <a:r>
              <a:rPr lang="es-ES" sz="4300" b="1" dirty="0" err="1"/>
              <a:t>one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 </a:t>
            </a:r>
            <a:r>
              <a:rPr lang="es-ES" sz="4300" b="1" dirty="0" err="1"/>
              <a:t>must</a:t>
            </a:r>
            <a:r>
              <a:rPr lang="es-ES" sz="4300" b="1" dirty="0"/>
              <a:t> </a:t>
            </a:r>
            <a:r>
              <a:rPr lang="es-ES" sz="4300" b="1" dirty="0" err="1"/>
              <a:t>always</a:t>
            </a:r>
            <a:r>
              <a:rPr lang="es-ES" sz="4300" b="1" dirty="0"/>
              <a:t> </a:t>
            </a:r>
            <a:r>
              <a:rPr lang="es-ES" sz="4300" b="1" dirty="0" err="1"/>
              <a:t>finish</a:t>
            </a:r>
            <a:r>
              <a:rPr lang="es-ES" sz="4300" b="1" dirty="0"/>
              <a:t> </a:t>
            </a:r>
            <a:r>
              <a:rPr lang="es-ES" sz="4300" b="1" dirty="0" err="1"/>
              <a:t>before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another</a:t>
            </a:r>
            <a:r>
              <a:rPr lang="es-ES" sz="4300" b="1" dirty="0"/>
              <a:t> </a:t>
            </a:r>
            <a:r>
              <a:rPr lang="es-ES" sz="4300" b="1" dirty="0" err="1"/>
              <a:t>begins</a:t>
            </a:r>
            <a:r>
              <a:rPr lang="es-ES" sz="4300" b="1" dirty="0"/>
              <a:t>, </a:t>
            </a:r>
            <a:r>
              <a:rPr lang="es-ES" sz="4300" b="1" dirty="0" err="1"/>
              <a:t>it</a:t>
            </a:r>
            <a:r>
              <a:rPr lang="es-ES" sz="4300" b="1" dirty="0"/>
              <a:t> posible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implement</a:t>
            </a:r>
            <a:r>
              <a:rPr lang="es-ES" sz="4300" b="1" dirty="0"/>
              <a:t> </a:t>
            </a:r>
            <a:r>
              <a:rPr lang="es-ES" sz="4300" b="1" dirty="0" err="1"/>
              <a:t>this</a:t>
            </a:r>
            <a:r>
              <a:rPr lang="es-ES" sz="4300" b="1" dirty="0"/>
              <a:t> </a:t>
            </a:r>
            <a:r>
              <a:rPr lang="es-ES" sz="4300" b="1" dirty="0" err="1"/>
              <a:t>behavior</a:t>
            </a:r>
            <a:r>
              <a:rPr lang="es-ES" sz="4300" b="1" dirty="0"/>
              <a:t> </a:t>
            </a:r>
            <a:r>
              <a:rPr lang="es-ES" sz="4300" b="1" dirty="0" err="1"/>
              <a:t>with</a:t>
            </a:r>
            <a:r>
              <a:rPr lang="es-ES" sz="4300" b="1" dirty="0"/>
              <a:t> a </a:t>
            </a:r>
            <a:r>
              <a:rPr lang="es-ES" sz="4300" b="1" dirty="0" err="1"/>
              <a:t>synchronous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/>
              <a:t>A </a:t>
            </a:r>
            <a:r>
              <a:rPr lang="es-ES" sz="4300" b="1" dirty="0" err="1"/>
              <a:t>special</a:t>
            </a:r>
            <a:r>
              <a:rPr lang="es-ES" sz="4300" b="1" dirty="0"/>
              <a:t> case </a:t>
            </a:r>
            <a:r>
              <a:rPr lang="es-ES" sz="4300" b="1" dirty="0" err="1"/>
              <a:t>occurs</a:t>
            </a:r>
            <a:r>
              <a:rPr lang="es-ES" sz="4300" b="1" dirty="0"/>
              <a:t> </a:t>
            </a:r>
            <a:r>
              <a:rPr lang="es-ES" sz="4300" b="1" dirty="0" err="1"/>
              <a:t>when</a:t>
            </a:r>
            <a:r>
              <a:rPr lang="es-ES" sz="4300" b="1" dirty="0"/>
              <a:t>, </a:t>
            </a:r>
            <a:r>
              <a:rPr lang="es-ES" sz="4300" b="1" dirty="0" err="1"/>
              <a:t>for</a:t>
            </a:r>
            <a:r>
              <a:rPr lang="es-ES" sz="4300" b="1" dirty="0"/>
              <a:t>  a </a:t>
            </a:r>
            <a:r>
              <a:rPr lang="es-ES" sz="4300" b="1" dirty="0" err="1"/>
              <a:t>partial</a:t>
            </a:r>
            <a:r>
              <a:rPr lang="es-ES" sz="4300" b="1" dirty="0"/>
              <a:t> </a:t>
            </a:r>
            <a:r>
              <a:rPr lang="es-ES" sz="4300" b="1" dirty="0" err="1"/>
              <a:t>ordering</a:t>
            </a:r>
            <a:r>
              <a:rPr lang="es-ES" sz="4300" b="1" dirty="0"/>
              <a:t>,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next</a:t>
            </a:r>
            <a:r>
              <a:rPr lang="es-ES" sz="4300" b="1" dirty="0"/>
              <a:t> step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determined</a:t>
            </a:r>
            <a:r>
              <a:rPr lang="es-ES" sz="4300" b="1" dirty="0"/>
              <a:t> </a:t>
            </a:r>
            <a:r>
              <a:rPr lang="es-ES" sz="4300" b="1" dirty="0" err="1"/>
              <a:t>by</a:t>
            </a:r>
            <a:r>
              <a:rPr lang="es-ES" sz="4300" b="1" dirty="0"/>
              <a:t> a single </a:t>
            </a:r>
            <a:r>
              <a:rPr lang="es-ES" sz="4300" b="1" dirty="0" err="1"/>
              <a:t>activity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6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" y="1563757"/>
            <a:ext cx="10633145" cy="4625008"/>
          </a:xfrm>
          <a:ln w="571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1B4B16EB-120C-40E5-AF46-D5D81C7DC8EB}"/>
              </a:ext>
            </a:extLst>
          </p:cNvPr>
          <p:cNvSpPr/>
          <p:nvPr/>
        </p:nvSpPr>
        <p:spPr>
          <a:xfrm>
            <a:off x="1261456" y="2024931"/>
            <a:ext cx="1199323" cy="1024956"/>
          </a:xfrm>
          <a:prstGeom prst="downArrow">
            <a:avLst>
              <a:gd name="adj1" fmla="val 50000"/>
              <a:gd name="adj2" fmla="val 43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t1c</a:t>
            </a:r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E17A38E3-374E-4C3F-9852-5A828658798A}"/>
              </a:ext>
            </a:extLst>
          </p:cNvPr>
          <p:cNvSpPr/>
          <p:nvPr/>
        </p:nvSpPr>
        <p:spPr>
          <a:xfrm>
            <a:off x="1292086" y="4702597"/>
            <a:ext cx="1232453" cy="11188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t1f</a:t>
            </a:r>
            <a:endParaRPr lang="es-PA" b="1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AC7F3D-8093-4239-90F6-34F380AE561C}"/>
              </a:ext>
            </a:extLst>
          </p:cNvPr>
          <p:cNvSpPr/>
          <p:nvPr/>
        </p:nvSpPr>
        <p:spPr>
          <a:xfrm>
            <a:off x="1896950" y="3701132"/>
            <a:ext cx="2069228" cy="131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D5F9A9C-C876-4F19-AF5D-A470F6776207}"/>
              </a:ext>
            </a:extLst>
          </p:cNvPr>
          <p:cNvSpPr/>
          <p:nvPr/>
        </p:nvSpPr>
        <p:spPr>
          <a:xfrm>
            <a:off x="2954423" y="2398643"/>
            <a:ext cx="2439211" cy="1302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a </a:t>
            </a:r>
            <a:r>
              <a:rPr lang="es-ES" b="1" dirty="0" err="1"/>
              <a:t>Crust</a:t>
            </a:r>
            <a:endParaRPr lang="es-PA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358562-5465-4184-94C0-13351F692D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608412" y="3049887"/>
            <a:ext cx="1346011" cy="1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E357B1B-6EC8-4EC4-8A8B-DB6FC0E3F97D}"/>
              </a:ext>
            </a:extLst>
          </p:cNvPr>
          <p:cNvCxnSpPr>
            <a:cxnSpLocks/>
          </p:cNvCxnSpPr>
          <p:nvPr/>
        </p:nvCxnSpPr>
        <p:spPr>
          <a:xfrm>
            <a:off x="1896950" y="3089646"/>
            <a:ext cx="1057473" cy="0"/>
          </a:xfrm>
          <a:prstGeom prst="straightConnector1">
            <a:avLst/>
          </a:prstGeom>
          <a:ln w="762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BD6FB021-C075-433C-A63F-649371B7B400}"/>
              </a:ext>
            </a:extLst>
          </p:cNvPr>
          <p:cNvSpPr/>
          <p:nvPr/>
        </p:nvSpPr>
        <p:spPr>
          <a:xfrm>
            <a:off x="6215270" y="2041365"/>
            <a:ext cx="1086678" cy="980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t2c</a:t>
            </a:r>
            <a:endParaRPr lang="es-PA" b="1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45B55C1-BD5E-4C44-B42F-D1BB1A06DA44}"/>
              </a:ext>
            </a:extLst>
          </p:cNvPr>
          <p:cNvCxnSpPr/>
          <p:nvPr/>
        </p:nvCxnSpPr>
        <p:spPr>
          <a:xfrm>
            <a:off x="5393635" y="3068805"/>
            <a:ext cx="139147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E881BD8-6916-4BF7-8F0D-C25949B7CAA7}"/>
              </a:ext>
            </a:extLst>
          </p:cNvPr>
          <p:cNvCxnSpPr>
            <a:cxnSpLocks/>
            <a:stCxn id="15" idx="3"/>
            <a:endCxn id="29" idx="2"/>
          </p:cNvCxnSpPr>
          <p:nvPr/>
        </p:nvCxnSpPr>
        <p:spPr>
          <a:xfrm flipV="1">
            <a:off x="5393634" y="3021497"/>
            <a:ext cx="1364975" cy="28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9BC06291-49DB-4830-98FB-458EF9DCDF91}"/>
              </a:ext>
            </a:extLst>
          </p:cNvPr>
          <p:cNvSpPr/>
          <p:nvPr/>
        </p:nvSpPr>
        <p:spPr>
          <a:xfrm>
            <a:off x="6729919" y="381662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37" name="Flecha: hacia arriba 36">
            <a:extLst>
              <a:ext uri="{FF2B5EF4-FFF2-40B4-BE49-F238E27FC236}">
                <a16:creationId xmlns:a16="http://schemas.microsoft.com/office/drawing/2014/main" id="{86C198AB-F6DC-4C54-96AE-FBB60A7C1165}"/>
              </a:ext>
            </a:extLst>
          </p:cNvPr>
          <p:cNvSpPr/>
          <p:nvPr/>
        </p:nvSpPr>
        <p:spPr>
          <a:xfrm>
            <a:off x="6209438" y="4670260"/>
            <a:ext cx="1092509" cy="11264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t2f</a:t>
            </a:r>
            <a:endParaRPr lang="es-PA" b="1" dirty="0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39255F0-25E6-4CFD-9618-2121ABB11E1D}"/>
              </a:ext>
            </a:extLst>
          </p:cNvPr>
          <p:cNvSpPr/>
          <p:nvPr/>
        </p:nvSpPr>
        <p:spPr>
          <a:xfrm>
            <a:off x="6729919" y="3068039"/>
            <a:ext cx="2226365" cy="1210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Add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86BA0B6B-018C-42F6-B718-91F76F625026}"/>
              </a:ext>
            </a:extLst>
          </p:cNvPr>
          <p:cNvSpPr/>
          <p:nvPr/>
        </p:nvSpPr>
        <p:spPr>
          <a:xfrm>
            <a:off x="8984974" y="3089647"/>
            <a:ext cx="1709529" cy="1188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Bake</a:t>
            </a:r>
            <a:r>
              <a:rPr lang="es-ES" b="1" dirty="0"/>
              <a:t> Pie</a:t>
            </a:r>
            <a:endParaRPr lang="es-PA" b="1" dirty="0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2E4B32EF-A7CA-40E0-9FB8-235DE1472FC3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6755693" y="3021497"/>
            <a:ext cx="2916" cy="16487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E21970D8-B16C-4451-A18E-A7D1CA8FE377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6755693" y="3021497"/>
            <a:ext cx="2916" cy="1648763"/>
          </a:xfrm>
          <a:prstGeom prst="line">
            <a:avLst/>
          </a:prstGeom>
          <a:ln w="5715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A18A2D9-9EC4-42A7-A3E6-8E720C5C9FAA}"/>
              </a:ext>
            </a:extLst>
          </p:cNvPr>
          <p:cNvCxnSpPr/>
          <p:nvPr/>
        </p:nvCxnSpPr>
        <p:spPr>
          <a:xfrm>
            <a:off x="5393634" y="3050652"/>
            <a:ext cx="1382004" cy="0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FAFFB63E-8B6B-4C65-9B4E-3D433E7A9674}"/>
              </a:ext>
            </a:extLst>
          </p:cNvPr>
          <p:cNvCxnSpPr>
            <a:stCxn id="14" idx="3"/>
          </p:cNvCxnSpPr>
          <p:nvPr/>
        </p:nvCxnSpPr>
        <p:spPr>
          <a:xfrm>
            <a:off x="3966178" y="4359004"/>
            <a:ext cx="2818935" cy="0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 </a:t>
            </a:r>
            <a:r>
              <a:rPr lang="es-ES" sz="4300" b="1" dirty="0" err="1"/>
              <a:t>where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steps</a:t>
            </a:r>
            <a:r>
              <a:rPr lang="es-ES" sz="4300" b="1" dirty="0"/>
              <a:t> </a:t>
            </a:r>
            <a:r>
              <a:rPr lang="es-ES" sz="4300" b="1" dirty="0" err="1"/>
              <a:t>involved</a:t>
            </a:r>
            <a:r>
              <a:rPr lang="es-ES" sz="4300" b="1" dirty="0"/>
              <a:t> in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substaks</a:t>
            </a:r>
            <a:r>
              <a:rPr lang="es-ES" sz="4300" b="1" dirty="0"/>
              <a:t> are </a:t>
            </a:r>
            <a:r>
              <a:rPr lang="es-ES" sz="4300" b="1" dirty="0" err="1"/>
              <a:t>being</a:t>
            </a:r>
            <a:r>
              <a:rPr lang="es-ES" sz="4300" b="1" dirty="0"/>
              <a:t> </a:t>
            </a:r>
            <a:r>
              <a:rPr lang="es-ES" sz="4300" b="1" dirty="0" err="1"/>
              <a:t>executed</a:t>
            </a:r>
            <a:r>
              <a:rPr lang="es-ES" sz="4300" b="1" dirty="0"/>
              <a:t> </a:t>
            </a:r>
            <a:r>
              <a:rPr lang="es-ES" sz="4300" b="1" dirty="0" err="1"/>
              <a:t>independently</a:t>
            </a:r>
            <a:r>
              <a:rPr lang="es-ES" sz="4300" b="1" dirty="0"/>
              <a:t>, </a:t>
            </a:r>
            <a:r>
              <a:rPr lang="es-ES" sz="4300" b="1" dirty="0" err="1"/>
              <a:t>or</a:t>
            </a:r>
            <a:r>
              <a:rPr lang="es-ES" sz="4300" b="1" dirty="0"/>
              <a:t> </a:t>
            </a:r>
            <a:r>
              <a:rPr lang="es-ES" sz="4300" b="1" dirty="0" err="1"/>
              <a:t>asynchronously</a:t>
            </a:r>
            <a:r>
              <a:rPr lang="es-ES" sz="4300" b="1" dirty="0"/>
              <a:t>,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each</a:t>
            </a:r>
            <a:r>
              <a:rPr lang="es-ES" sz="4300" b="1" dirty="0"/>
              <a:t> </a:t>
            </a:r>
            <a:r>
              <a:rPr lang="es-ES" sz="4300" b="1" dirty="0" err="1"/>
              <a:t>other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called</a:t>
            </a:r>
            <a:r>
              <a:rPr lang="es-ES" sz="4300" b="1" dirty="0"/>
              <a:t> </a:t>
            </a:r>
            <a:r>
              <a:rPr lang="es-ES" sz="4300" b="1" i="1" dirty="0" err="1"/>
              <a:t>asynchronous</a:t>
            </a:r>
            <a:r>
              <a:rPr lang="es-ES" sz="4300" b="1" i="1" dirty="0"/>
              <a:t> </a:t>
            </a:r>
            <a:r>
              <a:rPr lang="es-ES" sz="4300" b="1" i="1" dirty="0" err="1"/>
              <a:t>activity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9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an</a:t>
            </a:r>
            <a:r>
              <a:rPr lang="es-ES" sz="4300" b="1" dirty="0"/>
              <a:t> </a:t>
            </a:r>
            <a:r>
              <a:rPr lang="es-ES" sz="4300" b="1" dirty="0" err="1"/>
              <a:t>asynchronous</a:t>
            </a:r>
            <a:r>
              <a:rPr lang="es-ES" sz="4300" b="1" dirty="0"/>
              <a:t> </a:t>
            </a:r>
            <a:r>
              <a:rPr lang="es-ES" sz="4300" b="1" dirty="0" err="1"/>
              <a:t>activity</a:t>
            </a:r>
            <a:r>
              <a:rPr lang="es-ES" sz="4300" b="1" dirty="0"/>
              <a:t> leads </a:t>
            </a:r>
            <a:r>
              <a:rPr lang="es-ES" sz="4300" b="1" dirty="0" err="1"/>
              <a:t>to</a:t>
            </a:r>
            <a:r>
              <a:rPr lang="es-ES" sz="4300" b="1" dirty="0"/>
              <a:t> a </a:t>
            </a:r>
            <a:r>
              <a:rPr lang="es-ES" sz="4300" b="1" dirty="0" err="1"/>
              <a:t>very</a:t>
            </a:r>
            <a:r>
              <a:rPr lang="es-ES" sz="4300" b="1" dirty="0"/>
              <a:t> simple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concurrency</a:t>
            </a:r>
            <a:r>
              <a:rPr lang="es-ES" sz="4300" b="1" dirty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i="1" dirty="0" err="1"/>
              <a:t>Concurrency</a:t>
            </a:r>
            <a:r>
              <a:rPr lang="es-ES" sz="4300" b="1" i="1" dirty="0"/>
              <a:t> </a:t>
            </a:r>
            <a:r>
              <a:rPr lang="es-ES" sz="4300" b="1" i="1" dirty="0" err="1"/>
              <a:t>is</a:t>
            </a:r>
            <a:r>
              <a:rPr lang="es-ES" sz="4300" b="1" i="1" dirty="0"/>
              <a:t> </a:t>
            </a:r>
            <a:r>
              <a:rPr lang="es-ES" sz="4300" b="1" i="1" dirty="0" err="1"/>
              <a:t>defined</a:t>
            </a:r>
            <a:r>
              <a:rPr lang="es-ES" sz="4300" b="1" i="1" dirty="0"/>
              <a:t> as </a:t>
            </a:r>
            <a:r>
              <a:rPr lang="es-ES" sz="4300" b="1" i="1" dirty="0" err="1"/>
              <a:t>the</a:t>
            </a:r>
            <a:r>
              <a:rPr lang="es-ES" sz="4300" b="1" i="1" dirty="0"/>
              <a:t> </a:t>
            </a:r>
            <a:r>
              <a:rPr lang="es-ES" sz="4300" b="1" i="1" dirty="0" err="1"/>
              <a:t>presence</a:t>
            </a:r>
            <a:r>
              <a:rPr lang="es-ES" sz="4300" b="1" i="1" dirty="0"/>
              <a:t> </a:t>
            </a:r>
            <a:r>
              <a:rPr lang="es-ES" sz="4300" b="1" i="1" dirty="0" err="1"/>
              <a:t>of</a:t>
            </a:r>
            <a:r>
              <a:rPr lang="es-ES" sz="4300" b="1" i="1" dirty="0"/>
              <a:t> </a:t>
            </a:r>
            <a:r>
              <a:rPr lang="es-ES" sz="4300" b="1" i="1" dirty="0" err="1"/>
              <a:t>two</a:t>
            </a:r>
            <a:r>
              <a:rPr lang="es-ES" sz="4300" b="1" i="1" dirty="0"/>
              <a:t> </a:t>
            </a:r>
            <a:r>
              <a:rPr lang="es-ES" sz="4300" b="1" i="1" dirty="0" err="1"/>
              <a:t>or</a:t>
            </a:r>
            <a:r>
              <a:rPr lang="es-ES" sz="4300" b="1" i="1" dirty="0"/>
              <a:t> more </a:t>
            </a:r>
            <a:r>
              <a:rPr lang="es-ES" sz="4300" dirty="0"/>
              <a:t> </a:t>
            </a:r>
            <a:r>
              <a:rPr lang="es-ES" sz="4300" b="1" i="1" dirty="0" err="1"/>
              <a:t>asynchronous</a:t>
            </a:r>
            <a:r>
              <a:rPr lang="es-ES" sz="4300" b="1" i="1" dirty="0"/>
              <a:t> </a:t>
            </a:r>
            <a:r>
              <a:rPr lang="es-ES" sz="4300" b="1" i="1" dirty="0" err="1"/>
              <a:t>activities</a:t>
            </a:r>
            <a:r>
              <a:rPr lang="es-ES" sz="4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89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When</a:t>
            </a:r>
            <a:r>
              <a:rPr lang="es-ES" sz="4300" b="1" dirty="0"/>
              <a:t> </a:t>
            </a:r>
            <a:r>
              <a:rPr lang="es-ES" sz="4300" b="1" dirty="0" err="1"/>
              <a:t>asynchronous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are  </a:t>
            </a:r>
            <a:r>
              <a:rPr lang="es-ES" sz="4300" b="1" dirty="0" err="1"/>
              <a:t>present</a:t>
            </a:r>
            <a:r>
              <a:rPr lang="es-ES" sz="4300" b="1" dirty="0"/>
              <a:t> in a </a:t>
            </a:r>
            <a:r>
              <a:rPr lang="es-ES" sz="4300" b="1" dirty="0" err="1"/>
              <a:t>program</a:t>
            </a:r>
            <a:r>
              <a:rPr lang="es-ES" sz="4300" b="1" dirty="0"/>
              <a:t>, </a:t>
            </a:r>
            <a:r>
              <a:rPr lang="es-ES" sz="4300" b="1" dirty="0" err="1"/>
              <a:t>it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possible</a:t>
            </a:r>
            <a:r>
              <a:rPr lang="es-ES" sz="4300" b="1" dirty="0"/>
              <a:t> (</a:t>
            </a:r>
            <a:r>
              <a:rPr lang="es-ES" sz="4300" b="1" dirty="0" err="1"/>
              <a:t>but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necesary</a:t>
            </a:r>
            <a:r>
              <a:rPr lang="es-ES" sz="4300" b="1" dirty="0"/>
              <a:t>) </a:t>
            </a:r>
            <a:r>
              <a:rPr lang="es-ES" sz="4300" b="1" dirty="0" err="1"/>
              <a:t>for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steps</a:t>
            </a:r>
            <a:r>
              <a:rPr lang="es-ES" sz="4300" b="1" dirty="0"/>
              <a:t> </a:t>
            </a:r>
            <a:r>
              <a:rPr lang="es-ES" sz="4300" b="1" dirty="0" err="1"/>
              <a:t>for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interleave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4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25EE-F55E-49D8-B304-48291DF0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4887"/>
          </a:xfrm>
        </p:spPr>
        <p:txBody>
          <a:bodyPr/>
          <a:lstStyle/>
          <a:p>
            <a:r>
              <a:rPr lang="es-ES" b="1" dirty="0" err="1"/>
              <a:t>Chapter</a:t>
            </a:r>
            <a:r>
              <a:rPr lang="es-ES" b="1" dirty="0"/>
              <a:t> </a:t>
            </a:r>
            <a:r>
              <a:rPr lang="es-ES" b="1" dirty="0" err="1"/>
              <a:t>goals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7DB85-E7B7-42B5-8405-E63D00E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57739"/>
            <a:ext cx="10580136" cy="409492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3600" b="1" dirty="0" err="1"/>
              <a:t>Understand</a:t>
            </a:r>
            <a:r>
              <a:rPr lang="es-ES" sz="3600" b="1" dirty="0"/>
              <a:t> </a:t>
            </a:r>
            <a:r>
              <a:rPr lang="es-ES" sz="3600" b="1" dirty="0" err="1"/>
              <a:t>why</a:t>
            </a:r>
            <a:r>
              <a:rPr lang="es-ES" sz="3600" b="1" dirty="0"/>
              <a:t> </a:t>
            </a:r>
            <a:r>
              <a:rPr lang="es-ES" sz="3600" b="1" dirty="0" err="1"/>
              <a:t>concurrent</a:t>
            </a:r>
            <a:r>
              <a:rPr lang="es-ES" sz="3600" b="1" dirty="0"/>
              <a:t> </a:t>
            </a:r>
            <a:r>
              <a:rPr lang="es-ES" sz="3600" b="1" dirty="0" err="1"/>
              <a:t>programming</a:t>
            </a:r>
            <a:r>
              <a:rPr lang="es-ES" sz="3600" b="1" dirty="0"/>
              <a:t> </a:t>
            </a:r>
            <a:r>
              <a:rPr lang="es-ES" sz="3600" b="1" dirty="0" err="1"/>
              <a:t>is</a:t>
            </a:r>
            <a:r>
              <a:rPr lang="es-ES" sz="3600" b="1" dirty="0"/>
              <a:t> </a:t>
            </a:r>
            <a:r>
              <a:rPr lang="es-ES" sz="3600" b="1" dirty="0" err="1"/>
              <a:t>important</a:t>
            </a:r>
            <a:r>
              <a:rPr lang="es-ES" sz="3600" b="1" dirty="0"/>
              <a:t>.</a:t>
            </a:r>
          </a:p>
          <a:p>
            <a:pPr marL="0" indent="0" algn="just">
              <a:buNone/>
            </a:pPr>
            <a:endParaRPr lang="es-ES" sz="36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600" b="1" dirty="0" err="1"/>
              <a:t>Give</a:t>
            </a:r>
            <a:r>
              <a:rPr lang="es-ES" sz="3600" b="1" dirty="0"/>
              <a:t> a </a:t>
            </a:r>
            <a:r>
              <a:rPr lang="es-ES" sz="3600" b="1" dirty="0" err="1"/>
              <a:t>working</a:t>
            </a:r>
            <a:r>
              <a:rPr lang="es-ES" sz="3600" b="1" dirty="0"/>
              <a:t> </a:t>
            </a:r>
            <a:r>
              <a:rPr lang="es-ES" sz="3600" b="1" dirty="0" err="1"/>
              <a:t>definition</a:t>
            </a:r>
            <a:r>
              <a:rPr lang="es-ES" sz="3600" b="1" dirty="0"/>
              <a:t> </a:t>
            </a:r>
            <a:r>
              <a:rPr lang="es-ES" sz="3600" b="1" dirty="0" err="1"/>
              <a:t>of</a:t>
            </a:r>
            <a:r>
              <a:rPr lang="es-ES" sz="3600" b="1" dirty="0"/>
              <a:t> </a:t>
            </a:r>
            <a:r>
              <a:rPr lang="es-ES" sz="3600" b="1" dirty="0" err="1"/>
              <a:t>concurrent</a:t>
            </a:r>
            <a:r>
              <a:rPr lang="es-ES" sz="3600" b="1" dirty="0"/>
              <a:t> </a:t>
            </a:r>
            <a:r>
              <a:rPr lang="es-ES" sz="3600" b="1" dirty="0" err="1"/>
              <a:t>program</a:t>
            </a:r>
            <a:r>
              <a:rPr lang="es-ES" sz="3600" b="1" dirty="0"/>
              <a:t>.</a:t>
            </a:r>
          </a:p>
          <a:p>
            <a:pPr marL="0" indent="0" algn="just">
              <a:buNone/>
            </a:pPr>
            <a:endParaRPr lang="es-ES" sz="3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600" b="1" dirty="0" err="1"/>
              <a:t>Understand</a:t>
            </a:r>
            <a:r>
              <a:rPr lang="es-ES" sz="3600" b="1" dirty="0"/>
              <a:t> </a:t>
            </a:r>
            <a:r>
              <a:rPr lang="es-ES" sz="3600" b="1" dirty="0" err="1"/>
              <a:t>the</a:t>
            </a:r>
            <a:r>
              <a:rPr lang="es-ES" sz="3600" b="1" dirty="0"/>
              <a:t> </a:t>
            </a:r>
            <a:r>
              <a:rPr lang="es-ES" sz="3600" b="1" dirty="0" err="1"/>
              <a:t>two</a:t>
            </a:r>
            <a:r>
              <a:rPr lang="es-ES" sz="3600" b="1" dirty="0"/>
              <a:t> </a:t>
            </a:r>
            <a:r>
              <a:rPr lang="es-ES" sz="3600" b="1" dirty="0" err="1"/>
              <a:t>types</a:t>
            </a:r>
            <a:r>
              <a:rPr lang="es-ES" sz="3600" b="1" dirty="0"/>
              <a:t> </a:t>
            </a:r>
            <a:r>
              <a:rPr lang="es-ES" sz="3600" b="1" dirty="0" err="1"/>
              <a:t>of</a:t>
            </a:r>
            <a:r>
              <a:rPr lang="es-ES" sz="3600" b="1" dirty="0"/>
              <a:t> </a:t>
            </a:r>
            <a:r>
              <a:rPr lang="es-ES" sz="3600" b="1" dirty="0" err="1"/>
              <a:t>synchronization</a:t>
            </a:r>
            <a:r>
              <a:rPr lang="es-ES" sz="3600" b="1" dirty="0"/>
              <a:t> and </a:t>
            </a:r>
            <a:r>
              <a:rPr lang="es-ES" sz="3600" b="1" dirty="0" err="1"/>
              <a:t>give</a:t>
            </a:r>
            <a:r>
              <a:rPr lang="es-ES" sz="3600" b="1" dirty="0"/>
              <a:t> </a:t>
            </a:r>
            <a:r>
              <a:rPr lang="es-ES" sz="3600" b="1" dirty="0" err="1"/>
              <a:t>examples</a:t>
            </a:r>
            <a:r>
              <a:rPr lang="es-ES" sz="3600" b="1" dirty="0"/>
              <a:t> </a:t>
            </a:r>
            <a:r>
              <a:rPr lang="es-ES" sz="3600" b="1" dirty="0" err="1"/>
              <a:t>of</a:t>
            </a:r>
            <a:r>
              <a:rPr lang="es-ES" sz="3600" b="1" dirty="0"/>
              <a:t> </a:t>
            </a:r>
            <a:r>
              <a:rPr lang="es-ES" sz="3600" b="1" dirty="0" err="1"/>
              <a:t>each</a:t>
            </a:r>
            <a:r>
              <a:rPr lang="es-ES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05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From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asynchronous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do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have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run at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same</a:t>
            </a:r>
            <a:r>
              <a:rPr lang="es-ES" sz="4300" b="1" dirty="0"/>
              <a:t> time; </a:t>
            </a:r>
            <a:r>
              <a:rPr lang="es-ES" sz="4300" b="1" dirty="0" err="1"/>
              <a:t>they</a:t>
            </a:r>
            <a:r>
              <a:rPr lang="es-ES" sz="4300" b="1" dirty="0"/>
              <a:t> simple </a:t>
            </a:r>
            <a:r>
              <a:rPr lang="es-ES" sz="4300" b="1" dirty="0" err="1"/>
              <a:t>have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be </a:t>
            </a:r>
            <a:r>
              <a:rPr lang="es-ES" sz="4300" b="1" i="1" dirty="0" err="1"/>
              <a:t>able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run at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same</a:t>
            </a:r>
            <a:r>
              <a:rPr lang="es-ES" sz="4300" b="1" dirty="0"/>
              <a:t> time</a:t>
            </a:r>
            <a:r>
              <a:rPr lang="es-ES" sz="4300" b="1" i="1" dirty="0"/>
              <a:t>.</a:t>
            </a:r>
            <a:endParaRPr lang="es-ES" sz="4300" b="1" dirty="0"/>
          </a:p>
        </p:txBody>
      </p:sp>
    </p:spTree>
    <p:extLst>
      <p:ext uri="{BB962C8B-B14F-4D97-AF65-F5344CB8AC3E}">
        <p14:creationId xmlns:p14="http://schemas.microsoft.com/office/powerpoint/2010/main" val="73036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problems</a:t>
            </a:r>
            <a:r>
              <a:rPr lang="es-ES" sz="4300" b="1" dirty="0"/>
              <a:t> </a:t>
            </a:r>
            <a:r>
              <a:rPr lang="es-ES" sz="4300" b="1" dirty="0" err="1"/>
              <a:t>that</a:t>
            </a:r>
            <a:r>
              <a:rPr lang="es-ES" sz="4300" b="1" dirty="0"/>
              <a:t> </a:t>
            </a:r>
            <a:r>
              <a:rPr lang="es-ES" sz="4300" b="1" dirty="0" err="1"/>
              <a:t>will</a:t>
            </a:r>
            <a:r>
              <a:rPr lang="es-ES" sz="4300" b="1" dirty="0"/>
              <a:t> be </a:t>
            </a:r>
            <a:r>
              <a:rPr lang="es-ES" sz="4300" b="1" dirty="0" err="1"/>
              <a:t>encountered</a:t>
            </a:r>
            <a:r>
              <a:rPr lang="es-ES" sz="4300" b="1" dirty="0"/>
              <a:t> in </a:t>
            </a:r>
            <a:r>
              <a:rPr lang="es-ES" sz="4300" b="1" dirty="0" err="1"/>
              <a:t>concurrency</a:t>
            </a:r>
            <a:r>
              <a:rPr lang="es-ES" sz="4300" b="1" dirty="0"/>
              <a:t> </a:t>
            </a:r>
            <a:r>
              <a:rPr lang="es-ES" sz="4300" b="1" dirty="0" err="1"/>
              <a:t>occur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because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execute</a:t>
            </a:r>
            <a:r>
              <a:rPr lang="es-ES" sz="4300" b="1" dirty="0"/>
              <a:t> at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same</a:t>
            </a:r>
            <a:r>
              <a:rPr lang="es-ES" sz="4300" b="1" dirty="0"/>
              <a:t> time </a:t>
            </a:r>
            <a:r>
              <a:rPr lang="es-ES" sz="4300" b="1" dirty="0" err="1"/>
              <a:t>but</a:t>
            </a:r>
            <a:r>
              <a:rPr lang="es-ES" sz="4300" b="1" dirty="0"/>
              <a:t> </a:t>
            </a:r>
            <a:r>
              <a:rPr lang="es-ES" sz="4300" b="1" dirty="0" err="1"/>
              <a:t>because</a:t>
            </a:r>
            <a:r>
              <a:rPr lang="es-ES" sz="4300" b="1" dirty="0"/>
              <a:t> </a:t>
            </a:r>
            <a:r>
              <a:rPr lang="es-ES" sz="4300" b="1" dirty="0" err="1"/>
              <a:t>they</a:t>
            </a:r>
            <a:r>
              <a:rPr lang="es-ES" sz="4300" b="1" dirty="0"/>
              <a:t> can </a:t>
            </a:r>
            <a:r>
              <a:rPr lang="es-ES" sz="4300" b="1" dirty="0" err="1"/>
              <a:t>interleave</a:t>
            </a:r>
            <a:r>
              <a:rPr lang="es-ES" sz="4300" b="1" dirty="0"/>
              <a:t> </a:t>
            </a:r>
            <a:r>
              <a:rPr lang="es-ES" sz="4300" b="1" dirty="0" err="1"/>
              <a:t>their</a:t>
            </a:r>
            <a:r>
              <a:rPr lang="es-ES" sz="4300" b="1" dirty="0"/>
              <a:t> </a:t>
            </a:r>
            <a:r>
              <a:rPr lang="es-ES" sz="4300" b="1" dirty="0" err="1"/>
              <a:t>executions</a:t>
            </a:r>
            <a:r>
              <a:rPr lang="es-ES" sz="4300" b="1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880732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If</a:t>
            </a:r>
            <a:r>
              <a:rPr lang="es-ES" sz="4300" b="1" dirty="0"/>
              <a:t> a </a:t>
            </a:r>
            <a:r>
              <a:rPr lang="es-ES" sz="4300" b="1" dirty="0" err="1"/>
              <a:t>program</a:t>
            </a:r>
            <a:r>
              <a:rPr lang="es-ES" sz="4300" b="1" dirty="0"/>
              <a:t> </a:t>
            </a:r>
            <a:r>
              <a:rPr lang="es-ES" sz="4300" b="1" dirty="0" err="1"/>
              <a:t>allows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interleave</a:t>
            </a:r>
            <a:r>
              <a:rPr lang="es-ES" sz="4300" b="1" dirty="0"/>
              <a:t>, </a:t>
            </a:r>
            <a:r>
              <a:rPr lang="es-ES" sz="4300" b="1" dirty="0" err="1"/>
              <a:t>it</a:t>
            </a:r>
            <a:r>
              <a:rPr lang="es-ES" sz="4300" b="1" dirty="0"/>
              <a:t> </a:t>
            </a:r>
            <a:r>
              <a:rPr lang="es-ES" sz="4300" b="1" dirty="0" err="1"/>
              <a:t>must</a:t>
            </a:r>
            <a:r>
              <a:rPr lang="es-ES" sz="4300" b="1" dirty="0"/>
              <a:t> </a:t>
            </a:r>
            <a:r>
              <a:rPr lang="es-ES" sz="4300" b="1" dirty="0" err="1"/>
              <a:t>protect</a:t>
            </a:r>
            <a:r>
              <a:rPr lang="es-ES" sz="4300" b="1" dirty="0"/>
              <a:t> </a:t>
            </a:r>
            <a:r>
              <a:rPr lang="es-ES" sz="4300" b="1" dirty="0" err="1"/>
              <a:t>against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ill</a:t>
            </a:r>
            <a:r>
              <a:rPr lang="es-ES" sz="4300" b="1" dirty="0"/>
              <a:t> </a:t>
            </a:r>
            <a:r>
              <a:rPr lang="es-ES" sz="4300" b="1" dirty="0" err="1"/>
              <a:t>effects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that</a:t>
            </a:r>
            <a:r>
              <a:rPr lang="es-ES" sz="4300" b="1" dirty="0"/>
              <a:t> </a:t>
            </a:r>
            <a:r>
              <a:rPr lang="es-ES" sz="4300" b="1" dirty="0" err="1"/>
              <a:t>interleaving</a:t>
            </a:r>
            <a:r>
              <a:rPr lang="es-ES" sz="4300" b="1" dirty="0"/>
              <a:t> </a:t>
            </a:r>
            <a:r>
              <a:rPr lang="es-ES" sz="4300" b="1" dirty="0" err="1"/>
              <a:t>whether</a:t>
            </a:r>
            <a:r>
              <a:rPr lang="es-ES" sz="4300" b="1" dirty="0"/>
              <a:t> </a:t>
            </a:r>
            <a:r>
              <a:rPr lang="es-ES" sz="4300" b="1" dirty="0" err="1"/>
              <a:t>it</a:t>
            </a:r>
            <a:r>
              <a:rPr lang="es-ES" sz="4300" b="1" dirty="0"/>
              <a:t> </a:t>
            </a:r>
            <a:r>
              <a:rPr lang="es-ES" sz="4300" b="1" dirty="0" err="1"/>
              <a:t>occurs</a:t>
            </a:r>
            <a:r>
              <a:rPr lang="es-ES" sz="4300" b="1" dirty="0"/>
              <a:t> </a:t>
            </a:r>
            <a:r>
              <a:rPr lang="es-ES" sz="4300" b="1" dirty="0" err="1"/>
              <a:t>or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052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importance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improvement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this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concurrency</a:t>
            </a:r>
            <a:r>
              <a:rPr lang="es-ES" sz="4300" b="1" dirty="0"/>
              <a:t> </a:t>
            </a:r>
            <a:r>
              <a:rPr lang="es-ES" sz="4300" b="1" dirty="0" err="1"/>
              <a:t>over</a:t>
            </a:r>
            <a:r>
              <a:rPr lang="es-ES" sz="4300" b="1" dirty="0"/>
              <a:t> 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concurrency</a:t>
            </a:r>
            <a:r>
              <a:rPr lang="es-ES" sz="4300" b="1" dirty="0"/>
              <a:t> as a </a:t>
            </a:r>
            <a:r>
              <a:rPr lang="es-ES" sz="4300" b="1" dirty="0" err="1"/>
              <a:t>multiple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happening  at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same</a:t>
            </a:r>
            <a:r>
              <a:rPr lang="es-ES" sz="4300" b="1" dirty="0"/>
              <a:t> time </a:t>
            </a:r>
            <a:r>
              <a:rPr lang="es-ES" sz="4300" b="1" dirty="0" err="1"/>
              <a:t>cannot</a:t>
            </a:r>
            <a:r>
              <a:rPr lang="es-ES" sz="4300" b="1" dirty="0"/>
              <a:t> be </a:t>
            </a:r>
            <a:r>
              <a:rPr lang="es-ES" sz="4300" b="1" dirty="0" err="1"/>
              <a:t>overemphasized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75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If</a:t>
            </a:r>
            <a:r>
              <a:rPr lang="es-ES" sz="4300" b="1" dirty="0"/>
              <a:t> a </a:t>
            </a:r>
            <a:r>
              <a:rPr lang="es-ES" sz="4300" b="1" dirty="0" err="1"/>
              <a:t>concurrent</a:t>
            </a:r>
            <a:r>
              <a:rPr lang="es-ES" sz="4300" b="1" dirty="0"/>
              <a:t> </a:t>
            </a:r>
            <a:r>
              <a:rPr lang="es-ES" sz="4300" b="1" dirty="0" err="1"/>
              <a:t>program</a:t>
            </a:r>
            <a:r>
              <a:rPr lang="es-ES" sz="4300" b="1" dirty="0"/>
              <a:t> </a:t>
            </a:r>
            <a:r>
              <a:rPr lang="es-ES" sz="4300" b="1" dirty="0" err="1"/>
              <a:t>does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actually</a:t>
            </a:r>
            <a:r>
              <a:rPr lang="es-ES" sz="4300" b="1" dirty="0"/>
              <a:t> run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at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same</a:t>
            </a:r>
            <a:r>
              <a:rPr lang="es-ES" sz="4300" b="1" dirty="0"/>
              <a:t> time, </a:t>
            </a:r>
            <a:r>
              <a:rPr lang="es-ES" sz="4300" b="1" dirty="0" err="1"/>
              <a:t>but</a:t>
            </a:r>
            <a:r>
              <a:rPr lang="es-ES" sz="4300" b="1" dirty="0"/>
              <a:t> </a:t>
            </a:r>
            <a:r>
              <a:rPr lang="es-ES" sz="4300" b="1" dirty="0" err="1"/>
              <a:t>it</a:t>
            </a:r>
            <a:r>
              <a:rPr lang="es-ES" sz="4300" b="1" dirty="0"/>
              <a:t> can do so, </a:t>
            </a:r>
            <a:r>
              <a:rPr lang="es-ES" sz="4300" b="1" dirty="0" err="1"/>
              <a:t>then</a:t>
            </a:r>
            <a:r>
              <a:rPr lang="es-ES" sz="4300" b="1" dirty="0"/>
              <a:t>  </a:t>
            </a:r>
            <a:r>
              <a:rPr lang="es-ES" sz="4300" b="1" dirty="0" err="1"/>
              <a:t>action</a:t>
            </a:r>
            <a:r>
              <a:rPr lang="es-ES" sz="4300" b="1" dirty="0"/>
              <a:t> </a:t>
            </a:r>
            <a:r>
              <a:rPr lang="es-ES" sz="4300" b="1" dirty="0" err="1"/>
              <a:t>must</a:t>
            </a:r>
            <a:r>
              <a:rPr lang="es-ES" sz="4300" b="1" dirty="0"/>
              <a:t> be </a:t>
            </a:r>
            <a:r>
              <a:rPr lang="es-ES" sz="4300" b="1" dirty="0" err="1"/>
              <a:t>taken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make</a:t>
            </a:r>
            <a:r>
              <a:rPr lang="es-ES" sz="4300" b="1" dirty="0"/>
              <a:t> </a:t>
            </a:r>
            <a:r>
              <a:rPr lang="es-ES" sz="4300" b="1" dirty="0" err="1"/>
              <a:t>sure</a:t>
            </a:r>
            <a:r>
              <a:rPr lang="es-ES" sz="4300" b="1" dirty="0"/>
              <a:t> </a:t>
            </a:r>
            <a:r>
              <a:rPr lang="es-ES" sz="4300" b="1" dirty="0" err="1"/>
              <a:t>problems</a:t>
            </a:r>
            <a:r>
              <a:rPr lang="es-ES" sz="4300" b="1" dirty="0"/>
              <a:t> do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occur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54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dirty="0" err="1"/>
              <a:t>Asynchronous</a:t>
            </a:r>
            <a:r>
              <a:rPr lang="es-ES" dirty="0"/>
              <a:t> </a:t>
            </a:r>
            <a:r>
              <a:rPr lang="es-ES" dirty="0" err="1"/>
              <a:t>activities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threads</a:t>
            </a:r>
            <a:r>
              <a:rPr lang="es-ES" sz="4300" b="1" dirty="0"/>
              <a:t> running in a </a:t>
            </a:r>
            <a:r>
              <a:rPr lang="es-ES" sz="4300" b="1" dirty="0" err="1"/>
              <a:t>program</a:t>
            </a:r>
            <a:r>
              <a:rPr lang="es-ES" sz="4300" b="1" dirty="0"/>
              <a:t> are </a:t>
            </a:r>
            <a:r>
              <a:rPr lang="es-ES" sz="4300" b="1" dirty="0" err="1"/>
              <a:t>asynchronous</a:t>
            </a:r>
            <a:r>
              <a:rPr lang="es-ES" sz="4300" b="1" dirty="0"/>
              <a:t> </a:t>
            </a:r>
            <a:r>
              <a:rPr lang="es-ES" sz="4300" b="1" dirty="0" err="1"/>
              <a:t>activities,thus</a:t>
            </a:r>
            <a:r>
              <a:rPr lang="es-ES" sz="4300" b="1" dirty="0"/>
              <a:t> </a:t>
            </a:r>
            <a:r>
              <a:rPr lang="es-ES" sz="4300" b="1" dirty="0" err="1"/>
              <a:t>they</a:t>
            </a:r>
            <a:r>
              <a:rPr lang="es-ES" sz="4300" b="1" dirty="0"/>
              <a:t> are </a:t>
            </a:r>
            <a:r>
              <a:rPr lang="es-ES" sz="4300" b="1" dirty="0" err="1"/>
              <a:t>concurrent</a:t>
            </a:r>
            <a:r>
              <a:rPr lang="es-ES" sz="43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17527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64974"/>
            <a:ext cx="10633145" cy="40551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computers</a:t>
            </a:r>
            <a:r>
              <a:rPr lang="es-ES" sz="4300" b="1" dirty="0"/>
              <a:t> running in </a:t>
            </a:r>
            <a:r>
              <a:rPr lang="es-ES" sz="4300" b="1" dirty="0" err="1"/>
              <a:t>different</a:t>
            </a:r>
            <a:r>
              <a:rPr lang="es-ES" sz="4300" b="1" dirty="0"/>
              <a:t> </a:t>
            </a:r>
            <a:r>
              <a:rPr lang="es-ES" sz="4300" b="1" dirty="0" err="1"/>
              <a:t>cities</a:t>
            </a:r>
            <a:r>
              <a:rPr lang="es-ES" sz="4300" b="1" dirty="0"/>
              <a:t> are </a:t>
            </a:r>
            <a:r>
              <a:rPr lang="es-ES" sz="4300" b="1" dirty="0" err="1"/>
              <a:t>also</a:t>
            </a:r>
            <a:r>
              <a:rPr lang="es-ES" sz="4300" b="1" dirty="0"/>
              <a:t> </a:t>
            </a:r>
            <a:r>
              <a:rPr lang="es-ES" sz="4300" b="1" dirty="0" err="1"/>
              <a:t>asynchronous</a:t>
            </a:r>
            <a:r>
              <a:rPr lang="es-ES" sz="4300" b="1" dirty="0"/>
              <a:t>  </a:t>
            </a:r>
            <a:r>
              <a:rPr lang="es-ES" sz="4300" b="1" dirty="0" err="1"/>
              <a:t>activities</a:t>
            </a:r>
            <a:r>
              <a:rPr lang="es-ES" sz="4300" b="1" dirty="0"/>
              <a:t>, so </a:t>
            </a:r>
            <a:r>
              <a:rPr lang="es-ES" sz="4300" b="1" dirty="0" err="1"/>
              <a:t>the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concurrent</a:t>
            </a:r>
            <a:r>
              <a:rPr lang="es-ES" sz="4300" b="1" dirty="0"/>
              <a:t> </a:t>
            </a:r>
            <a:r>
              <a:rPr lang="es-ES" sz="4300" b="1" dirty="0" err="1"/>
              <a:t>must</a:t>
            </a:r>
            <a:r>
              <a:rPr lang="es-ES" sz="4300" b="1" dirty="0"/>
              <a:t> be </a:t>
            </a:r>
            <a:r>
              <a:rPr lang="es-ES" sz="4300" b="1" dirty="0" err="1"/>
              <a:t>further</a:t>
            </a:r>
            <a:r>
              <a:rPr lang="es-ES" sz="4300" b="1" dirty="0"/>
              <a:t> </a:t>
            </a:r>
            <a:r>
              <a:rPr lang="es-ES" sz="4300" b="1" dirty="0" err="1"/>
              <a:t>tightened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5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5287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Synchronization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</a:t>
            </a:r>
            <a:r>
              <a:rPr lang="es-ES" sz="3200" b="1" dirty="0" err="1"/>
              <a:t>Asynchronous</a:t>
            </a:r>
            <a:r>
              <a:rPr lang="es-ES" sz="3200" b="1" dirty="0"/>
              <a:t> </a:t>
            </a:r>
            <a:r>
              <a:rPr lang="es-ES" sz="3200" b="1" dirty="0" err="1"/>
              <a:t>activities</a:t>
            </a:r>
            <a:endParaRPr lang="es-PA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64974"/>
            <a:ext cx="10633145" cy="40551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 err="1"/>
              <a:t>That</a:t>
            </a:r>
            <a:r>
              <a:rPr lang="es-ES" sz="4300" b="1" dirty="0"/>
              <a:t>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or</a:t>
            </a:r>
            <a:r>
              <a:rPr lang="es-ES" sz="4300" b="1" dirty="0"/>
              <a:t> more </a:t>
            </a:r>
            <a:r>
              <a:rPr lang="es-ES" sz="4300" b="1" dirty="0" err="1"/>
              <a:t>asynchronous</a:t>
            </a:r>
            <a:r>
              <a:rPr lang="es-ES" sz="4300" b="1" dirty="0"/>
              <a:t> </a:t>
            </a:r>
            <a:r>
              <a:rPr lang="es-ES" sz="4300" b="1" dirty="0" err="1"/>
              <a:t>activities</a:t>
            </a:r>
            <a:r>
              <a:rPr lang="es-ES" sz="4300" b="1" dirty="0"/>
              <a:t> are </a:t>
            </a:r>
            <a:r>
              <a:rPr lang="es-ES" sz="4300" b="1" dirty="0" err="1"/>
              <a:t>concurrent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good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concurrency</a:t>
            </a:r>
            <a:r>
              <a:rPr lang="es-ES" sz="4300" b="1" dirty="0"/>
              <a:t>, </a:t>
            </a:r>
            <a:r>
              <a:rPr lang="es-ES" sz="4300" b="1" dirty="0" err="1"/>
              <a:t>but</a:t>
            </a:r>
            <a:r>
              <a:rPr lang="es-ES" sz="4300" b="1" dirty="0"/>
              <a:t> </a:t>
            </a:r>
            <a:r>
              <a:rPr lang="es-ES" sz="4300" b="1" dirty="0" err="1"/>
              <a:t>it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not</a:t>
            </a:r>
            <a:r>
              <a:rPr lang="es-ES" sz="4300" b="1" dirty="0"/>
              <a:t> </a:t>
            </a:r>
            <a:r>
              <a:rPr lang="es-ES" sz="4300" b="1" dirty="0" err="1"/>
              <a:t>useful</a:t>
            </a:r>
            <a:r>
              <a:rPr lang="es-ES" sz="4300" b="1" dirty="0"/>
              <a:t> </a:t>
            </a:r>
            <a:r>
              <a:rPr lang="es-ES" sz="4300" b="1" dirty="0" err="1"/>
              <a:t>definition</a:t>
            </a:r>
            <a:r>
              <a:rPr lang="es-ES" sz="43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94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Synchronization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</a:t>
            </a:r>
            <a:r>
              <a:rPr lang="es-ES" sz="3200" b="1" dirty="0" err="1"/>
              <a:t>Asynchronous</a:t>
            </a:r>
            <a:r>
              <a:rPr lang="es-ES" sz="3200" b="1" dirty="0"/>
              <a:t> </a:t>
            </a:r>
            <a:r>
              <a:rPr lang="es-ES" sz="3200" b="1" dirty="0" err="1"/>
              <a:t>activities</a:t>
            </a:r>
            <a:endParaRPr lang="es-PA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64974"/>
            <a:ext cx="10633145" cy="405516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/>
              <a:t>Sebesta R.</a:t>
            </a:r>
            <a:r>
              <a:rPr lang="es-ES" sz="4300" dirty="0"/>
              <a:t> </a:t>
            </a:r>
            <a:r>
              <a:rPr lang="es-ES" sz="4300" b="1" dirty="0" err="1"/>
              <a:t>say</a:t>
            </a:r>
            <a:r>
              <a:rPr lang="es-ES" sz="4300" b="1" dirty="0"/>
              <a:t> </a:t>
            </a:r>
            <a:r>
              <a:rPr lang="es-ES" sz="4300" b="1" dirty="0" err="1"/>
              <a:t>that</a:t>
            </a:r>
            <a:r>
              <a:rPr lang="es-ES" sz="4300" b="1" dirty="0"/>
              <a:t>, </a:t>
            </a:r>
            <a:r>
              <a:rPr lang="es-ES" sz="4300" b="1" i="1" dirty="0"/>
              <a:t>“</a:t>
            </a:r>
            <a:r>
              <a:rPr lang="es-ES" sz="4300" b="1" i="1" dirty="0" err="1"/>
              <a:t>Synchronization</a:t>
            </a:r>
            <a:r>
              <a:rPr lang="es-ES" sz="4300" b="1" i="1" dirty="0"/>
              <a:t> </a:t>
            </a:r>
            <a:r>
              <a:rPr lang="es-ES" sz="4300" b="1" i="1" dirty="0" err="1"/>
              <a:t>is</a:t>
            </a:r>
            <a:r>
              <a:rPr lang="es-ES" sz="4300" b="1" i="1" dirty="0"/>
              <a:t> a </a:t>
            </a:r>
            <a:r>
              <a:rPr lang="es-ES" sz="4300" b="1" i="1" dirty="0" err="1"/>
              <a:t>mechanism</a:t>
            </a:r>
            <a:r>
              <a:rPr lang="es-ES" sz="4300" b="1" i="1" dirty="0"/>
              <a:t> </a:t>
            </a:r>
            <a:r>
              <a:rPr lang="es-ES" sz="4300" b="1" i="1" dirty="0" err="1"/>
              <a:t>that</a:t>
            </a:r>
            <a:r>
              <a:rPr lang="es-ES" sz="4300" b="1" i="1" dirty="0"/>
              <a:t> </a:t>
            </a:r>
            <a:r>
              <a:rPr lang="es-ES" sz="4300" b="1" i="1" dirty="0" err="1"/>
              <a:t>controls</a:t>
            </a:r>
            <a:r>
              <a:rPr lang="es-ES" sz="4300" b="1" i="1" dirty="0"/>
              <a:t> </a:t>
            </a:r>
            <a:r>
              <a:rPr lang="es-ES" sz="4300" b="1" i="1" dirty="0" err="1"/>
              <a:t>the</a:t>
            </a:r>
            <a:r>
              <a:rPr lang="es-ES" sz="4300" b="1" i="1" dirty="0"/>
              <a:t> </a:t>
            </a:r>
            <a:r>
              <a:rPr lang="es-ES" sz="4300" b="1" i="1" dirty="0" err="1"/>
              <a:t>order</a:t>
            </a:r>
            <a:r>
              <a:rPr lang="es-ES" sz="4300" b="1" i="1" dirty="0"/>
              <a:t> in </a:t>
            </a:r>
            <a:r>
              <a:rPr lang="es-ES" sz="4300" b="1" i="1" dirty="0" err="1"/>
              <a:t>which</a:t>
            </a:r>
            <a:r>
              <a:rPr lang="es-ES" sz="4300" b="1" i="1" dirty="0"/>
              <a:t> </a:t>
            </a:r>
            <a:r>
              <a:rPr lang="es-ES" sz="4300" b="1" i="1" dirty="0" err="1"/>
              <a:t>tasks</a:t>
            </a:r>
            <a:r>
              <a:rPr lang="es-ES" sz="4300" b="1" i="1" dirty="0"/>
              <a:t> </a:t>
            </a:r>
            <a:r>
              <a:rPr lang="es-ES" sz="4300" b="1" i="1" dirty="0" err="1"/>
              <a:t>execute</a:t>
            </a:r>
            <a:r>
              <a:rPr lang="es-ES" sz="4300" b="1" i="1" dirty="0"/>
              <a:t>”.</a:t>
            </a:r>
          </a:p>
          <a:p>
            <a:pPr marL="0" indent="0" algn="just">
              <a:buNone/>
            </a:pPr>
            <a:r>
              <a:rPr lang="es-ES" sz="4300" b="1" dirty="0" err="1"/>
              <a:t>Concepts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Programming</a:t>
            </a:r>
            <a:r>
              <a:rPr lang="es-ES" sz="4300" b="1" dirty="0"/>
              <a:t> </a:t>
            </a:r>
            <a:r>
              <a:rPr lang="es-ES" sz="4300" b="1" dirty="0" err="1"/>
              <a:t>Languages</a:t>
            </a:r>
            <a:r>
              <a:rPr lang="es-ES" sz="4300" b="1" dirty="0"/>
              <a:t> ,Addison-Wesley, Reading MA.1999</a:t>
            </a:r>
          </a:p>
        </p:txBody>
      </p:sp>
    </p:spTree>
    <p:extLst>
      <p:ext uri="{BB962C8B-B14F-4D97-AF65-F5344CB8AC3E}">
        <p14:creationId xmlns:p14="http://schemas.microsoft.com/office/powerpoint/2010/main" val="154216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3200" b="1" dirty="0" err="1"/>
              <a:t>Competitive</a:t>
            </a:r>
            <a:r>
              <a:rPr lang="es-ES" sz="3200" b="1" dirty="0"/>
              <a:t> and </a:t>
            </a:r>
            <a:r>
              <a:rPr lang="es-ES" sz="3200" b="1" dirty="0" err="1"/>
              <a:t>Cooperative</a:t>
            </a:r>
            <a:r>
              <a:rPr lang="es-ES" sz="3200" b="1" dirty="0"/>
              <a:t> </a:t>
            </a:r>
            <a:r>
              <a:rPr lang="es-ES" sz="3200" b="1" dirty="0" err="1"/>
              <a:t>Synchronization</a:t>
            </a:r>
            <a:r>
              <a:rPr lang="es-ES" sz="3200" b="1" dirty="0"/>
              <a:t> </a:t>
            </a:r>
            <a:endParaRPr lang="es-PA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80591"/>
            <a:ext cx="10633145" cy="33793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/>
              <a:t>Sebesta R.  , define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types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synchronization</a:t>
            </a:r>
            <a:r>
              <a:rPr lang="es-ES" sz="4300" b="1" dirty="0"/>
              <a:t>: 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365897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25EE-F55E-49D8-B304-48291DF0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834887"/>
          </a:xfrm>
        </p:spPr>
        <p:txBody>
          <a:bodyPr/>
          <a:lstStyle/>
          <a:p>
            <a:r>
              <a:rPr lang="es-ES" dirty="0" err="1"/>
              <a:t>Chapter</a:t>
            </a:r>
            <a:r>
              <a:rPr lang="es-ES" dirty="0"/>
              <a:t> </a:t>
            </a:r>
            <a:r>
              <a:rPr lang="es-ES" dirty="0" err="1"/>
              <a:t>goals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7DB85-E7B7-42B5-8405-E63D00E5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14330"/>
            <a:ext cx="10580136" cy="228673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3600" b="1" dirty="0" err="1"/>
              <a:t>Give</a:t>
            </a:r>
            <a:r>
              <a:rPr lang="es-ES" sz="3600" b="1" dirty="0"/>
              <a:t> a </a:t>
            </a:r>
            <a:r>
              <a:rPr lang="es-ES" sz="3600" b="1" dirty="0" err="1"/>
              <a:t>definition</a:t>
            </a:r>
            <a:r>
              <a:rPr lang="es-ES" sz="3600" b="1" dirty="0"/>
              <a:t> </a:t>
            </a:r>
            <a:r>
              <a:rPr lang="es-ES" sz="3600" b="1" dirty="0" err="1"/>
              <a:t>of</a:t>
            </a:r>
            <a:r>
              <a:rPr lang="es-ES" sz="3600" b="1" dirty="0"/>
              <a:t> </a:t>
            </a:r>
            <a:r>
              <a:rPr lang="es-ES" sz="3600" b="1" dirty="0" err="1"/>
              <a:t>the</a:t>
            </a:r>
            <a:r>
              <a:rPr lang="es-ES" sz="3600" b="1" dirty="0"/>
              <a:t> </a:t>
            </a:r>
            <a:r>
              <a:rPr lang="es-ES" sz="3600" b="1" dirty="0" err="1"/>
              <a:t>term</a:t>
            </a:r>
            <a:r>
              <a:rPr lang="es-ES" sz="3600" b="1" dirty="0"/>
              <a:t> </a:t>
            </a:r>
            <a:r>
              <a:rPr lang="es-ES" sz="3600" b="1" i="1" dirty="0" err="1"/>
              <a:t>component</a:t>
            </a:r>
            <a:r>
              <a:rPr lang="es-ES" sz="3600" b="1" i="1" dirty="0"/>
              <a:t> </a:t>
            </a:r>
            <a:r>
              <a:rPr lang="es-ES" sz="3600" b="1" dirty="0"/>
              <a:t>and </a:t>
            </a:r>
            <a:r>
              <a:rPr lang="es-ES" sz="3600" b="1" dirty="0" err="1"/>
              <a:t>know</a:t>
            </a:r>
            <a:r>
              <a:rPr lang="es-ES" sz="3600" b="1" dirty="0"/>
              <a:t> </a:t>
            </a:r>
            <a:r>
              <a:rPr lang="es-ES" sz="3600" b="1" dirty="0" err="1"/>
              <a:t>what</a:t>
            </a:r>
            <a:r>
              <a:rPr lang="es-ES" sz="3600" b="1" dirty="0"/>
              <a:t> </a:t>
            </a:r>
            <a:r>
              <a:rPr lang="es-ES" sz="3600" b="1" dirty="0" err="1"/>
              <a:t>special</a:t>
            </a:r>
            <a:r>
              <a:rPr lang="es-ES" sz="3600" b="1" dirty="0"/>
              <a:t> </a:t>
            </a:r>
            <a:r>
              <a:rPr lang="es-ES" sz="3600" b="1" dirty="0" err="1"/>
              <a:t>problems</a:t>
            </a:r>
            <a:r>
              <a:rPr lang="es-ES" sz="3600" b="1" dirty="0"/>
              <a:t> can be </a:t>
            </a:r>
            <a:r>
              <a:rPr lang="es-ES" sz="3600" b="1" dirty="0" err="1"/>
              <a:t>encountered</a:t>
            </a:r>
            <a:r>
              <a:rPr lang="es-ES" sz="3600" b="1" dirty="0"/>
              <a:t> </a:t>
            </a:r>
            <a:r>
              <a:rPr lang="es-ES" sz="3600" b="1" dirty="0" err="1"/>
              <a:t>when</a:t>
            </a:r>
            <a:r>
              <a:rPr lang="es-ES" sz="3600" b="1" dirty="0"/>
              <a:t> </a:t>
            </a:r>
            <a:r>
              <a:rPr lang="es-ES" sz="3600" b="1" dirty="0" err="1"/>
              <a:t>using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600" b="1" dirty="0"/>
              <a:t>Describe </a:t>
            </a:r>
            <a:r>
              <a:rPr lang="es-ES" sz="3600" b="1" dirty="0" err="1"/>
              <a:t>several</a:t>
            </a:r>
            <a:r>
              <a:rPr lang="es-ES" sz="3600" b="1" dirty="0"/>
              <a:t> </a:t>
            </a:r>
            <a:r>
              <a:rPr lang="es-ES" sz="3600" b="1" dirty="0" err="1"/>
              <a:t>different</a:t>
            </a:r>
            <a:r>
              <a:rPr lang="es-ES" sz="3600" b="1" dirty="0"/>
              <a:t> </a:t>
            </a:r>
            <a:r>
              <a:rPr lang="es-ES" sz="3600" b="1" dirty="0" err="1"/>
              <a:t>reasons</a:t>
            </a:r>
            <a:r>
              <a:rPr lang="es-ES" sz="3600" b="1" dirty="0"/>
              <a:t> </a:t>
            </a:r>
            <a:r>
              <a:rPr lang="es-ES" sz="3600" b="1" dirty="0" err="1"/>
              <a:t>for</a:t>
            </a:r>
            <a:r>
              <a:rPr lang="es-ES" sz="3600" b="1" dirty="0"/>
              <a:t> </a:t>
            </a:r>
            <a:r>
              <a:rPr lang="es-ES" sz="3600" b="1" dirty="0" err="1"/>
              <a:t>doing</a:t>
            </a:r>
            <a:r>
              <a:rPr lang="es-ES" sz="3600" b="1" dirty="0"/>
              <a:t> </a:t>
            </a:r>
            <a:r>
              <a:rPr lang="es-ES" sz="3600" b="1" dirty="0" err="1"/>
              <a:t>concurrent</a:t>
            </a:r>
            <a:r>
              <a:rPr lang="es-ES" sz="3600" b="1" dirty="0"/>
              <a:t> </a:t>
            </a:r>
            <a:r>
              <a:rPr lang="es-ES" sz="3600" b="1" dirty="0" err="1"/>
              <a:t>programming</a:t>
            </a:r>
            <a:r>
              <a:rPr lang="es-ES" sz="3600" b="1" dirty="0"/>
              <a:t> and </a:t>
            </a:r>
            <a:r>
              <a:rPr lang="es-ES" sz="3600" b="1" dirty="0" err="1"/>
              <a:t>how</a:t>
            </a:r>
            <a:r>
              <a:rPr lang="es-ES" sz="3600" b="1" dirty="0"/>
              <a:t> </a:t>
            </a:r>
            <a:r>
              <a:rPr lang="es-ES" sz="3600" b="1" dirty="0" err="1"/>
              <a:t>each</a:t>
            </a:r>
            <a:r>
              <a:rPr lang="es-ES" sz="3600" b="1" dirty="0"/>
              <a:t> </a:t>
            </a:r>
            <a:r>
              <a:rPr lang="es-ES" sz="3600" b="1" dirty="0" err="1"/>
              <a:t>of</a:t>
            </a:r>
            <a:r>
              <a:rPr lang="es-ES" sz="3600" b="1" dirty="0"/>
              <a:t> </a:t>
            </a:r>
            <a:r>
              <a:rPr lang="es-ES" sz="3600" b="1" dirty="0" err="1"/>
              <a:t>these</a:t>
            </a:r>
            <a:r>
              <a:rPr lang="es-ES" sz="3600" b="1" dirty="0"/>
              <a:t> </a:t>
            </a:r>
            <a:r>
              <a:rPr lang="es-ES" sz="3600" b="1" dirty="0" err="1"/>
              <a:t>reasons</a:t>
            </a:r>
            <a:r>
              <a:rPr lang="es-ES" sz="3600" b="1" dirty="0"/>
              <a:t> leads </a:t>
            </a:r>
            <a:r>
              <a:rPr lang="es-ES" sz="3600" b="1" dirty="0" err="1"/>
              <a:t>to</a:t>
            </a:r>
            <a:r>
              <a:rPr lang="es-ES" sz="3600" b="1" dirty="0"/>
              <a:t> </a:t>
            </a:r>
            <a:r>
              <a:rPr lang="es-ES" sz="3600" b="1" dirty="0" err="1"/>
              <a:t>different</a:t>
            </a:r>
            <a:r>
              <a:rPr lang="es-ES" sz="3600" b="1" dirty="0"/>
              <a:t> </a:t>
            </a:r>
            <a:r>
              <a:rPr lang="es-ES" sz="3600" b="1" dirty="0" err="1"/>
              <a:t>design</a:t>
            </a:r>
            <a:r>
              <a:rPr lang="es-ES" sz="3600" b="1" dirty="0"/>
              <a:t> </a:t>
            </a:r>
            <a:r>
              <a:rPr lang="es-ES" sz="3600" b="1" dirty="0" err="1"/>
              <a:t>decisions</a:t>
            </a:r>
            <a:r>
              <a:rPr lang="es-ES" sz="3600" b="1" dirty="0"/>
              <a:t> and </a:t>
            </a:r>
            <a:r>
              <a:rPr lang="es-ES" sz="3600" b="1" dirty="0" err="1"/>
              <a:t>different</a:t>
            </a:r>
            <a:r>
              <a:rPr lang="es-ES" sz="3600" b="1" dirty="0"/>
              <a:t> </a:t>
            </a:r>
            <a:r>
              <a:rPr lang="es-ES" sz="3600" b="1" dirty="0" err="1"/>
              <a:t>program</a:t>
            </a:r>
            <a:r>
              <a:rPr lang="es-ES" sz="3600" b="1" dirty="0"/>
              <a:t> </a:t>
            </a:r>
            <a:r>
              <a:rPr lang="es-ES" sz="3600" b="1" dirty="0" err="1"/>
              <a:t>implementation</a:t>
            </a:r>
            <a:r>
              <a:rPr lang="es-ES" sz="3600" b="1" dirty="0"/>
              <a:t>.</a:t>
            </a:r>
            <a:endParaRPr lang="es-PA" sz="3600" b="1" dirty="0"/>
          </a:p>
        </p:txBody>
      </p:sp>
    </p:spTree>
    <p:extLst>
      <p:ext uri="{BB962C8B-B14F-4D97-AF65-F5344CB8AC3E}">
        <p14:creationId xmlns:p14="http://schemas.microsoft.com/office/powerpoint/2010/main" val="2052573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b="1" dirty="0" err="1"/>
              <a:t>Synchronization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</a:t>
            </a:r>
            <a:r>
              <a:rPr lang="es-ES" sz="3200" b="1" dirty="0" err="1"/>
              <a:t>Asynchronous</a:t>
            </a:r>
            <a:r>
              <a:rPr lang="es-ES" sz="3200" b="1" dirty="0"/>
              <a:t> </a:t>
            </a:r>
            <a:r>
              <a:rPr lang="es-ES" sz="3200" b="1" dirty="0" err="1"/>
              <a:t>activities</a:t>
            </a:r>
            <a:endParaRPr lang="es-PA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742122"/>
            <a:ext cx="10633145" cy="46780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b="1" dirty="0"/>
              <a:t>Sebesta R.  , define </a:t>
            </a:r>
            <a:r>
              <a:rPr lang="es-ES" sz="4300" b="1" dirty="0" err="1"/>
              <a:t>two</a:t>
            </a:r>
            <a:r>
              <a:rPr lang="es-ES" sz="4300" b="1" dirty="0"/>
              <a:t> </a:t>
            </a:r>
            <a:r>
              <a:rPr lang="es-ES" sz="4300" b="1" dirty="0" err="1"/>
              <a:t>types</a:t>
            </a:r>
            <a:r>
              <a:rPr lang="es-ES" sz="4300" b="1" dirty="0"/>
              <a:t> </a:t>
            </a:r>
            <a:r>
              <a:rPr lang="es-ES" sz="4300" b="1" dirty="0" err="1"/>
              <a:t>of</a:t>
            </a:r>
            <a:r>
              <a:rPr lang="es-ES" sz="4300" b="1" dirty="0"/>
              <a:t> </a:t>
            </a:r>
            <a:r>
              <a:rPr lang="es-ES" sz="4300" b="1" dirty="0" err="1"/>
              <a:t>synchronization</a:t>
            </a:r>
            <a:r>
              <a:rPr lang="es-ES" sz="4300" b="1" dirty="0"/>
              <a:t>: </a:t>
            </a:r>
          </a:p>
          <a:p>
            <a:pPr marL="0" indent="0" algn="just">
              <a:buNone/>
            </a:pPr>
            <a:r>
              <a:rPr lang="es-ES" sz="4300" dirty="0"/>
              <a:t> </a:t>
            </a:r>
            <a:r>
              <a:rPr lang="es-ES" sz="4300" b="1" dirty="0" err="1"/>
              <a:t>Competitives</a:t>
            </a:r>
            <a:r>
              <a:rPr lang="es-ES" sz="4300" b="1" dirty="0"/>
              <a:t> </a:t>
            </a:r>
            <a:r>
              <a:rPr lang="es-ES" sz="4300" b="1" dirty="0" err="1"/>
              <a:t>synchronization</a:t>
            </a:r>
            <a:r>
              <a:rPr lang="es-ES" sz="4300" b="1" dirty="0"/>
              <a:t> </a:t>
            </a:r>
          </a:p>
          <a:p>
            <a:pPr marL="0" indent="0" algn="just">
              <a:buNone/>
            </a:pPr>
            <a:r>
              <a:rPr lang="es-ES" sz="4300" b="1" dirty="0"/>
              <a:t> </a:t>
            </a:r>
            <a:r>
              <a:rPr lang="es-ES" sz="4300" b="1" dirty="0" err="1"/>
              <a:t>Cooperative</a:t>
            </a:r>
            <a:r>
              <a:rPr lang="es-ES" sz="4300" b="1" dirty="0"/>
              <a:t> </a:t>
            </a:r>
            <a:r>
              <a:rPr lang="es-ES" sz="4300" b="1" dirty="0" err="1"/>
              <a:t>synchronization</a:t>
            </a:r>
            <a:endParaRPr lang="es-ES" sz="4300" b="1" dirty="0"/>
          </a:p>
        </p:txBody>
      </p:sp>
    </p:spTree>
    <p:extLst>
      <p:ext uri="{BB962C8B-B14F-4D97-AF65-F5344CB8AC3E}">
        <p14:creationId xmlns:p14="http://schemas.microsoft.com/office/powerpoint/2010/main" val="559498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PA" sz="3200" b="1" dirty="0" err="1"/>
              <a:t>Competitive</a:t>
            </a:r>
            <a:r>
              <a:rPr lang="es-PA" sz="3200" b="1" dirty="0"/>
              <a:t> and </a:t>
            </a:r>
            <a:r>
              <a:rPr lang="es-PA" sz="3200" b="1" dirty="0" err="1"/>
              <a:t>Cooperative</a:t>
            </a:r>
            <a:r>
              <a:rPr lang="es-PA" sz="3200" b="1" dirty="0"/>
              <a:t> </a:t>
            </a:r>
            <a:r>
              <a:rPr lang="es-PA" sz="3200" b="1" dirty="0" err="1"/>
              <a:t>Synchronization</a:t>
            </a:r>
            <a:endParaRPr lang="es-PA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02" y="1563757"/>
            <a:ext cx="10633145" cy="4625008"/>
          </a:xfrm>
          <a:ln w="5715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7AC7F3D-8093-4239-90F6-34F380AE561C}"/>
              </a:ext>
            </a:extLst>
          </p:cNvPr>
          <p:cNvSpPr/>
          <p:nvPr/>
        </p:nvSpPr>
        <p:spPr>
          <a:xfrm>
            <a:off x="2104800" y="5207252"/>
            <a:ext cx="2069228" cy="888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2D5F9A9C-C876-4F19-AF5D-A470F6776207}"/>
              </a:ext>
            </a:extLst>
          </p:cNvPr>
          <p:cNvSpPr/>
          <p:nvPr/>
        </p:nvSpPr>
        <p:spPr>
          <a:xfrm>
            <a:off x="3258069" y="2398644"/>
            <a:ext cx="2439211" cy="926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Make</a:t>
            </a:r>
            <a:r>
              <a:rPr lang="es-ES" b="1" dirty="0"/>
              <a:t> a </a:t>
            </a:r>
            <a:r>
              <a:rPr lang="es-ES" b="1" dirty="0" err="1"/>
              <a:t>Crust</a:t>
            </a:r>
            <a:endParaRPr lang="es-PA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358562-5465-4184-94C0-13351F692DE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912058" y="2861998"/>
            <a:ext cx="1346011" cy="20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E357B1B-6EC8-4EC4-8A8B-DB6FC0E3F97D}"/>
              </a:ext>
            </a:extLst>
          </p:cNvPr>
          <p:cNvCxnSpPr>
            <a:cxnSpLocks/>
          </p:cNvCxnSpPr>
          <p:nvPr/>
        </p:nvCxnSpPr>
        <p:spPr>
          <a:xfrm>
            <a:off x="2200596" y="2888031"/>
            <a:ext cx="1057473" cy="0"/>
          </a:xfrm>
          <a:prstGeom prst="straightConnector1">
            <a:avLst/>
          </a:prstGeom>
          <a:ln w="7620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: hacia abajo 28">
            <a:extLst>
              <a:ext uri="{FF2B5EF4-FFF2-40B4-BE49-F238E27FC236}">
                <a16:creationId xmlns:a16="http://schemas.microsoft.com/office/drawing/2014/main" id="{BD6FB021-C075-433C-A63F-649371B7B400}"/>
              </a:ext>
            </a:extLst>
          </p:cNvPr>
          <p:cNvSpPr/>
          <p:nvPr/>
        </p:nvSpPr>
        <p:spPr>
          <a:xfrm>
            <a:off x="5049079" y="1634774"/>
            <a:ext cx="3946962" cy="980132"/>
          </a:xfrm>
          <a:prstGeom prst="downArrow">
            <a:avLst>
              <a:gd name="adj1" fmla="val 50000"/>
              <a:gd name="adj2" fmla="val 55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b="1" dirty="0" err="1"/>
              <a:t>Cooperative</a:t>
            </a:r>
            <a:endParaRPr lang="es-PA" b="1" dirty="0"/>
          </a:p>
          <a:p>
            <a:pPr algn="ctr"/>
            <a:r>
              <a:rPr lang="es-PA" b="1" dirty="0" err="1"/>
              <a:t>Synchronization</a:t>
            </a:r>
            <a:endParaRPr lang="es-PA" b="1" dirty="0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F39255F0-25E6-4CFD-9618-2121ABB11E1D}"/>
              </a:ext>
            </a:extLst>
          </p:cNvPr>
          <p:cNvSpPr/>
          <p:nvPr/>
        </p:nvSpPr>
        <p:spPr>
          <a:xfrm>
            <a:off x="6906479" y="3435787"/>
            <a:ext cx="1973481" cy="1584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Add</a:t>
            </a:r>
            <a:r>
              <a:rPr lang="es-ES" b="1" dirty="0"/>
              <a:t> </a:t>
            </a:r>
            <a:r>
              <a:rPr lang="es-ES" b="1" dirty="0" err="1"/>
              <a:t>Filling</a:t>
            </a:r>
            <a:endParaRPr lang="es-PA" b="1" dirty="0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86BA0B6B-018C-42F6-B718-91F76F625026}"/>
              </a:ext>
            </a:extLst>
          </p:cNvPr>
          <p:cNvSpPr/>
          <p:nvPr/>
        </p:nvSpPr>
        <p:spPr>
          <a:xfrm>
            <a:off x="8867046" y="3393545"/>
            <a:ext cx="2105753" cy="1668784"/>
          </a:xfrm>
          <a:prstGeom prst="rightArrow">
            <a:avLst>
              <a:gd name="adj1" fmla="val 50000"/>
              <a:gd name="adj2" fmla="val 562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/>
              <a:t>Bake</a:t>
            </a:r>
            <a:r>
              <a:rPr lang="es-ES" b="1" dirty="0"/>
              <a:t> Pie</a:t>
            </a:r>
            <a:endParaRPr lang="es-PA" b="1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ABAEE93E-3D3F-4420-8E09-AE2FBA37F27A}"/>
              </a:ext>
            </a:extLst>
          </p:cNvPr>
          <p:cNvSpPr/>
          <p:nvPr/>
        </p:nvSpPr>
        <p:spPr>
          <a:xfrm>
            <a:off x="3555294" y="3590489"/>
            <a:ext cx="1454028" cy="1351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b="1" dirty="0" err="1"/>
              <a:t>Mixing</a:t>
            </a:r>
            <a:r>
              <a:rPr lang="es-PA" b="1" dirty="0"/>
              <a:t> </a:t>
            </a:r>
          </a:p>
          <a:p>
            <a:pPr algn="ctr"/>
            <a:r>
              <a:rPr lang="es-PA" b="1" dirty="0"/>
              <a:t>Bold</a:t>
            </a:r>
          </a:p>
        </p:txBody>
      </p:sp>
      <p:sp>
        <p:nvSpPr>
          <p:cNvPr id="64" name="Flecha: a la derecha 63">
            <a:extLst>
              <a:ext uri="{FF2B5EF4-FFF2-40B4-BE49-F238E27FC236}">
                <a16:creationId xmlns:a16="http://schemas.microsoft.com/office/drawing/2014/main" id="{6C4BA827-BBC6-48EA-8B52-2511B977715D}"/>
              </a:ext>
            </a:extLst>
          </p:cNvPr>
          <p:cNvSpPr/>
          <p:nvPr/>
        </p:nvSpPr>
        <p:spPr>
          <a:xfrm>
            <a:off x="848139" y="3153170"/>
            <a:ext cx="2649709" cy="2174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b="1" dirty="0" err="1"/>
              <a:t>Competitive</a:t>
            </a:r>
            <a:endParaRPr lang="es-PA" b="1" dirty="0"/>
          </a:p>
          <a:p>
            <a:pPr algn="ctr"/>
            <a:r>
              <a:rPr lang="es-PA" b="1" dirty="0" err="1"/>
              <a:t>Synchronizaation</a:t>
            </a:r>
            <a:endParaRPr lang="es-PA" b="1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D31C36BE-038B-40E6-9E18-24A2F6E6E0F3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3046034" y="4744173"/>
            <a:ext cx="722197" cy="715724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FE730720-7EDA-4A38-886F-E932EDDBEECC}"/>
              </a:ext>
            </a:extLst>
          </p:cNvPr>
          <p:cNvCxnSpPr>
            <a:cxnSpLocks/>
          </p:cNvCxnSpPr>
          <p:nvPr/>
        </p:nvCxnSpPr>
        <p:spPr>
          <a:xfrm flipH="1">
            <a:off x="4454386" y="3109148"/>
            <a:ext cx="496396" cy="521683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35B13DA0-37FB-456C-AA5B-47A50B7C1645}"/>
              </a:ext>
            </a:extLst>
          </p:cNvPr>
          <p:cNvCxnSpPr>
            <a:cxnSpLocks/>
          </p:cNvCxnSpPr>
          <p:nvPr/>
        </p:nvCxnSpPr>
        <p:spPr>
          <a:xfrm>
            <a:off x="5697280" y="2875014"/>
            <a:ext cx="1196285" cy="26033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1B373EA6-37E3-4C08-899D-B6506F49A97E}"/>
              </a:ext>
            </a:extLst>
          </p:cNvPr>
          <p:cNvCxnSpPr/>
          <p:nvPr/>
        </p:nvCxnSpPr>
        <p:spPr>
          <a:xfrm>
            <a:off x="6911348" y="2921865"/>
            <a:ext cx="0" cy="2724499"/>
          </a:xfrm>
          <a:prstGeom prst="line">
            <a:avLst/>
          </a:prstGeom>
          <a:ln w="76200">
            <a:solidFill>
              <a:srgbClr val="00206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ABE9E33A-2EBB-47A7-9CCA-20D978940188}"/>
              </a:ext>
            </a:extLst>
          </p:cNvPr>
          <p:cNvCxnSpPr/>
          <p:nvPr/>
        </p:nvCxnSpPr>
        <p:spPr>
          <a:xfrm>
            <a:off x="4174028" y="5646364"/>
            <a:ext cx="2719537" cy="0"/>
          </a:xfrm>
          <a:prstGeom prst="straightConnector1">
            <a:avLst/>
          </a:prstGeom>
          <a:ln w="76200">
            <a:solidFill>
              <a:srgbClr val="00206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0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b="1" dirty="0" err="1"/>
              <a:t>Concurrent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080591"/>
            <a:ext cx="10633145" cy="33793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4300" i="1" dirty="0" err="1"/>
              <a:t>Concurrent</a:t>
            </a:r>
            <a:r>
              <a:rPr lang="es-ES" sz="4300" i="1" dirty="0"/>
              <a:t> </a:t>
            </a:r>
            <a:r>
              <a:rPr lang="es-ES" sz="4300" i="1" dirty="0" err="1"/>
              <a:t>Program</a:t>
            </a:r>
            <a:r>
              <a:rPr lang="es-ES" sz="4300" i="1" dirty="0"/>
              <a:t>:</a:t>
            </a:r>
            <a:r>
              <a:rPr lang="es-ES" sz="4300" dirty="0"/>
              <a:t> A </a:t>
            </a:r>
            <a:r>
              <a:rPr lang="es-ES" sz="4300" dirty="0" err="1"/>
              <a:t>program</a:t>
            </a:r>
            <a:r>
              <a:rPr lang="es-ES" sz="4300" dirty="0"/>
              <a:t> </a:t>
            </a:r>
            <a:r>
              <a:rPr lang="es-ES" sz="4300" dirty="0" err="1"/>
              <a:t>that</a:t>
            </a:r>
            <a:r>
              <a:rPr lang="es-ES" sz="4300" dirty="0"/>
              <a:t> </a:t>
            </a:r>
            <a:r>
              <a:rPr lang="es-ES" sz="4300" dirty="0" err="1"/>
              <a:t>contains</a:t>
            </a:r>
            <a:r>
              <a:rPr lang="es-ES" sz="4300" dirty="0"/>
              <a:t> </a:t>
            </a:r>
            <a:r>
              <a:rPr lang="es-ES" sz="4300" dirty="0" err="1"/>
              <a:t>asynchronous</a:t>
            </a:r>
            <a:r>
              <a:rPr lang="es-ES" sz="4300" dirty="0"/>
              <a:t> </a:t>
            </a:r>
            <a:r>
              <a:rPr lang="es-ES" sz="4300" dirty="0" err="1"/>
              <a:t>activities</a:t>
            </a:r>
            <a:r>
              <a:rPr lang="es-ES" sz="4300" dirty="0"/>
              <a:t> </a:t>
            </a:r>
            <a:r>
              <a:rPr lang="es-ES" sz="4300" dirty="0" err="1"/>
              <a:t>which</a:t>
            </a:r>
            <a:r>
              <a:rPr lang="es-ES" sz="4300" dirty="0"/>
              <a:t> </a:t>
            </a:r>
            <a:r>
              <a:rPr lang="es-ES" sz="4300" dirty="0" err="1"/>
              <a:t>synchronize</a:t>
            </a:r>
            <a:r>
              <a:rPr lang="es-ES" sz="4300" dirty="0"/>
              <a:t> at </a:t>
            </a:r>
            <a:r>
              <a:rPr lang="es-ES" sz="4300" dirty="0" err="1"/>
              <a:t>one</a:t>
            </a:r>
            <a:r>
              <a:rPr lang="es-ES" sz="4300" dirty="0"/>
              <a:t> </a:t>
            </a:r>
            <a:r>
              <a:rPr lang="es-ES" sz="4300" dirty="0" err="1"/>
              <a:t>or</a:t>
            </a:r>
            <a:r>
              <a:rPr lang="es-ES" sz="4300" dirty="0"/>
              <a:t> more </a:t>
            </a:r>
            <a:r>
              <a:rPr lang="es-ES" sz="4300" dirty="0" err="1"/>
              <a:t>points</a:t>
            </a:r>
            <a:r>
              <a:rPr lang="es-ES" sz="4300" dirty="0"/>
              <a:t> </a:t>
            </a:r>
            <a:r>
              <a:rPr lang="es-ES" sz="4300" dirty="0" err="1"/>
              <a:t>or</a:t>
            </a:r>
            <a:r>
              <a:rPr lang="es-ES" sz="4300" dirty="0"/>
              <a:t> </a:t>
            </a:r>
            <a:r>
              <a:rPr lang="es-ES" sz="4300" dirty="0" err="1"/>
              <a:t>on</a:t>
            </a:r>
            <a:r>
              <a:rPr lang="es-ES" sz="4300" dirty="0"/>
              <a:t> </a:t>
            </a:r>
            <a:r>
              <a:rPr lang="es-ES" sz="4300" dirty="0" err="1"/>
              <a:t>one</a:t>
            </a:r>
            <a:r>
              <a:rPr lang="es-ES" sz="4300" dirty="0"/>
              <a:t> </a:t>
            </a:r>
            <a:r>
              <a:rPr lang="es-ES" sz="4300" dirty="0" err="1"/>
              <a:t>or</a:t>
            </a:r>
            <a:r>
              <a:rPr lang="es-ES" sz="4300" dirty="0"/>
              <a:t> more </a:t>
            </a:r>
            <a:r>
              <a:rPr lang="es-ES" sz="4300" dirty="0" err="1"/>
              <a:t>resources</a:t>
            </a:r>
            <a:r>
              <a:rPr lang="es-ES" sz="4300" dirty="0"/>
              <a:t> </a:t>
            </a:r>
            <a:r>
              <a:rPr lang="es-ES" sz="4300" dirty="0" err="1"/>
              <a:t>during</a:t>
            </a:r>
            <a:r>
              <a:rPr lang="es-ES" sz="4300" dirty="0"/>
              <a:t> </a:t>
            </a:r>
            <a:r>
              <a:rPr lang="es-ES" sz="4300" dirty="0" err="1"/>
              <a:t>execution</a:t>
            </a:r>
            <a:r>
              <a:rPr lang="es-ES" sz="4300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8882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An</a:t>
            </a:r>
            <a:r>
              <a:rPr lang="es-ES" sz="6200" b="1" dirty="0"/>
              <a:t> </a:t>
            </a:r>
            <a:r>
              <a:rPr lang="es-ES" sz="6200" b="1" dirty="0" err="1"/>
              <a:t>interesting</a:t>
            </a:r>
            <a:r>
              <a:rPr lang="es-ES" sz="6200" b="1" dirty="0"/>
              <a:t> </a:t>
            </a:r>
            <a:r>
              <a:rPr lang="es-ES" sz="6200" b="1" dirty="0" err="1"/>
              <a:t>way</a:t>
            </a:r>
            <a:r>
              <a:rPr lang="es-ES" sz="6200" b="1" dirty="0"/>
              <a:t> </a:t>
            </a:r>
            <a:r>
              <a:rPr lang="es-ES" sz="6200" b="1" dirty="0" err="1"/>
              <a:t>to</a:t>
            </a:r>
            <a:r>
              <a:rPr lang="es-ES" sz="6200" b="1" dirty="0"/>
              <a:t> look at a </a:t>
            </a:r>
            <a:r>
              <a:rPr lang="es-ES" sz="6200" b="1" dirty="0" err="1"/>
              <a:t>concurrent</a:t>
            </a:r>
            <a:r>
              <a:rPr lang="es-ES" sz="6200" b="1" dirty="0"/>
              <a:t> </a:t>
            </a:r>
            <a:r>
              <a:rPr lang="es-ES" sz="6200" b="1" dirty="0" err="1"/>
              <a:t>program</a:t>
            </a:r>
            <a:r>
              <a:rPr lang="es-ES" sz="6200" b="1" dirty="0"/>
              <a:t> </a:t>
            </a:r>
            <a:r>
              <a:rPr lang="es-ES" sz="6200" b="1" dirty="0" err="1"/>
              <a:t>is</a:t>
            </a:r>
            <a:r>
              <a:rPr lang="es-ES" sz="6200" b="1" dirty="0"/>
              <a:t> </a:t>
            </a:r>
            <a:r>
              <a:rPr lang="es-ES" sz="6200" b="1" dirty="0" err="1"/>
              <a:t>to</a:t>
            </a:r>
            <a:r>
              <a:rPr lang="es-ES" sz="6200" b="1" dirty="0"/>
              <a:t> </a:t>
            </a:r>
            <a:r>
              <a:rPr lang="es-ES" sz="6200" b="1" dirty="0" err="1"/>
              <a:t>think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it</a:t>
            </a:r>
            <a:r>
              <a:rPr lang="es-ES" sz="6200" b="1" dirty="0"/>
              <a:t> as </a:t>
            </a:r>
            <a:r>
              <a:rPr lang="es-ES" sz="6200" b="1" dirty="0" err="1"/>
              <a:t>containing</a:t>
            </a:r>
            <a:r>
              <a:rPr lang="es-ES" sz="6200" b="1" dirty="0"/>
              <a:t> </a:t>
            </a:r>
            <a:r>
              <a:rPr lang="es-ES" sz="6200" b="1" dirty="0" err="1"/>
              <a:t>two</a:t>
            </a:r>
            <a:r>
              <a:rPr lang="es-ES" sz="6200" b="1" dirty="0"/>
              <a:t> </a:t>
            </a:r>
            <a:r>
              <a:rPr lang="es-ES" sz="6200" b="1" dirty="0" err="1"/>
              <a:t>types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units</a:t>
            </a:r>
            <a:r>
              <a:rPr lang="es-ES" sz="6200" b="1" dirty="0"/>
              <a:t>, </a:t>
            </a:r>
            <a:r>
              <a:rPr lang="es-ES" sz="6200" b="1" dirty="0" err="1"/>
              <a:t>activities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act</a:t>
            </a:r>
            <a:r>
              <a:rPr lang="es-ES" sz="6200" b="1" dirty="0"/>
              <a:t> </a:t>
            </a:r>
            <a:r>
              <a:rPr lang="es-ES" sz="6200" b="1" dirty="0" err="1"/>
              <a:t>on</a:t>
            </a:r>
            <a:r>
              <a:rPr lang="es-ES" sz="6200" b="1" dirty="0"/>
              <a:t> </a:t>
            </a:r>
            <a:r>
              <a:rPr lang="es-ES" sz="6200" b="1" dirty="0" err="1"/>
              <a:t>other</a:t>
            </a:r>
            <a:r>
              <a:rPr lang="es-ES" sz="6200" b="1" dirty="0"/>
              <a:t> </a:t>
            </a:r>
            <a:r>
              <a:rPr lang="es-ES" sz="6200" b="1" dirty="0" err="1"/>
              <a:t>entities</a:t>
            </a:r>
            <a:r>
              <a:rPr lang="es-ES" sz="6200" b="1" dirty="0"/>
              <a:t> </a:t>
            </a:r>
            <a:r>
              <a:rPr lang="es-ES" sz="6200" b="1" dirty="0" err="1"/>
              <a:t>or</a:t>
            </a:r>
            <a:r>
              <a:rPr lang="es-ES" sz="6200" b="1" dirty="0"/>
              <a:t> </a:t>
            </a:r>
            <a:r>
              <a:rPr lang="es-ES" sz="6200" b="1" dirty="0" err="1"/>
              <a:t>entities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control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interactions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these</a:t>
            </a:r>
            <a:r>
              <a:rPr lang="es-ES" sz="6200" b="1" dirty="0"/>
              <a:t> </a:t>
            </a:r>
            <a:r>
              <a:rPr lang="es-ES" sz="6200" b="1" dirty="0" err="1"/>
              <a:t>activities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37471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b="1" dirty="0"/>
              <a:t> </a:t>
            </a:r>
            <a:r>
              <a:rPr lang="es-ES" sz="6200" b="1" dirty="0" err="1"/>
              <a:t>If</a:t>
            </a:r>
            <a:r>
              <a:rPr lang="es-ES" sz="6200" b="1" dirty="0"/>
              <a:t> </a:t>
            </a:r>
            <a:r>
              <a:rPr lang="es-ES" sz="6200" b="1" dirty="0" err="1"/>
              <a:t>this</a:t>
            </a:r>
            <a:r>
              <a:rPr lang="es-ES" sz="6200" b="1" dirty="0"/>
              <a:t> </a:t>
            </a:r>
            <a:r>
              <a:rPr lang="es-ES" sz="6200" b="1" dirty="0" err="1"/>
              <a:t>units</a:t>
            </a:r>
            <a:r>
              <a:rPr lang="es-ES" sz="6200" b="1" dirty="0"/>
              <a:t> are </a:t>
            </a:r>
            <a:r>
              <a:rPr lang="es-ES" sz="6200" b="1" dirty="0" err="1"/>
              <a:t>objects</a:t>
            </a:r>
            <a:r>
              <a:rPr lang="es-ES" sz="6200" b="1" dirty="0"/>
              <a:t>, </a:t>
            </a:r>
            <a:r>
              <a:rPr lang="es-ES" sz="6200" b="1" dirty="0" err="1"/>
              <a:t>then</a:t>
            </a:r>
            <a:r>
              <a:rPr lang="es-ES" sz="6200" b="1" dirty="0"/>
              <a:t> in a </a:t>
            </a:r>
            <a:r>
              <a:rPr lang="es-ES" sz="6200" b="1" dirty="0" err="1"/>
              <a:t>concurrent</a:t>
            </a:r>
            <a:r>
              <a:rPr lang="es-ES" sz="6200" b="1" dirty="0"/>
              <a:t> </a:t>
            </a:r>
            <a:r>
              <a:rPr lang="es-ES" sz="6200" b="1" dirty="0" err="1"/>
              <a:t>program</a:t>
            </a:r>
            <a:r>
              <a:rPr lang="es-ES" sz="6200" b="1" dirty="0"/>
              <a:t> </a:t>
            </a:r>
            <a:r>
              <a:rPr lang="es-ES" sz="6200" b="1" dirty="0" err="1"/>
              <a:t>all</a:t>
            </a:r>
            <a:r>
              <a:rPr lang="es-ES" sz="6200" b="1" dirty="0"/>
              <a:t> </a:t>
            </a:r>
            <a:r>
              <a:rPr lang="es-ES" sz="6200" b="1" dirty="0" err="1"/>
              <a:t>objects</a:t>
            </a:r>
            <a:r>
              <a:rPr lang="es-ES" sz="6200" b="1" dirty="0"/>
              <a:t> in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program</a:t>
            </a:r>
            <a:r>
              <a:rPr lang="es-ES" sz="6200" b="1" dirty="0"/>
              <a:t> can be </a:t>
            </a:r>
            <a:r>
              <a:rPr lang="es-ES" sz="6200" b="1" dirty="0" err="1"/>
              <a:t>made</a:t>
            </a:r>
            <a:r>
              <a:rPr lang="es-ES" sz="6200" b="1" dirty="0"/>
              <a:t> </a:t>
            </a:r>
            <a:r>
              <a:rPr lang="es-ES" sz="6200" b="1" dirty="0" err="1"/>
              <a:t>to</a:t>
            </a:r>
            <a:r>
              <a:rPr lang="es-ES" sz="6200" b="1" dirty="0"/>
              <a:t> be </a:t>
            </a:r>
            <a:r>
              <a:rPr lang="es-ES" sz="6200" b="1" dirty="0" err="1"/>
              <a:t>either</a:t>
            </a:r>
            <a:r>
              <a:rPr lang="es-ES" sz="6200" b="1" dirty="0"/>
              <a:t> active (</a:t>
            </a:r>
            <a:r>
              <a:rPr lang="es-ES" sz="6200" b="1" dirty="0" err="1"/>
              <a:t>asynchronous</a:t>
            </a:r>
            <a:r>
              <a:rPr lang="es-ES" sz="6200" b="1" dirty="0"/>
              <a:t> </a:t>
            </a:r>
            <a:r>
              <a:rPr lang="es-ES" sz="6200" b="1" dirty="0" err="1"/>
              <a:t>activities</a:t>
            </a:r>
            <a:r>
              <a:rPr lang="es-ES" sz="6200" b="1" dirty="0"/>
              <a:t> </a:t>
            </a:r>
            <a:r>
              <a:rPr lang="es-ES" sz="6200" b="1" dirty="0" err="1"/>
              <a:t>such</a:t>
            </a:r>
            <a:r>
              <a:rPr lang="es-ES" sz="6200" b="1" dirty="0"/>
              <a:t> as </a:t>
            </a:r>
            <a:r>
              <a:rPr lang="es-ES" sz="6200" b="1" dirty="0" err="1"/>
              <a:t>threads</a:t>
            </a:r>
            <a:r>
              <a:rPr lang="es-ES" sz="6200" b="1" dirty="0"/>
              <a:t>) </a:t>
            </a:r>
            <a:r>
              <a:rPr lang="es-ES" sz="6200" b="1" dirty="0" err="1"/>
              <a:t>or</a:t>
            </a:r>
            <a:r>
              <a:rPr lang="es-ES" sz="6200" b="1" dirty="0"/>
              <a:t> </a:t>
            </a:r>
            <a:r>
              <a:rPr lang="es-ES" sz="6200" b="1" dirty="0" err="1"/>
              <a:t>pasive</a:t>
            </a:r>
            <a:r>
              <a:rPr lang="es-ES" sz="6200" b="1" dirty="0"/>
              <a:t> ( </a:t>
            </a:r>
            <a:r>
              <a:rPr lang="es-ES" sz="6200" b="1" dirty="0" err="1"/>
              <a:t>such</a:t>
            </a:r>
            <a:r>
              <a:rPr lang="es-ES" sz="6200" b="1" dirty="0"/>
              <a:t> as a </a:t>
            </a:r>
            <a:r>
              <a:rPr lang="es-ES" sz="6200" b="1" dirty="0" err="1"/>
              <a:t>shared</a:t>
            </a:r>
            <a:r>
              <a:rPr lang="es-ES" sz="6200" b="1" dirty="0"/>
              <a:t> </a:t>
            </a:r>
            <a:r>
              <a:rPr lang="es-ES" sz="6200" b="1" dirty="0" err="1"/>
              <a:t>resource</a:t>
            </a:r>
            <a:r>
              <a:rPr lang="es-ES" sz="6200" b="1" dirty="0"/>
              <a:t> </a:t>
            </a:r>
            <a:r>
              <a:rPr lang="es-ES" sz="6200" b="1" dirty="0" err="1"/>
              <a:t>or</a:t>
            </a:r>
            <a:r>
              <a:rPr lang="es-ES" sz="6200" b="1" dirty="0"/>
              <a:t> </a:t>
            </a:r>
            <a:r>
              <a:rPr lang="es-ES" sz="6200" b="1" dirty="0" err="1"/>
              <a:t>an</a:t>
            </a:r>
            <a:r>
              <a:rPr lang="es-ES" sz="6200" b="1" dirty="0"/>
              <a:t> </a:t>
            </a:r>
            <a:r>
              <a:rPr lang="es-ES" sz="6200" b="1" dirty="0" err="1"/>
              <a:t>event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is</a:t>
            </a:r>
            <a:r>
              <a:rPr lang="es-ES" sz="6200" b="1" dirty="0"/>
              <a:t> </a:t>
            </a:r>
            <a:r>
              <a:rPr lang="es-ES" sz="6200" b="1" dirty="0" err="1"/>
              <a:t>used</a:t>
            </a:r>
            <a:r>
              <a:rPr lang="es-ES" sz="6200" b="1" dirty="0"/>
              <a:t> </a:t>
            </a:r>
            <a:r>
              <a:rPr lang="es-ES" sz="6200" b="1" dirty="0" err="1"/>
              <a:t>for</a:t>
            </a:r>
            <a:r>
              <a:rPr lang="es-ES" sz="6200" b="1" dirty="0"/>
              <a:t> </a:t>
            </a:r>
            <a:r>
              <a:rPr lang="es-ES" sz="6200" b="1" dirty="0" err="1"/>
              <a:t>synchronization</a:t>
            </a:r>
            <a:r>
              <a:rPr lang="es-ES" sz="6200" b="1" dirty="0"/>
              <a:t>).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13554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Other</a:t>
            </a:r>
            <a:r>
              <a:rPr lang="es-ES" sz="6200" b="1" dirty="0"/>
              <a:t> </a:t>
            </a:r>
            <a:r>
              <a:rPr lang="es-ES" sz="6200" b="1" dirty="0" err="1"/>
              <a:t>types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simple, non-</a:t>
            </a:r>
            <a:r>
              <a:rPr lang="es-ES" sz="6200" b="1" dirty="0" err="1"/>
              <a:t>concurrennt</a:t>
            </a:r>
            <a:r>
              <a:rPr lang="es-ES" sz="6200" b="1" dirty="0"/>
              <a:t> </a:t>
            </a:r>
            <a:r>
              <a:rPr lang="es-ES" sz="6200" b="1" dirty="0" err="1"/>
              <a:t>objects</a:t>
            </a:r>
            <a:r>
              <a:rPr lang="es-ES" sz="6200" b="1" dirty="0"/>
              <a:t> are </a:t>
            </a:r>
            <a:r>
              <a:rPr lang="es-ES" sz="6200" b="1" dirty="0" err="1"/>
              <a:t>used</a:t>
            </a:r>
            <a:r>
              <a:rPr lang="es-ES" sz="6200" b="1" dirty="0"/>
              <a:t> </a:t>
            </a:r>
            <a:r>
              <a:rPr lang="es-ES" sz="6200" b="1" dirty="0" err="1"/>
              <a:t>by</a:t>
            </a:r>
            <a:r>
              <a:rPr lang="es-ES" sz="6200" b="1" dirty="0"/>
              <a:t> active and </a:t>
            </a:r>
            <a:r>
              <a:rPr lang="es-ES" sz="6200" b="1" dirty="0" err="1"/>
              <a:t>passive</a:t>
            </a:r>
            <a:r>
              <a:rPr lang="es-ES" sz="6200" b="1" dirty="0"/>
              <a:t> </a:t>
            </a:r>
            <a:r>
              <a:rPr lang="es-ES" sz="6200" b="1" dirty="0" err="1"/>
              <a:t>objects</a:t>
            </a:r>
            <a:r>
              <a:rPr lang="es-ES" sz="6200" b="1" dirty="0"/>
              <a:t>, </a:t>
            </a:r>
            <a:r>
              <a:rPr lang="es-ES" sz="6200" b="1" dirty="0" err="1"/>
              <a:t>such</a:t>
            </a:r>
            <a:r>
              <a:rPr lang="es-ES" sz="6200" b="1" dirty="0"/>
              <a:t> as Vector </a:t>
            </a:r>
            <a:r>
              <a:rPr lang="es-ES" sz="6200" b="1" dirty="0" err="1"/>
              <a:t>or</a:t>
            </a:r>
            <a:r>
              <a:rPr lang="es-ES" sz="6200" b="1" dirty="0"/>
              <a:t> </a:t>
            </a:r>
            <a:r>
              <a:rPr lang="es-ES" sz="6200" b="1" dirty="0" err="1"/>
              <a:t>StringTokenizers</a:t>
            </a:r>
            <a:r>
              <a:rPr lang="es-ES" sz="6200" b="1" dirty="0"/>
              <a:t>, </a:t>
            </a:r>
            <a:r>
              <a:rPr lang="es-ES" sz="6200" b="1" dirty="0" err="1"/>
              <a:t>but</a:t>
            </a:r>
            <a:r>
              <a:rPr lang="es-ES" sz="6200" b="1" dirty="0"/>
              <a:t> </a:t>
            </a:r>
            <a:r>
              <a:rPr lang="es-ES" sz="6200" b="1" dirty="0" err="1"/>
              <a:t>these</a:t>
            </a:r>
            <a:r>
              <a:rPr lang="es-ES" sz="6200" b="1" dirty="0"/>
              <a:t> are </a:t>
            </a:r>
            <a:r>
              <a:rPr lang="es-ES" sz="6200" b="1" dirty="0" err="1"/>
              <a:t>not</a:t>
            </a:r>
            <a:r>
              <a:rPr lang="es-ES" sz="6200" b="1" dirty="0"/>
              <a:t> </a:t>
            </a:r>
            <a:r>
              <a:rPr lang="es-ES" sz="6200" b="1" dirty="0" err="1"/>
              <a:t>involved</a:t>
            </a:r>
            <a:r>
              <a:rPr lang="es-ES" sz="6200" b="1" dirty="0"/>
              <a:t> in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concurrency</a:t>
            </a:r>
            <a:r>
              <a:rPr lang="es-ES" sz="6200" b="1" dirty="0"/>
              <a:t> in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program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538830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Passive</a:t>
            </a:r>
            <a:r>
              <a:rPr lang="es-ES" sz="6200" b="1" dirty="0"/>
              <a:t> </a:t>
            </a:r>
            <a:r>
              <a:rPr lang="es-ES" sz="6200" b="1" dirty="0" err="1"/>
              <a:t>objects</a:t>
            </a:r>
            <a:r>
              <a:rPr lang="es-ES" sz="6200" b="1" dirty="0"/>
              <a:t>, </a:t>
            </a:r>
            <a:r>
              <a:rPr lang="es-ES" sz="6200" b="1" dirty="0" err="1"/>
              <a:t>which</a:t>
            </a:r>
            <a:r>
              <a:rPr lang="es-ES" sz="6200" b="1" dirty="0"/>
              <a:t> </a:t>
            </a:r>
            <a:r>
              <a:rPr lang="es-ES" sz="6200" b="1" dirty="0" err="1"/>
              <a:t>from</a:t>
            </a:r>
            <a:r>
              <a:rPr lang="es-ES" sz="6200" b="1" dirty="0"/>
              <a:t> </a:t>
            </a:r>
            <a:r>
              <a:rPr lang="es-ES" sz="6200" b="1" dirty="0" err="1"/>
              <a:t>now</a:t>
            </a:r>
            <a:r>
              <a:rPr lang="es-ES" sz="6200" b="1" dirty="0"/>
              <a:t> </a:t>
            </a:r>
            <a:r>
              <a:rPr lang="es-ES" sz="6200" b="1" dirty="0" err="1"/>
              <a:t>on</a:t>
            </a:r>
            <a:r>
              <a:rPr lang="es-ES" sz="6200" b="1" dirty="0"/>
              <a:t> </a:t>
            </a:r>
            <a:r>
              <a:rPr lang="es-ES" sz="6200" b="1" dirty="0" err="1"/>
              <a:t>will</a:t>
            </a:r>
            <a:r>
              <a:rPr lang="es-ES" sz="6200" b="1" dirty="0"/>
              <a:t> be </a:t>
            </a:r>
            <a:r>
              <a:rPr lang="es-ES" sz="6200" b="1" dirty="0" err="1"/>
              <a:t>called</a:t>
            </a:r>
            <a:r>
              <a:rPr lang="es-ES" sz="6200" b="1" dirty="0"/>
              <a:t> </a:t>
            </a:r>
            <a:r>
              <a:rPr lang="es-ES" sz="6200" b="1" i="1" dirty="0"/>
              <a:t> </a:t>
            </a:r>
            <a:r>
              <a:rPr lang="es-ES" sz="6200" b="1" i="1" dirty="0" err="1"/>
              <a:t>concurrent</a:t>
            </a:r>
            <a:r>
              <a:rPr lang="es-ES" sz="6200" b="1" i="1" dirty="0"/>
              <a:t> </a:t>
            </a:r>
            <a:r>
              <a:rPr lang="es-ES" sz="6200" b="1" i="1" dirty="0" err="1"/>
              <a:t>component</a:t>
            </a:r>
            <a:r>
              <a:rPr lang="es-ES" sz="6200" b="1" i="1" dirty="0"/>
              <a:t> </a:t>
            </a:r>
            <a:r>
              <a:rPr lang="es-ES" sz="6200" b="1" dirty="0" err="1"/>
              <a:t>or</a:t>
            </a:r>
            <a:r>
              <a:rPr lang="es-ES" sz="6200" b="1" dirty="0"/>
              <a:t> simple </a:t>
            </a:r>
            <a:r>
              <a:rPr lang="es-ES" sz="6200" b="1" i="1" dirty="0" err="1"/>
              <a:t>components</a:t>
            </a:r>
            <a:r>
              <a:rPr lang="es-ES" sz="6200" b="1" dirty="0" err="1"/>
              <a:t>,are</a:t>
            </a:r>
            <a:r>
              <a:rPr lang="es-ES" sz="6200" b="1" dirty="0"/>
              <a:t> more </a:t>
            </a:r>
            <a:r>
              <a:rPr lang="es-ES" sz="6200" b="1" dirty="0" err="1"/>
              <a:t>difficult</a:t>
            </a:r>
            <a:r>
              <a:rPr lang="es-ES" sz="6200" b="1" dirty="0"/>
              <a:t> </a:t>
            </a:r>
            <a:r>
              <a:rPr lang="es-ES" sz="6200" b="1" dirty="0" err="1"/>
              <a:t>for</a:t>
            </a:r>
            <a:r>
              <a:rPr lang="es-ES" sz="6200" b="1" dirty="0"/>
              <a:t> </a:t>
            </a:r>
            <a:r>
              <a:rPr lang="es-ES" sz="6200" b="1" dirty="0" err="1"/>
              <a:t>most</a:t>
            </a:r>
            <a:r>
              <a:rPr lang="es-ES" sz="6200" b="1" dirty="0"/>
              <a:t> </a:t>
            </a:r>
            <a:r>
              <a:rPr lang="es-ES" sz="6200" b="1" dirty="0" err="1"/>
              <a:t>students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2049147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This</a:t>
            </a:r>
            <a:r>
              <a:rPr lang="es-ES" sz="6200" b="1" dirty="0"/>
              <a:t> </a:t>
            </a:r>
            <a:r>
              <a:rPr lang="es-ES" sz="6200" b="1" dirty="0" err="1"/>
              <a:t>is</a:t>
            </a:r>
            <a:r>
              <a:rPr lang="es-ES" sz="6200" b="1" dirty="0"/>
              <a:t> </a:t>
            </a:r>
            <a:r>
              <a:rPr lang="es-ES" sz="6200" b="1" dirty="0" err="1"/>
              <a:t>likely</a:t>
            </a:r>
            <a:r>
              <a:rPr lang="es-ES" sz="6200" b="1" dirty="0"/>
              <a:t> </a:t>
            </a:r>
            <a:r>
              <a:rPr lang="es-ES" sz="6200" b="1" dirty="0" err="1"/>
              <a:t>because</a:t>
            </a:r>
            <a:r>
              <a:rPr lang="es-ES" sz="6200" b="1" dirty="0"/>
              <a:t> </a:t>
            </a:r>
            <a:r>
              <a:rPr lang="es-ES" sz="6200" b="1" dirty="0" err="1"/>
              <a:t>they</a:t>
            </a:r>
            <a:r>
              <a:rPr lang="es-ES" sz="6200" b="1" dirty="0"/>
              <a:t> </a:t>
            </a:r>
            <a:r>
              <a:rPr lang="es-ES" sz="6200" b="1" dirty="0" err="1"/>
              <a:t>provide</a:t>
            </a:r>
            <a:r>
              <a:rPr lang="es-ES" sz="6200" b="1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infraestructure</a:t>
            </a:r>
            <a:r>
              <a:rPr lang="es-ES" sz="6200" b="1" dirty="0"/>
              <a:t> </a:t>
            </a:r>
            <a:r>
              <a:rPr lang="es-ES" sz="6200" b="1" dirty="0" err="1"/>
              <a:t>for</a:t>
            </a:r>
            <a:r>
              <a:rPr lang="es-ES" sz="6200" b="1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asynchronous</a:t>
            </a:r>
            <a:r>
              <a:rPr lang="es-ES" sz="6200" b="1" dirty="0"/>
              <a:t> </a:t>
            </a:r>
            <a:r>
              <a:rPr lang="es-ES" sz="6200" b="1" dirty="0" err="1"/>
              <a:t>activities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executed</a:t>
            </a:r>
            <a:r>
              <a:rPr lang="es-ES" sz="6200" b="1" dirty="0"/>
              <a:t> in a </a:t>
            </a:r>
            <a:r>
              <a:rPr lang="es-ES" sz="6200" b="1" dirty="0" err="1"/>
              <a:t>concurrent</a:t>
            </a:r>
            <a:r>
              <a:rPr lang="es-ES" sz="6200" b="1" dirty="0"/>
              <a:t> </a:t>
            </a:r>
            <a:r>
              <a:rPr lang="es-ES" sz="6200" b="1" dirty="0" err="1"/>
              <a:t>program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1892406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b="1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Components</a:t>
            </a:r>
            <a:r>
              <a:rPr lang="es-ES" sz="6200" b="1" dirty="0"/>
              <a:t> in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example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making</a:t>
            </a:r>
            <a:r>
              <a:rPr lang="es-ES" sz="6200" b="1" dirty="0"/>
              <a:t> a pie are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shared</a:t>
            </a:r>
            <a:r>
              <a:rPr lang="es-ES" sz="6200" b="1" dirty="0"/>
              <a:t> </a:t>
            </a:r>
            <a:r>
              <a:rPr lang="es-ES" sz="6200" b="1" dirty="0" err="1"/>
              <a:t>mixing</a:t>
            </a:r>
            <a:r>
              <a:rPr lang="es-ES" sz="6200" b="1" dirty="0"/>
              <a:t> </a:t>
            </a:r>
            <a:r>
              <a:rPr lang="es-ES" sz="6200" b="1" dirty="0" err="1"/>
              <a:t>bowl</a:t>
            </a:r>
            <a:r>
              <a:rPr lang="es-ES" sz="6200" b="1" dirty="0"/>
              <a:t> and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event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significates</a:t>
            </a:r>
            <a:r>
              <a:rPr lang="es-ES" sz="6200" b="1" dirty="0"/>
              <a:t>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preparation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crust</a:t>
            </a:r>
            <a:r>
              <a:rPr lang="es-ES" sz="6200" b="1" dirty="0"/>
              <a:t> and </a:t>
            </a:r>
            <a:r>
              <a:rPr lang="es-ES" sz="6200" b="1" dirty="0" err="1"/>
              <a:t>filling</a:t>
            </a:r>
            <a:r>
              <a:rPr lang="es-ES" sz="6200" b="1" dirty="0"/>
              <a:t> </a:t>
            </a:r>
            <a:r>
              <a:rPr lang="es-ES" sz="6200" b="1" dirty="0" err="1"/>
              <a:t>is</a:t>
            </a:r>
            <a:r>
              <a:rPr lang="es-ES" sz="6200" b="1" dirty="0"/>
              <a:t> </a:t>
            </a:r>
            <a:r>
              <a:rPr lang="es-ES" sz="6200" b="1" dirty="0" err="1"/>
              <a:t>completed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3069290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317812"/>
            <a:ext cx="10633145" cy="508298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300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components</a:t>
            </a:r>
            <a:r>
              <a:rPr lang="es-ES" sz="6200" b="1" dirty="0"/>
              <a:t> control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behavior</a:t>
            </a:r>
            <a:r>
              <a:rPr lang="es-ES" sz="6200" b="1" dirty="0"/>
              <a:t> </a:t>
            </a:r>
            <a:r>
              <a:rPr lang="es-ES" sz="6200" b="1" dirty="0" err="1"/>
              <a:t>of</a:t>
            </a:r>
            <a:r>
              <a:rPr lang="es-ES" sz="6200" b="1" dirty="0"/>
              <a:t> </a:t>
            </a:r>
            <a:r>
              <a:rPr lang="es-ES" sz="6200" b="1" dirty="0" err="1"/>
              <a:t>the</a:t>
            </a:r>
            <a:r>
              <a:rPr lang="es-ES" sz="6200" b="1" dirty="0"/>
              <a:t> </a:t>
            </a:r>
            <a:r>
              <a:rPr lang="es-ES" sz="6200" b="1" dirty="0" err="1"/>
              <a:t>asynchronous</a:t>
            </a:r>
            <a:r>
              <a:rPr lang="es-ES" sz="6200" b="1" dirty="0"/>
              <a:t> </a:t>
            </a:r>
            <a:r>
              <a:rPr lang="es-ES" sz="6200" b="1" dirty="0" err="1"/>
              <a:t>activities</a:t>
            </a:r>
            <a:r>
              <a:rPr lang="es-ES" sz="6200" b="1" dirty="0"/>
              <a:t> so </a:t>
            </a:r>
            <a:r>
              <a:rPr lang="es-ES" sz="6200" b="1" dirty="0" err="1"/>
              <a:t>that</a:t>
            </a:r>
            <a:r>
              <a:rPr lang="es-ES" sz="6200" b="1" dirty="0"/>
              <a:t> </a:t>
            </a:r>
            <a:r>
              <a:rPr lang="es-ES" sz="6200" b="1" dirty="0" err="1"/>
              <a:t>they</a:t>
            </a:r>
            <a:r>
              <a:rPr lang="es-ES" sz="6200" b="1" dirty="0"/>
              <a:t> </a:t>
            </a:r>
            <a:r>
              <a:rPr lang="es-ES" sz="6200" b="1" dirty="0" err="1"/>
              <a:t>coordinate</a:t>
            </a:r>
            <a:r>
              <a:rPr lang="es-ES" sz="6200" b="1" dirty="0"/>
              <a:t> and produce a </a:t>
            </a:r>
            <a:r>
              <a:rPr lang="es-ES" sz="6200" b="1" dirty="0" err="1"/>
              <a:t>correct</a:t>
            </a:r>
            <a:r>
              <a:rPr lang="es-ES" sz="6200" b="1" dirty="0"/>
              <a:t> </a:t>
            </a:r>
            <a:r>
              <a:rPr lang="es-ES" sz="6200" b="1" dirty="0" err="1"/>
              <a:t>result</a:t>
            </a:r>
            <a:r>
              <a:rPr lang="es-ES" sz="6200" b="1" dirty="0"/>
              <a:t>.</a:t>
            </a:r>
          </a:p>
          <a:p>
            <a:pPr marL="0" indent="0" algn="just">
              <a:buNone/>
            </a:pPr>
            <a:endParaRPr lang="es-ES" sz="4300" dirty="0"/>
          </a:p>
        </p:txBody>
      </p:sp>
    </p:spTree>
    <p:extLst>
      <p:ext uri="{BB962C8B-B14F-4D97-AF65-F5344CB8AC3E}">
        <p14:creationId xmlns:p14="http://schemas.microsoft.com/office/powerpoint/2010/main" val="4819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Concurrent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?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497496"/>
            <a:ext cx="10633145" cy="447923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purpose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this</a:t>
            </a:r>
            <a:r>
              <a:rPr lang="es-ES" sz="4000" b="1" dirty="0"/>
              <a:t> </a:t>
            </a:r>
            <a:r>
              <a:rPr lang="es-ES" sz="4000" b="1" dirty="0" err="1"/>
              <a:t>course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help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students</a:t>
            </a:r>
            <a:r>
              <a:rPr lang="es-ES" sz="4000" b="1" dirty="0"/>
              <a:t> </a:t>
            </a:r>
            <a:r>
              <a:rPr lang="es-ES" sz="4000" b="1" dirty="0" err="1"/>
              <a:t>understand</a:t>
            </a:r>
            <a:r>
              <a:rPr lang="es-ES" sz="4000" b="1" dirty="0"/>
              <a:t> </a:t>
            </a:r>
            <a:r>
              <a:rPr lang="es-ES" sz="4000" b="1" dirty="0" err="1"/>
              <a:t>how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create</a:t>
            </a:r>
            <a:r>
              <a:rPr lang="es-ES" sz="4000" b="1" dirty="0"/>
              <a:t>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programs</a:t>
            </a:r>
            <a:r>
              <a:rPr lang="es-ES" sz="4000" b="1" dirty="0"/>
              <a:t> </a:t>
            </a:r>
            <a:r>
              <a:rPr lang="es-ES" sz="4000" b="1" dirty="0" err="1"/>
              <a:t>with</a:t>
            </a:r>
            <a:r>
              <a:rPr lang="es-ES" sz="4000" b="1" dirty="0"/>
              <a:t> </a:t>
            </a:r>
            <a:r>
              <a:rPr lang="es-ES" sz="4000" b="1" dirty="0" err="1"/>
              <a:t>special</a:t>
            </a:r>
            <a:r>
              <a:rPr lang="es-ES" sz="4000" b="1" dirty="0"/>
              <a:t>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object</a:t>
            </a:r>
            <a:r>
              <a:rPr lang="es-ES" sz="4000" b="1" dirty="0"/>
              <a:t>, </a:t>
            </a:r>
            <a:r>
              <a:rPr lang="es-ES" sz="4000" b="1" dirty="0" err="1"/>
              <a:t>called</a:t>
            </a:r>
            <a:r>
              <a:rPr lang="es-ES" sz="4000" b="1" dirty="0"/>
              <a:t> </a:t>
            </a:r>
            <a:r>
              <a:rPr lang="es-ES" sz="4000" b="1" i="1" dirty="0" err="1"/>
              <a:t>concurrent</a:t>
            </a:r>
            <a:r>
              <a:rPr lang="es-ES" sz="4000" b="1" i="1" dirty="0"/>
              <a:t> </a:t>
            </a:r>
            <a:r>
              <a:rPr lang="es-ES" sz="4000" b="1" i="1" dirty="0" err="1"/>
              <a:t>components</a:t>
            </a:r>
            <a:r>
              <a:rPr lang="es-ES" sz="4000" b="1" i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This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 are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only</a:t>
            </a:r>
            <a:r>
              <a:rPr lang="es-ES" sz="4000" b="1" dirty="0"/>
              <a:t> in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594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452282"/>
            <a:ext cx="10633145" cy="37248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sit</a:t>
            </a:r>
            <a:r>
              <a:rPr lang="es-ES" sz="4000" b="1" dirty="0"/>
              <a:t> </a:t>
            </a:r>
            <a:r>
              <a:rPr lang="es-ES" sz="4000" b="1" dirty="0" err="1"/>
              <a:t>between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 and are </a:t>
            </a:r>
            <a:r>
              <a:rPr lang="es-ES" sz="4000" b="1" dirty="0" err="1"/>
              <a:t>shared</a:t>
            </a:r>
            <a:r>
              <a:rPr lang="es-ES" sz="4000" b="1" dirty="0"/>
              <a:t> and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by</a:t>
            </a:r>
            <a:r>
              <a:rPr lang="es-ES" sz="4000" b="1" dirty="0"/>
              <a:t> </a:t>
            </a:r>
            <a:r>
              <a:rPr lang="es-ES" sz="4000" b="1" dirty="0" err="1"/>
              <a:t>multiple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624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dirty="0" err="1"/>
              <a:t>components</a:t>
            </a:r>
            <a:endParaRPr lang="es-PA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430306"/>
            <a:ext cx="10633145" cy="586291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/>
              <a:t>Note </a:t>
            </a:r>
            <a:r>
              <a:rPr lang="es-ES" sz="4000" b="1" dirty="0" err="1"/>
              <a:t>that</a:t>
            </a:r>
            <a:r>
              <a:rPr lang="es-ES" sz="4000" b="1" dirty="0"/>
              <a:t>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all</a:t>
            </a:r>
            <a:r>
              <a:rPr lang="es-ES" sz="4000" b="1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</a:t>
            </a:r>
            <a:r>
              <a:rPr lang="es-ES" sz="4000" b="1" dirty="0" err="1"/>
              <a:t>that</a:t>
            </a:r>
            <a:r>
              <a:rPr lang="es-ES" sz="4000" b="1" dirty="0"/>
              <a:t> are non-active are </a:t>
            </a:r>
            <a:r>
              <a:rPr lang="es-ES" sz="4000" b="1" dirty="0" err="1"/>
              <a:t>components</a:t>
            </a:r>
            <a:r>
              <a:rPr lang="es-ES" sz="4000" b="1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/>
              <a:t>A vector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safe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use in a multi-</a:t>
            </a:r>
            <a:r>
              <a:rPr lang="es-ES" sz="4000" b="1" dirty="0" err="1"/>
              <a:t>threaded</a:t>
            </a:r>
            <a:r>
              <a:rPr lang="es-ES" sz="4000" b="1" dirty="0"/>
              <a:t> </a:t>
            </a:r>
            <a:r>
              <a:rPr lang="es-ES" sz="4000" b="1" dirty="0" err="1"/>
              <a:t>program</a:t>
            </a:r>
            <a:r>
              <a:rPr lang="es-ES" sz="4000" b="1" dirty="0"/>
              <a:t>, </a:t>
            </a:r>
            <a:r>
              <a:rPr lang="es-ES" sz="4000" b="1" dirty="0" err="1"/>
              <a:t>but</a:t>
            </a:r>
            <a:r>
              <a:rPr lang="es-ES" sz="4000" b="1" dirty="0"/>
              <a:t> </a:t>
            </a:r>
            <a:r>
              <a:rPr lang="es-ES" sz="4000" b="1" dirty="0" err="1"/>
              <a:t>it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component</a:t>
            </a:r>
            <a:r>
              <a:rPr lang="es-ES" sz="4000" b="1" dirty="0"/>
              <a:t> </a:t>
            </a:r>
            <a:r>
              <a:rPr lang="es-ES" sz="4000" b="1" dirty="0" err="1"/>
              <a:t>because</a:t>
            </a:r>
            <a:r>
              <a:rPr lang="es-ES" sz="4000" b="1" dirty="0"/>
              <a:t> </a:t>
            </a:r>
            <a:r>
              <a:rPr lang="es-ES" sz="4000" b="1" dirty="0" err="1"/>
              <a:t>even</a:t>
            </a:r>
            <a:r>
              <a:rPr lang="es-ES" sz="4000" b="1" dirty="0"/>
              <a:t> </a:t>
            </a:r>
            <a:r>
              <a:rPr lang="es-ES" sz="4000" b="1" dirty="0" err="1"/>
              <a:t>if</a:t>
            </a:r>
            <a:r>
              <a:rPr lang="es-ES" sz="4000" b="1" dirty="0"/>
              <a:t> </a:t>
            </a:r>
            <a:r>
              <a:rPr lang="es-ES" sz="4000" b="1" dirty="0" err="1"/>
              <a:t>it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by</a:t>
            </a:r>
            <a:r>
              <a:rPr lang="es-ES" sz="4000" b="1" dirty="0"/>
              <a:t> a </a:t>
            </a:r>
            <a:r>
              <a:rPr lang="es-ES" sz="4000" b="1" dirty="0" err="1"/>
              <a:t>number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threads</a:t>
            </a:r>
            <a:r>
              <a:rPr lang="es-ES" sz="4000" b="1" dirty="0"/>
              <a:t> </a:t>
            </a:r>
            <a:r>
              <a:rPr lang="es-ES" sz="4000" b="1" dirty="0" err="1"/>
              <a:t>it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normally</a:t>
            </a:r>
            <a:r>
              <a:rPr lang="es-ES" sz="4000" b="1" dirty="0"/>
              <a:t>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coordinate</a:t>
            </a:r>
            <a:r>
              <a:rPr lang="es-ES" sz="4000" b="1" dirty="0"/>
              <a:t> </a:t>
            </a:r>
            <a:r>
              <a:rPr lang="es-ES" sz="4000" b="1" dirty="0" err="1"/>
              <a:t>between</a:t>
            </a:r>
            <a:r>
              <a:rPr lang="es-ES" sz="4000" b="1" dirty="0"/>
              <a:t> </a:t>
            </a:r>
            <a:r>
              <a:rPr lang="es-ES" sz="4000" b="1" dirty="0" err="1"/>
              <a:t>those</a:t>
            </a:r>
            <a:r>
              <a:rPr lang="es-ES" sz="4000" b="1" dirty="0"/>
              <a:t> </a:t>
            </a:r>
            <a:r>
              <a:rPr lang="es-ES" sz="4000" b="1" dirty="0" err="1"/>
              <a:t>threads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0250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-649357"/>
            <a:ext cx="10633145" cy="6942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are </a:t>
            </a:r>
            <a:r>
              <a:rPr lang="es-ES" sz="4000" b="1" dirty="0" err="1"/>
              <a:t>added</a:t>
            </a:r>
            <a:r>
              <a:rPr lang="es-ES" sz="4000" b="1" dirty="0"/>
              <a:t> </a:t>
            </a:r>
            <a:r>
              <a:rPr lang="es-ES" sz="4000" b="1" dirty="0" err="1"/>
              <a:t>or</a:t>
            </a:r>
            <a:r>
              <a:rPr lang="es-ES" sz="4000" b="1" dirty="0"/>
              <a:t> removed </a:t>
            </a:r>
            <a:r>
              <a:rPr lang="es-ES" sz="4000" b="1" dirty="0" err="1"/>
              <a:t>from</a:t>
            </a:r>
            <a:r>
              <a:rPr lang="es-ES" sz="4000" b="1" dirty="0"/>
              <a:t> vector, </a:t>
            </a:r>
            <a:r>
              <a:rPr lang="es-ES" sz="4000" b="1" dirty="0" err="1"/>
              <a:t>but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vector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just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store data </a:t>
            </a:r>
            <a:r>
              <a:rPr lang="es-ES" sz="4000" b="1" dirty="0" err="1"/>
              <a:t>elements</a:t>
            </a:r>
            <a:r>
              <a:rPr lang="es-ES" sz="4000" b="1" dirty="0"/>
              <a:t>,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coordinate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284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b="1" dirty="0" err="1"/>
              <a:t>components</a:t>
            </a:r>
            <a:endParaRPr lang="es-PA" sz="4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-702365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/>
              <a:t>A </a:t>
            </a:r>
            <a:r>
              <a:rPr lang="es-ES" sz="4000" b="1" dirty="0" err="1"/>
              <a:t>special</a:t>
            </a:r>
            <a:r>
              <a:rPr lang="es-ES" sz="4000" b="1" dirty="0"/>
              <a:t> </a:t>
            </a:r>
            <a:r>
              <a:rPr lang="es-ES" sz="4000" b="1" dirty="0" err="1"/>
              <a:t>type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vector </a:t>
            </a:r>
            <a:r>
              <a:rPr lang="es-ES" sz="4000" b="1" dirty="0" err="1"/>
              <a:t>called</a:t>
            </a:r>
            <a:r>
              <a:rPr lang="es-ES" sz="4000" b="1" dirty="0"/>
              <a:t> </a:t>
            </a:r>
            <a:r>
              <a:rPr lang="es-ES" sz="4000" b="1" i="1" dirty="0" err="1"/>
              <a:t>bounded</a:t>
            </a:r>
            <a:r>
              <a:rPr lang="es-ES" sz="4000" b="1" i="1" dirty="0"/>
              <a:t> buffer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actually</a:t>
            </a:r>
            <a:r>
              <a:rPr lang="es-ES" sz="4000" b="1" dirty="0"/>
              <a:t>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coordinate</a:t>
            </a:r>
            <a:r>
              <a:rPr lang="es-ES" sz="4000" b="1" dirty="0"/>
              <a:t> </a:t>
            </a:r>
            <a:r>
              <a:rPr lang="es-ES" sz="4000" b="1" dirty="0" err="1"/>
              <a:t>between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683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sz="4000" dirty="0" err="1"/>
              <a:t>components</a:t>
            </a:r>
            <a:endParaRPr lang="es-PA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-702365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/>
              <a:t> </a:t>
            </a:r>
            <a:r>
              <a:rPr lang="es-ES" sz="4000" b="1" dirty="0" err="1"/>
              <a:t>Because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provide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infraestructur</a:t>
            </a:r>
            <a:r>
              <a:rPr lang="es-ES" sz="4000" b="1" dirty="0"/>
              <a:t> </a:t>
            </a:r>
            <a:r>
              <a:rPr lang="es-ES" sz="4000" b="1" dirty="0" err="1"/>
              <a:t>for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 and </a:t>
            </a:r>
            <a:r>
              <a:rPr lang="es-ES" sz="4000" b="1" dirty="0" err="1"/>
              <a:t>coordinate</a:t>
            </a:r>
            <a:r>
              <a:rPr lang="es-ES" sz="4000" b="1" dirty="0"/>
              <a:t> </a:t>
            </a:r>
            <a:r>
              <a:rPr lang="es-ES" sz="4000" b="1" dirty="0" err="1"/>
              <a:t>between</a:t>
            </a:r>
            <a:r>
              <a:rPr lang="es-ES" sz="4000" b="1" dirty="0"/>
              <a:t> </a:t>
            </a:r>
            <a:r>
              <a:rPr lang="es-ES" sz="4000" b="1" dirty="0" err="1"/>
              <a:t>these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, </a:t>
            </a:r>
            <a:r>
              <a:rPr lang="es-ES" sz="4000" b="1" dirty="0" err="1"/>
              <a:t>they</a:t>
            </a:r>
            <a:r>
              <a:rPr lang="es-ES" sz="4000" b="1" dirty="0"/>
              <a:t> </a:t>
            </a:r>
            <a:r>
              <a:rPr lang="es-ES" sz="4000" b="1" dirty="0" err="1"/>
              <a:t>have</a:t>
            </a:r>
            <a:r>
              <a:rPr lang="es-ES" sz="4000" b="1" dirty="0"/>
              <a:t> a </a:t>
            </a:r>
            <a:r>
              <a:rPr lang="es-ES" sz="4000" b="1" dirty="0" err="1"/>
              <a:t>number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characteristics</a:t>
            </a:r>
            <a:r>
              <a:rPr lang="es-ES" sz="4000" b="1" dirty="0"/>
              <a:t> </a:t>
            </a:r>
            <a:r>
              <a:rPr lang="es-ES" sz="4000" b="1" dirty="0" err="1"/>
              <a:t>that</a:t>
            </a:r>
            <a:r>
              <a:rPr lang="es-ES" sz="4000" b="1" dirty="0"/>
              <a:t> </a:t>
            </a:r>
            <a:r>
              <a:rPr lang="es-ES" sz="4000" b="1" dirty="0" err="1"/>
              <a:t>must</a:t>
            </a:r>
            <a:r>
              <a:rPr lang="es-ES" sz="4000" b="1" dirty="0"/>
              <a:t> be </a:t>
            </a:r>
            <a:r>
              <a:rPr lang="es-ES" sz="4000" b="1" dirty="0" err="1"/>
              <a:t>considered</a:t>
            </a:r>
            <a:r>
              <a:rPr lang="es-ES" sz="4000" b="1" dirty="0"/>
              <a:t> </a:t>
            </a:r>
            <a:r>
              <a:rPr lang="es-ES" sz="4000" b="1" dirty="0" err="1"/>
              <a:t>that</a:t>
            </a:r>
            <a:r>
              <a:rPr lang="es-ES" sz="4000" b="1" dirty="0"/>
              <a:t> do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exist</a:t>
            </a:r>
            <a:r>
              <a:rPr lang="es-ES" sz="4000" b="1" dirty="0"/>
              <a:t> </a:t>
            </a:r>
            <a:r>
              <a:rPr lang="es-ES" sz="4000" b="1" dirty="0" err="1"/>
              <a:t>when</a:t>
            </a:r>
            <a:r>
              <a:rPr lang="es-ES" sz="4000" b="1" dirty="0"/>
              <a:t> </a:t>
            </a:r>
            <a:r>
              <a:rPr lang="es-ES" sz="4000" b="1" dirty="0" err="1"/>
              <a:t>implementing</a:t>
            </a:r>
            <a:r>
              <a:rPr lang="es-ES" sz="4000" b="1" dirty="0"/>
              <a:t> normal </a:t>
            </a:r>
            <a:r>
              <a:rPr lang="es-ES" sz="4000" b="1" dirty="0" err="1"/>
              <a:t>object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025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0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 err="1"/>
              <a:t>Because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coordinate</a:t>
            </a:r>
            <a:r>
              <a:rPr lang="es-ES" sz="4000" b="1" dirty="0"/>
              <a:t> </a:t>
            </a:r>
            <a:r>
              <a:rPr lang="es-ES" sz="4000" b="1" dirty="0" err="1"/>
              <a:t>between</a:t>
            </a:r>
            <a:r>
              <a:rPr lang="es-ES" sz="4000" b="1" dirty="0"/>
              <a:t> </a:t>
            </a:r>
            <a:r>
              <a:rPr lang="es-ES" sz="4000" b="1" dirty="0" err="1"/>
              <a:t>several</a:t>
            </a:r>
            <a:r>
              <a:rPr lang="es-ES" sz="4000" b="1" dirty="0"/>
              <a:t> </a:t>
            </a:r>
            <a:r>
              <a:rPr lang="es-ES" sz="4000" b="1" dirty="0" err="1"/>
              <a:t>threads</a:t>
            </a:r>
            <a:r>
              <a:rPr lang="es-ES" sz="4000" b="1" dirty="0"/>
              <a:t>, </a:t>
            </a:r>
            <a:r>
              <a:rPr lang="es-ES" sz="4000" b="1" dirty="0" err="1"/>
              <a:t>they</a:t>
            </a:r>
            <a:r>
              <a:rPr lang="es-ES" sz="4000" b="1" dirty="0"/>
              <a:t> can </a:t>
            </a:r>
            <a:r>
              <a:rPr lang="es-ES" sz="4000" b="1" dirty="0" err="1"/>
              <a:t>not</a:t>
            </a:r>
            <a:r>
              <a:rPr lang="es-ES" sz="4000" b="1" dirty="0"/>
              <a:t> be </a:t>
            </a:r>
            <a:r>
              <a:rPr lang="es-ES" sz="4000" b="1" dirty="0" err="1"/>
              <a:t>created</a:t>
            </a:r>
            <a:r>
              <a:rPr lang="es-ES" sz="4000" b="1" dirty="0"/>
              <a:t> </a:t>
            </a:r>
            <a:r>
              <a:rPr lang="es-ES" sz="4000" b="1" dirty="0" err="1"/>
              <a:t>or</a:t>
            </a:r>
            <a:r>
              <a:rPr lang="es-ES" sz="4000" b="1" dirty="0"/>
              <a:t> </a:t>
            </a:r>
            <a:r>
              <a:rPr lang="es-ES" sz="4000" b="1" dirty="0" err="1"/>
              <a:t>owned</a:t>
            </a:r>
            <a:r>
              <a:rPr lang="es-ES" sz="4000" b="1" dirty="0"/>
              <a:t> </a:t>
            </a:r>
            <a:r>
              <a:rPr lang="es-ES" sz="4000" b="1" dirty="0" err="1"/>
              <a:t>by</a:t>
            </a:r>
            <a:r>
              <a:rPr lang="es-ES" sz="4000" b="1" dirty="0"/>
              <a:t> a single </a:t>
            </a:r>
            <a:r>
              <a:rPr lang="es-ES" sz="4000" b="1" dirty="0" err="1"/>
              <a:t>thread</a:t>
            </a:r>
            <a:r>
              <a:rPr lang="es-ES" sz="4000" b="1" dirty="0"/>
              <a:t>; </a:t>
            </a:r>
            <a:r>
              <a:rPr lang="es-ES" sz="4000" b="1" dirty="0" err="1"/>
              <a:t>therefore</a:t>
            </a:r>
            <a:r>
              <a:rPr lang="es-ES" sz="4000" b="1" dirty="0"/>
              <a:t>, </a:t>
            </a:r>
            <a:r>
              <a:rPr lang="es-ES" sz="4000" b="1" dirty="0" err="1"/>
              <a:t>some</a:t>
            </a:r>
            <a:r>
              <a:rPr lang="es-ES" sz="4000" b="1" dirty="0"/>
              <a:t> </a:t>
            </a:r>
            <a:r>
              <a:rPr lang="es-ES" sz="4000" b="1" dirty="0" err="1"/>
              <a:t>mechanism</a:t>
            </a:r>
            <a:r>
              <a:rPr lang="es-ES" sz="4000" b="1" dirty="0"/>
              <a:t> </a:t>
            </a:r>
            <a:r>
              <a:rPr lang="es-ES" sz="4000" b="1" dirty="0" err="1"/>
              <a:t>must</a:t>
            </a:r>
            <a:r>
              <a:rPr lang="es-ES" sz="4000" b="1" dirty="0"/>
              <a:t> be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allow</a:t>
            </a:r>
            <a:r>
              <a:rPr lang="es-ES" sz="4000" b="1" dirty="0"/>
              <a:t> </a:t>
            </a:r>
            <a:r>
              <a:rPr lang="es-ES" sz="4000" b="1" dirty="0" err="1"/>
              <a:t>these</a:t>
            </a:r>
            <a:r>
              <a:rPr lang="es-ES" sz="4000" b="1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be </a:t>
            </a:r>
            <a:r>
              <a:rPr lang="es-ES" sz="4000" b="1" dirty="0" err="1"/>
              <a:t>registered</a:t>
            </a:r>
            <a:r>
              <a:rPr lang="es-ES" sz="4000" b="1" dirty="0"/>
              <a:t>, </a:t>
            </a:r>
            <a:r>
              <a:rPr lang="es-ES" sz="4000" b="1" dirty="0" err="1"/>
              <a:t>or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register</a:t>
            </a:r>
            <a:r>
              <a:rPr lang="es-ES" sz="4000" b="1" dirty="0"/>
              <a:t> </a:t>
            </a:r>
            <a:r>
              <a:rPr lang="es-ES" sz="4000" b="1" dirty="0" err="1"/>
              <a:t>themselves</a:t>
            </a:r>
            <a:r>
              <a:rPr lang="es-ES" sz="4000" b="1" dirty="0"/>
              <a:t>, </a:t>
            </a:r>
            <a:r>
              <a:rPr lang="es-ES" sz="4000" b="1" dirty="0" err="1"/>
              <a:t>with</a:t>
            </a:r>
            <a:r>
              <a:rPr lang="es-ES" sz="4000" b="1" dirty="0"/>
              <a:t> </a:t>
            </a:r>
            <a:r>
              <a:rPr lang="es-ES" sz="4000" b="1" dirty="0" err="1"/>
              <a:t>other</a:t>
            </a:r>
            <a:r>
              <a:rPr lang="es-ES" sz="4000" b="1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</a:t>
            </a:r>
            <a:r>
              <a:rPr lang="es-ES" sz="4000" b="1" dirty="0" err="1"/>
              <a:t>representing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224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0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 err="1"/>
              <a:t>Because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are </a:t>
            </a:r>
            <a:r>
              <a:rPr lang="es-ES" sz="4000" b="1" dirty="0" err="1"/>
              <a:t>used</a:t>
            </a:r>
            <a:r>
              <a:rPr lang="es-ES" sz="4000" b="1" dirty="0"/>
              <a:t> in </a:t>
            </a:r>
            <a:r>
              <a:rPr lang="es-ES" sz="4000" b="1" dirty="0" err="1"/>
              <a:t>separate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 and, in </a:t>
            </a:r>
            <a:r>
              <a:rPr lang="es-ES" sz="4000" b="1" dirty="0" err="1"/>
              <a:t>the</a:t>
            </a:r>
            <a:r>
              <a:rPr lang="es-ES" sz="4000" b="1" dirty="0"/>
              <a:t> extreme case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distributing</a:t>
            </a:r>
            <a:r>
              <a:rPr lang="es-ES" sz="4000" b="1" dirty="0"/>
              <a:t> </a:t>
            </a:r>
            <a:r>
              <a:rPr lang="es-ES" sz="4000" b="1" dirty="0" err="1"/>
              <a:t>computing</a:t>
            </a:r>
            <a:r>
              <a:rPr lang="es-ES" sz="4000" b="1" dirty="0"/>
              <a:t>, </a:t>
            </a:r>
            <a:r>
              <a:rPr lang="es-ES" sz="4000" b="1" dirty="0" err="1"/>
              <a:t>on</a:t>
            </a:r>
            <a:r>
              <a:rPr lang="es-ES" sz="4000" b="1" dirty="0"/>
              <a:t> </a:t>
            </a:r>
            <a:r>
              <a:rPr lang="es-ES" sz="4000" b="1" dirty="0" err="1"/>
              <a:t>physically</a:t>
            </a:r>
            <a:r>
              <a:rPr lang="es-ES" sz="4000" b="1" dirty="0"/>
              <a:t> </a:t>
            </a:r>
            <a:r>
              <a:rPr lang="es-ES" sz="4000" b="1" dirty="0" err="1"/>
              <a:t>different</a:t>
            </a:r>
            <a:r>
              <a:rPr lang="es-ES" sz="4000" b="1" dirty="0"/>
              <a:t> </a:t>
            </a:r>
            <a:r>
              <a:rPr lang="es-ES" sz="4000" b="1" dirty="0" err="1"/>
              <a:t>computers</a:t>
            </a:r>
            <a:r>
              <a:rPr lang="es-ES" sz="4000" b="1" dirty="0"/>
              <a:t>, </a:t>
            </a:r>
            <a:r>
              <a:rPr lang="es-ES" sz="4000" b="1" dirty="0" err="1"/>
              <a:t>some</a:t>
            </a:r>
            <a:r>
              <a:rPr lang="es-ES" sz="4000" b="1" dirty="0"/>
              <a:t> </a:t>
            </a:r>
            <a:r>
              <a:rPr lang="es-ES" sz="4000" b="1" dirty="0" err="1"/>
              <a:t>mechanism</a:t>
            </a:r>
            <a:r>
              <a:rPr lang="es-ES" sz="4000" b="1" dirty="0"/>
              <a:t> </a:t>
            </a:r>
            <a:r>
              <a:rPr lang="es-ES" sz="4000" b="1" dirty="0" err="1"/>
              <a:t>must</a:t>
            </a:r>
            <a:r>
              <a:rPr lang="es-ES" sz="4000" b="1" dirty="0"/>
              <a:t> be </a:t>
            </a:r>
            <a:r>
              <a:rPr lang="es-ES" sz="4000" b="1" dirty="0" err="1"/>
              <a:t>implemented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allows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communicate</a:t>
            </a:r>
            <a:r>
              <a:rPr lang="es-ES" sz="4000" b="1" dirty="0"/>
              <a:t> </a:t>
            </a:r>
            <a:r>
              <a:rPr lang="es-ES" sz="4000" b="1" dirty="0" err="1"/>
              <a:t>with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5316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Characteristics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0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 err="1"/>
              <a:t>Unlike</a:t>
            </a:r>
            <a:r>
              <a:rPr lang="es-ES" sz="4000" b="1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</a:t>
            </a:r>
            <a:r>
              <a:rPr lang="es-ES" sz="4000" b="1" dirty="0" err="1"/>
              <a:t>for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, </a:t>
            </a:r>
            <a:r>
              <a:rPr lang="es-ES" sz="4000" b="1" dirty="0" err="1"/>
              <a:t>which</a:t>
            </a:r>
            <a:r>
              <a:rPr lang="es-ES" sz="4000" b="1" dirty="0"/>
              <a:t> can be </a:t>
            </a:r>
            <a:r>
              <a:rPr lang="es-ES" sz="4000" b="1" dirty="0" err="1"/>
              <a:t>designed</a:t>
            </a:r>
            <a:r>
              <a:rPr lang="es-ES" sz="4000" b="1" dirty="0"/>
              <a:t> </a:t>
            </a:r>
            <a:r>
              <a:rPr lang="es-ES" sz="4000" b="1" dirty="0" err="1"/>
              <a:t>using</a:t>
            </a:r>
            <a:r>
              <a:rPr lang="es-ES" sz="4000" b="1" dirty="0"/>
              <a:t> procedural </a:t>
            </a:r>
            <a:r>
              <a:rPr lang="es-ES" sz="4000" b="1" dirty="0" err="1"/>
              <a:t>flow</a:t>
            </a:r>
            <a:r>
              <a:rPr lang="es-ES" sz="4000" b="1" dirty="0"/>
              <a:t>,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logic</a:t>
            </a:r>
            <a:r>
              <a:rPr lang="es-ES" sz="4000" b="1" dirty="0"/>
              <a:t> in a </a:t>
            </a:r>
            <a:r>
              <a:rPr lang="es-ES" sz="4000" b="1" dirty="0" err="1"/>
              <a:t>component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generally</a:t>
            </a:r>
            <a:r>
              <a:rPr lang="es-ES" sz="4000" b="1" dirty="0"/>
              <a:t> </a:t>
            </a:r>
            <a:r>
              <a:rPr lang="es-ES" sz="4000" b="1" dirty="0" err="1"/>
              <a:t>organized</a:t>
            </a:r>
            <a:r>
              <a:rPr lang="es-ES" sz="4000" b="1" dirty="0"/>
              <a:t> </a:t>
            </a:r>
            <a:r>
              <a:rPr lang="es-ES" sz="4000" b="1" dirty="0" err="1"/>
              <a:t>around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state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</a:t>
            </a:r>
            <a:r>
              <a:rPr lang="es-ES" sz="4000" b="1" dirty="0"/>
              <a:t> </a:t>
            </a:r>
            <a:r>
              <a:rPr lang="es-ES" sz="4000" b="1" dirty="0" err="1"/>
              <a:t>when</a:t>
            </a:r>
            <a:r>
              <a:rPr lang="es-ES" sz="4000" b="1" dirty="0"/>
              <a:t> </a:t>
            </a:r>
            <a:r>
              <a:rPr lang="es-ES" sz="4000" b="1" dirty="0" err="1"/>
              <a:t>it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executed</a:t>
            </a:r>
            <a:r>
              <a:rPr lang="es-ES" sz="4000" b="1" dirty="0"/>
              <a:t>. </a:t>
            </a:r>
            <a:r>
              <a:rPr lang="es-ES" sz="4000" b="1" dirty="0" err="1"/>
              <a:t>Some</a:t>
            </a:r>
            <a:r>
              <a:rPr lang="es-ES" sz="4000" b="1" dirty="0"/>
              <a:t> </a:t>
            </a:r>
            <a:r>
              <a:rPr lang="es-ES" sz="4000" b="1" dirty="0" err="1"/>
              <a:t>mechanism</a:t>
            </a:r>
            <a:r>
              <a:rPr lang="es-ES" sz="4000" b="1" dirty="0"/>
              <a:t> </a:t>
            </a:r>
            <a:r>
              <a:rPr lang="es-ES" sz="4000" b="1" dirty="0" err="1"/>
              <a:t>needs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be </a:t>
            </a:r>
            <a:r>
              <a:rPr lang="es-ES" sz="4000" b="1" dirty="0" err="1"/>
              <a:t>designed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effectively</a:t>
            </a:r>
            <a:r>
              <a:rPr lang="es-ES" sz="4000" b="1" dirty="0"/>
              <a:t> </a:t>
            </a:r>
            <a:r>
              <a:rPr lang="es-ES" sz="4000" b="1" dirty="0" err="1"/>
              <a:t>implement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allow</a:t>
            </a:r>
            <a:r>
              <a:rPr lang="es-ES" sz="4000" b="1" dirty="0"/>
              <a:t> </a:t>
            </a:r>
            <a:r>
              <a:rPr lang="es-ES" sz="4000" b="1" dirty="0" err="1"/>
              <a:t>them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provide</a:t>
            </a:r>
            <a:r>
              <a:rPr lang="es-ES" sz="4000" b="1" dirty="0"/>
              <a:t> </a:t>
            </a:r>
            <a:r>
              <a:rPr lang="es-ES" sz="4000" b="1" dirty="0" err="1"/>
              <a:t>this</a:t>
            </a:r>
            <a:r>
              <a:rPr lang="es-ES" sz="4000" b="1" dirty="0"/>
              <a:t> </a:t>
            </a:r>
            <a:r>
              <a:rPr lang="es-ES" sz="4000" b="1" dirty="0" err="1"/>
              <a:t>coordination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62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b="1" dirty="0" err="1"/>
              <a:t>some</a:t>
            </a:r>
            <a:r>
              <a:rPr lang="es-ES" b="1" dirty="0"/>
              <a:t> </a:t>
            </a:r>
            <a:r>
              <a:rPr lang="es-ES" b="1" dirty="0" err="1"/>
              <a:t>Characteristics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components</a:t>
            </a:r>
            <a:r>
              <a:rPr lang="es-ES" b="1" dirty="0"/>
              <a:t> 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0"/>
            <a:ext cx="10633145" cy="6995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ES" sz="43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4000" dirty="0"/>
              <a:t> </a:t>
            </a:r>
            <a:r>
              <a:rPr lang="es-ES" sz="4000" b="1" dirty="0" err="1"/>
              <a:t>Some</a:t>
            </a:r>
            <a:r>
              <a:rPr lang="es-ES" sz="4000" b="1" dirty="0"/>
              <a:t> </a:t>
            </a:r>
            <a:r>
              <a:rPr lang="es-ES" sz="4000" b="1" dirty="0" err="1"/>
              <a:t>harmfull</a:t>
            </a:r>
            <a:r>
              <a:rPr lang="es-ES" sz="4000" b="1" dirty="0"/>
              <a:t> </a:t>
            </a:r>
            <a:r>
              <a:rPr lang="es-ES" sz="4000" b="1" dirty="0" err="1"/>
              <a:t>interactions</a:t>
            </a:r>
            <a:r>
              <a:rPr lang="es-ES" sz="4000" b="1" dirty="0"/>
              <a:t>, </a:t>
            </a:r>
            <a:r>
              <a:rPr lang="es-ES" sz="4000" b="1" dirty="0" err="1"/>
              <a:t>called</a:t>
            </a:r>
            <a:r>
              <a:rPr lang="es-ES" sz="4000" b="1" dirty="0"/>
              <a:t> </a:t>
            </a:r>
            <a:r>
              <a:rPr lang="es-ES" sz="4000" b="1" i="1" dirty="0" err="1"/>
              <a:t>race</a:t>
            </a:r>
            <a:r>
              <a:rPr lang="es-ES" sz="4000" b="1" i="1" dirty="0"/>
              <a:t> </a:t>
            </a:r>
            <a:r>
              <a:rPr lang="es-ES" sz="4000" b="1" i="1" dirty="0" err="1"/>
              <a:t>conditions</a:t>
            </a:r>
            <a:r>
              <a:rPr lang="es-ES" sz="4000" b="1" dirty="0"/>
              <a:t>, can </a:t>
            </a:r>
            <a:r>
              <a:rPr lang="es-ES" sz="4000" b="1" dirty="0" err="1"/>
              <a:t>occur</a:t>
            </a:r>
            <a:r>
              <a:rPr lang="es-ES" sz="4000" b="1" dirty="0"/>
              <a:t> </a:t>
            </a:r>
            <a:r>
              <a:rPr lang="es-ES" sz="4000" b="1" dirty="0" err="1"/>
              <a:t>if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object</a:t>
            </a:r>
            <a:r>
              <a:rPr lang="es-ES" sz="4000" b="1" dirty="0"/>
              <a:t> are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properly</a:t>
            </a:r>
            <a:r>
              <a:rPr lang="es-ES" sz="4000" b="1" dirty="0"/>
              <a:t> </a:t>
            </a:r>
            <a:r>
              <a:rPr lang="es-ES" sz="4000" b="1" dirty="0" err="1"/>
              <a:t>designed</a:t>
            </a:r>
            <a:r>
              <a:rPr lang="es-ES" sz="4000" b="1" dirty="0"/>
              <a:t>. </a:t>
            </a:r>
            <a:r>
              <a:rPr lang="es-ES" sz="4000" b="1" dirty="0" err="1"/>
              <a:t>One</a:t>
            </a:r>
            <a:r>
              <a:rPr lang="es-ES" sz="4000" b="1" dirty="0"/>
              <a:t> </a:t>
            </a:r>
            <a:r>
              <a:rPr lang="es-ES" sz="4000" b="1" dirty="0" err="1"/>
              <a:t>way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avoid</a:t>
            </a:r>
            <a:r>
              <a:rPr lang="es-ES" sz="4000" b="1" dirty="0"/>
              <a:t> </a:t>
            </a:r>
            <a:r>
              <a:rPr lang="es-ES" sz="4000" b="1" dirty="0" err="1"/>
              <a:t>race</a:t>
            </a:r>
            <a:r>
              <a:rPr lang="es-ES" sz="4000" b="1" dirty="0"/>
              <a:t> </a:t>
            </a:r>
            <a:r>
              <a:rPr lang="es-ES" sz="4000" b="1" dirty="0" err="1"/>
              <a:t>conditions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make</a:t>
            </a:r>
            <a:r>
              <a:rPr lang="es-ES" sz="4000" b="1" dirty="0"/>
              <a:t> </a:t>
            </a:r>
            <a:r>
              <a:rPr lang="es-ES" sz="4000" b="1" dirty="0" err="1"/>
              <a:t>all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methods</a:t>
            </a:r>
            <a:r>
              <a:rPr lang="es-ES" sz="4000" b="1" dirty="0"/>
              <a:t> in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object</a:t>
            </a:r>
            <a:r>
              <a:rPr lang="es-ES" sz="4000" b="1" dirty="0"/>
              <a:t> </a:t>
            </a:r>
            <a:r>
              <a:rPr lang="es-ES" sz="4000" b="1" dirty="0" err="1"/>
              <a:t>synchronized</a:t>
            </a:r>
            <a:r>
              <a:rPr lang="es-ES" sz="4000" b="1" dirty="0"/>
              <a:t> and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allow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object</a:t>
            </a:r>
            <a:r>
              <a:rPr lang="es-ES" sz="4000" b="1" dirty="0"/>
              <a:t>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give</a:t>
            </a:r>
            <a:r>
              <a:rPr lang="es-ES" sz="4000" b="1" dirty="0"/>
              <a:t> up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object’s</a:t>
            </a:r>
            <a:r>
              <a:rPr lang="es-ES" sz="4000" b="1" dirty="0"/>
              <a:t> </a:t>
            </a:r>
            <a:r>
              <a:rPr lang="es-ES" sz="4000" b="1" dirty="0" err="1"/>
              <a:t>lock</a:t>
            </a:r>
            <a:r>
              <a:rPr lang="es-ES" sz="4000" b="1" dirty="0"/>
              <a:t> </a:t>
            </a:r>
            <a:r>
              <a:rPr lang="es-ES" sz="4000" b="1" dirty="0" err="1"/>
              <a:t>while</a:t>
            </a:r>
            <a:r>
              <a:rPr lang="es-ES" sz="4000" b="1" dirty="0"/>
              <a:t> </a:t>
            </a:r>
            <a:r>
              <a:rPr lang="es-ES" sz="4000" b="1" dirty="0" err="1"/>
              <a:t>executing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140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b="1" dirty="0" err="1"/>
              <a:t>some</a:t>
            </a:r>
            <a:r>
              <a:rPr lang="es-ES" b="1" dirty="0"/>
              <a:t> </a:t>
            </a:r>
            <a:r>
              <a:rPr lang="es-ES" b="1" dirty="0" err="1"/>
              <a:t>Characteristics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components</a:t>
            </a:r>
            <a:r>
              <a:rPr lang="es-ES" b="1" dirty="0"/>
              <a:t> 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80661"/>
            <a:ext cx="10633145" cy="6014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4300" b="1" dirty="0" err="1"/>
              <a:t>This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called</a:t>
            </a:r>
            <a:r>
              <a:rPr lang="es-ES" sz="4300" b="1" dirty="0"/>
              <a:t> </a:t>
            </a:r>
            <a:r>
              <a:rPr lang="es-ES" sz="4300" b="1" i="1" dirty="0"/>
              <a:t>complete </a:t>
            </a:r>
            <a:r>
              <a:rPr lang="es-ES" sz="4300" b="1" i="1" dirty="0" err="1"/>
              <a:t>synchronization</a:t>
            </a:r>
            <a:r>
              <a:rPr lang="es-ES" sz="4300" b="1" i="1" dirty="0"/>
              <a:t> </a:t>
            </a:r>
            <a:r>
              <a:rPr lang="es-ES" sz="4300" b="1" dirty="0"/>
              <a:t>and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sufficient</a:t>
            </a:r>
            <a:r>
              <a:rPr lang="es-ES" sz="4300" b="1" dirty="0"/>
              <a:t> </a:t>
            </a:r>
            <a:r>
              <a:rPr lang="es-ES" sz="4300" b="1" dirty="0" err="1"/>
              <a:t>for</a:t>
            </a:r>
            <a:r>
              <a:rPr lang="es-ES" sz="4300" b="1" dirty="0"/>
              <a:t> non </a:t>
            </a:r>
            <a:r>
              <a:rPr lang="es-ES" sz="4300" b="1" dirty="0" err="1"/>
              <a:t>component</a:t>
            </a:r>
            <a:r>
              <a:rPr lang="es-ES" sz="4300" b="1" dirty="0"/>
              <a:t> </a:t>
            </a:r>
            <a:r>
              <a:rPr lang="es-ES" sz="4300" b="1" dirty="0" err="1"/>
              <a:t>objects</a:t>
            </a:r>
            <a:r>
              <a:rPr lang="es-ES" sz="4300" b="1" dirty="0"/>
              <a:t> </a:t>
            </a:r>
            <a:r>
              <a:rPr lang="es-ES" sz="4300" b="1" dirty="0" err="1"/>
              <a:t>such</a:t>
            </a:r>
            <a:r>
              <a:rPr lang="es-ES" sz="4300" b="1" dirty="0"/>
              <a:t> as </a:t>
            </a:r>
            <a:r>
              <a:rPr lang="es-ES" sz="4300" b="1" dirty="0" err="1"/>
              <a:t>String</a:t>
            </a:r>
            <a:r>
              <a:rPr lang="es-ES" sz="4300" b="1" dirty="0"/>
              <a:t> </a:t>
            </a:r>
            <a:r>
              <a:rPr lang="es-ES" sz="4300" b="1" dirty="0" err="1"/>
              <a:t>or</a:t>
            </a:r>
            <a:r>
              <a:rPr lang="es-ES" sz="4300" b="1" dirty="0"/>
              <a:t> a Vector; </a:t>
            </a:r>
            <a:r>
              <a:rPr lang="es-ES" sz="4300" b="1" dirty="0" err="1"/>
              <a:t>however</a:t>
            </a:r>
            <a:r>
              <a:rPr lang="es-ES" sz="4300" b="1" dirty="0"/>
              <a:t>, </a:t>
            </a:r>
            <a:r>
              <a:rPr lang="es-ES" sz="4300" b="1" dirty="0" err="1"/>
              <a:t>components</a:t>
            </a:r>
            <a:r>
              <a:rPr lang="es-ES" sz="4300" b="1" dirty="0"/>
              <a:t> </a:t>
            </a:r>
            <a:r>
              <a:rPr lang="es-ES" sz="4300" b="1" dirty="0" err="1"/>
              <a:t>must</a:t>
            </a:r>
            <a:r>
              <a:rPr lang="es-ES" sz="4300" b="1" dirty="0"/>
              <a:t> </a:t>
            </a:r>
            <a:r>
              <a:rPr lang="es-ES" sz="4300" b="1" dirty="0" err="1"/>
              <a:t>coordinate</a:t>
            </a:r>
            <a:r>
              <a:rPr lang="es-ES" sz="4300" b="1" dirty="0"/>
              <a:t> </a:t>
            </a:r>
            <a:r>
              <a:rPr lang="es-ES" sz="4300" b="1" dirty="0" err="1"/>
              <a:t>between</a:t>
            </a:r>
            <a:r>
              <a:rPr lang="es-ES" sz="4300" b="1" dirty="0"/>
              <a:t> </a:t>
            </a:r>
            <a:r>
              <a:rPr lang="es-ES" sz="4300" b="1" dirty="0" err="1"/>
              <a:t>several</a:t>
            </a:r>
            <a:r>
              <a:rPr lang="es-ES" sz="4300" b="1" dirty="0"/>
              <a:t> </a:t>
            </a:r>
            <a:r>
              <a:rPr lang="es-ES" sz="4300" b="1" dirty="0" err="1"/>
              <a:t>objects</a:t>
            </a:r>
            <a:r>
              <a:rPr lang="es-ES" sz="4300" b="1" dirty="0"/>
              <a:t>, and complete </a:t>
            </a:r>
            <a:r>
              <a:rPr lang="es-ES" sz="4300" b="1" dirty="0" err="1"/>
              <a:t>synchronization</a:t>
            </a:r>
            <a:r>
              <a:rPr lang="es-ES" sz="4300" b="1" dirty="0"/>
              <a:t> </a:t>
            </a:r>
            <a:r>
              <a:rPr lang="es-ES" sz="4300" b="1" dirty="0" err="1"/>
              <a:t>is</a:t>
            </a:r>
            <a:r>
              <a:rPr lang="es-ES" sz="4300" b="1" dirty="0"/>
              <a:t> </a:t>
            </a:r>
            <a:r>
              <a:rPr lang="es-ES" sz="4300" b="1" dirty="0" err="1"/>
              <a:t>too</a:t>
            </a:r>
            <a:r>
              <a:rPr lang="es-ES" sz="4300" b="1" dirty="0"/>
              <a:t> </a:t>
            </a:r>
            <a:r>
              <a:rPr lang="es-ES" sz="4300" b="1" dirty="0" err="1"/>
              <a:t>restrictive</a:t>
            </a:r>
            <a:r>
              <a:rPr lang="es-ES" sz="4300" b="1" dirty="0"/>
              <a:t> </a:t>
            </a:r>
            <a:r>
              <a:rPr lang="es-ES" sz="4300" b="1" dirty="0" err="1"/>
              <a:t>to</a:t>
            </a:r>
            <a:r>
              <a:rPr lang="es-ES" sz="4300" b="1" dirty="0"/>
              <a:t> </a:t>
            </a:r>
            <a:r>
              <a:rPr lang="es-ES" sz="4300" b="1" dirty="0" err="1"/>
              <a:t>effectively</a:t>
            </a:r>
            <a:r>
              <a:rPr lang="es-ES" sz="4300" b="1" dirty="0"/>
              <a:t> </a:t>
            </a:r>
            <a:r>
              <a:rPr lang="es-ES" sz="4300" b="1" dirty="0" err="1"/>
              <a:t>implement</a:t>
            </a:r>
            <a:r>
              <a:rPr lang="es-ES" sz="4300" b="1" dirty="0"/>
              <a:t> </a:t>
            </a:r>
            <a:r>
              <a:rPr lang="es-ES" sz="4300" b="1" dirty="0" err="1"/>
              <a:t>this</a:t>
            </a:r>
            <a:r>
              <a:rPr lang="es-ES" sz="4300" b="1" dirty="0"/>
              <a:t> </a:t>
            </a:r>
            <a:r>
              <a:rPr lang="es-ES" sz="4300" b="1" dirty="0" err="1"/>
              <a:t>coordination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42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Concurrent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?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192696"/>
            <a:ext cx="10633145" cy="490330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3200" b="1" dirty="0"/>
              <a:t>A </a:t>
            </a:r>
            <a:r>
              <a:rPr lang="es-ES" sz="3200" b="1" dirty="0" err="1"/>
              <a:t>good</a:t>
            </a:r>
            <a:r>
              <a:rPr lang="es-ES" sz="3200" b="1" dirty="0"/>
              <a:t> </a:t>
            </a:r>
            <a:r>
              <a:rPr lang="es-ES" sz="3200" b="1" dirty="0" err="1"/>
              <a:t>definition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a </a:t>
            </a:r>
            <a:r>
              <a:rPr lang="es-ES" sz="3200" b="1" dirty="0" err="1"/>
              <a:t>concurrent</a:t>
            </a:r>
            <a:r>
              <a:rPr lang="es-ES" sz="3200" b="1" dirty="0"/>
              <a:t> </a:t>
            </a:r>
            <a:r>
              <a:rPr lang="es-ES" sz="3200" b="1" dirty="0" err="1"/>
              <a:t>program</a:t>
            </a:r>
            <a:r>
              <a:rPr lang="es-ES" sz="3200" b="1" dirty="0"/>
              <a:t> </a:t>
            </a:r>
            <a:r>
              <a:rPr lang="es-ES" sz="3200" b="1" dirty="0" err="1"/>
              <a:t>is</a:t>
            </a:r>
            <a:r>
              <a:rPr lang="es-ES" sz="3200" b="1" dirty="0"/>
              <a:t> </a:t>
            </a:r>
            <a:r>
              <a:rPr lang="es-ES" sz="3200" b="1" dirty="0" err="1"/>
              <a:t>needed</a:t>
            </a:r>
            <a:r>
              <a:rPr lang="es-ES" sz="3200" b="1" dirty="0"/>
              <a:t> </a:t>
            </a:r>
            <a:r>
              <a:rPr lang="es-ES" sz="3200" b="1" dirty="0" err="1"/>
              <a:t>before</a:t>
            </a:r>
            <a:r>
              <a:rPr lang="es-ES" sz="3200" b="1" dirty="0"/>
              <a:t> </a:t>
            </a:r>
            <a:r>
              <a:rPr lang="es-ES" sz="3200" b="1" dirty="0" err="1"/>
              <a:t>components</a:t>
            </a:r>
            <a:r>
              <a:rPr lang="es-ES" sz="3200" b="1" dirty="0"/>
              <a:t> can be </a:t>
            </a:r>
            <a:r>
              <a:rPr lang="es-ES" sz="3200" b="1" dirty="0" err="1"/>
              <a:t>defined</a:t>
            </a:r>
            <a:r>
              <a:rPr lang="es-ES" sz="3200" b="1" dirty="0"/>
              <a:t> and </a:t>
            </a:r>
            <a:r>
              <a:rPr lang="es-ES" sz="3200" b="1" dirty="0" err="1"/>
              <a:t>methods</a:t>
            </a:r>
            <a:r>
              <a:rPr lang="es-ES" sz="3200" b="1" dirty="0"/>
              <a:t> </a:t>
            </a:r>
            <a:r>
              <a:rPr lang="es-ES" sz="3200" b="1" dirty="0" err="1"/>
              <a:t>given</a:t>
            </a:r>
            <a:r>
              <a:rPr lang="es-ES" sz="3200" b="1" dirty="0"/>
              <a:t> </a:t>
            </a:r>
            <a:r>
              <a:rPr lang="es-ES" sz="3200" b="1" dirty="0" err="1"/>
              <a:t>for</a:t>
            </a:r>
            <a:r>
              <a:rPr lang="es-ES" sz="3200" b="1" dirty="0"/>
              <a:t> </a:t>
            </a:r>
            <a:r>
              <a:rPr lang="es-ES" sz="3200" b="1" dirty="0" err="1"/>
              <a:t>their</a:t>
            </a:r>
            <a:r>
              <a:rPr lang="es-ES" sz="3200" b="1" dirty="0"/>
              <a:t> </a:t>
            </a:r>
            <a:r>
              <a:rPr lang="es-ES" sz="3200" b="1" dirty="0" err="1"/>
              <a:t>implementation</a:t>
            </a:r>
            <a:r>
              <a:rPr lang="es-ES" sz="3200" b="1" dirty="0"/>
              <a:t>.</a:t>
            </a:r>
          </a:p>
          <a:p>
            <a:pPr marL="0" indent="0" algn="just">
              <a:buNone/>
            </a:pPr>
            <a:endParaRPr lang="es-ES" sz="32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sz="3200" b="1" dirty="0" err="1"/>
              <a:t>This</a:t>
            </a:r>
            <a:r>
              <a:rPr lang="es-ES" sz="3200" b="1" dirty="0"/>
              <a:t> </a:t>
            </a:r>
            <a:r>
              <a:rPr lang="es-ES" sz="3200" b="1" dirty="0" err="1"/>
              <a:t>chapter</a:t>
            </a:r>
            <a:r>
              <a:rPr lang="es-ES" sz="3200" b="1" dirty="0"/>
              <a:t> </a:t>
            </a:r>
            <a:r>
              <a:rPr lang="es-ES" sz="3200" b="1" dirty="0" err="1"/>
              <a:t>provides</a:t>
            </a:r>
            <a:r>
              <a:rPr lang="es-ES" sz="3200" b="1" dirty="0"/>
              <a:t> a </a:t>
            </a:r>
            <a:r>
              <a:rPr lang="es-ES" sz="3200" b="1" dirty="0" err="1"/>
              <a:t>good</a:t>
            </a:r>
            <a:r>
              <a:rPr lang="es-ES" sz="3200" b="1" dirty="0"/>
              <a:t> </a:t>
            </a:r>
            <a:r>
              <a:rPr lang="es-ES" sz="3200" b="1" dirty="0" err="1"/>
              <a:t>working</a:t>
            </a:r>
            <a:r>
              <a:rPr lang="es-ES" sz="3200" b="1" dirty="0"/>
              <a:t> </a:t>
            </a:r>
            <a:r>
              <a:rPr lang="es-ES" sz="3200" b="1" dirty="0" err="1"/>
              <a:t>definition</a:t>
            </a:r>
            <a:r>
              <a:rPr lang="es-ES" sz="3200" b="1" dirty="0"/>
              <a:t> </a:t>
            </a:r>
            <a:r>
              <a:rPr lang="es-ES" sz="3200" b="1" dirty="0" err="1"/>
              <a:t>of</a:t>
            </a:r>
            <a:r>
              <a:rPr lang="es-ES" sz="3200" b="1" dirty="0"/>
              <a:t> a </a:t>
            </a:r>
            <a:r>
              <a:rPr lang="es-ES" sz="3200" b="1" dirty="0" err="1"/>
              <a:t>concurrent</a:t>
            </a:r>
            <a:r>
              <a:rPr lang="es-ES" sz="3200" b="1" dirty="0"/>
              <a:t> </a:t>
            </a:r>
            <a:r>
              <a:rPr lang="es-ES" sz="3200" b="1" dirty="0" err="1"/>
              <a:t>program</a:t>
            </a:r>
            <a:r>
              <a:rPr lang="es-ES" sz="3200" b="1" dirty="0"/>
              <a:t>  after </a:t>
            </a:r>
            <a:r>
              <a:rPr lang="es-ES" sz="3200" b="1" dirty="0" err="1"/>
              <a:t>explaining</a:t>
            </a:r>
            <a:r>
              <a:rPr lang="es-ES" sz="3200" b="1" dirty="0"/>
              <a:t> </a:t>
            </a:r>
            <a:r>
              <a:rPr lang="es-ES" sz="3200" b="1" dirty="0" err="1"/>
              <a:t>why</a:t>
            </a:r>
            <a:r>
              <a:rPr lang="es-ES" sz="3200" b="1" dirty="0"/>
              <a:t> </a:t>
            </a:r>
            <a:r>
              <a:rPr lang="es-ES" sz="3200" b="1" dirty="0" err="1"/>
              <a:t>concurrent</a:t>
            </a:r>
            <a:r>
              <a:rPr lang="es-ES" sz="3200" b="1" dirty="0"/>
              <a:t> </a:t>
            </a:r>
            <a:r>
              <a:rPr lang="es-ES" sz="3200" b="1" dirty="0" err="1"/>
              <a:t>programming</a:t>
            </a:r>
            <a:r>
              <a:rPr lang="es-ES" sz="3200" b="1" dirty="0"/>
              <a:t>  </a:t>
            </a:r>
            <a:r>
              <a:rPr lang="es-ES" sz="3200" b="1" dirty="0" err="1"/>
              <a:t>is</a:t>
            </a:r>
            <a:r>
              <a:rPr lang="es-ES" sz="3200" b="1" dirty="0"/>
              <a:t> </a:t>
            </a:r>
            <a:r>
              <a:rPr lang="es-ES" sz="3200" b="1" dirty="0" err="1"/>
              <a:t>important</a:t>
            </a:r>
            <a:r>
              <a:rPr lang="es-ES" sz="3200" b="1" dirty="0"/>
              <a:t> concept </a:t>
            </a:r>
            <a:r>
              <a:rPr lang="es-ES" sz="3200" b="1" dirty="0" err="1"/>
              <a:t>for</a:t>
            </a:r>
            <a:r>
              <a:rPr lang="es-ES" sz="3200" b="1" dirty="0"/>
              <a:t> </a:t>
            </a:r>
            <a:r>
              <a:rPr lang="es-ES" sz="3200" b="1" dirty="0" err="1"/>
              <a:t>programmer</a:t>
            </a:r>
            <a:r>
              <a:rPr lang="es-ES" sz="3200" b="1" dirty="0"/>
              <a:t> </a:t>
            </a:r>
            <a:r>
              <a:rPr lang="es-ES" sz="3200" b="1" dirty="0" err="1"/>
              <a:t>to</a:t>
            </a:r>
            <a:r>
              <a:rPr lang="es-ES" sz="3200" b="1" dirty="0"/>
              <a:t> </a:t>
            </a:r>
            <a:r>
              <a:rPr lang="es-ES" sz="3200" b="1" dirty="0" err="1"/>
              <a:t>know</a:t>
            </a:r>
            <a:r>
              <a:rPr lang="es-ES" sz="3200" b="1" dirty="0"/>
              <a:t>. </a:t>
            </a:r>
          </a:p>
          <a:p>
            <a:pPr marL="0" indent="0" algn="just">
              <a:buNone/>
            </a:pPr>
            <a:endParaRPr lang="es-PA" sz="3200" dirty="0"/>
          </a:p>
        </p:txBody>
      </p:sp>
    </p:spTree>
    <p:extLst>
      <p:ext uri="{BB962C8B-B14F-4D97-AF65-F5344CB8AC3E}">
        <p14:creationId xmlns:p14="http://schemas.microsoft.com/office/powerpoint/2010/main" val="1794416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>
            <a:normAutofit/>
          </a:bodyPr>
          <a:lstStyle/>
          <a:p>
            <a:r>
              <a:rPr lang="es-ES" sz="3200" dirty="0"/>
              <a:t> </a:t>
            </a:r>
            <a:r>
              <a:rPr lang="es-ES" b="1" dirty="0" err="1"/>
              <a:t>some</a:t>
            </a:r>
            <a:r>
              <a:rPr lang="es-ES" b="1" dirty="0"/>
              <a:t> </a:t>
            </a:r>
            <a:r>
              <a:rPr lang="es-ES" b="1" dirty="0" err="1"/>
              <a:t>Characteristics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components</a:t>
            </a:r>
            <a:r>
              <a:rPr lang="es-ES" b="1" dirty="0"/>
              <a:t> 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980661"/>
            <a:ext cx="10633145" cy="6014928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/>
              <a:t>A </a:t>
            </a:r>
            <a:r>
              <a:rPr lang="es-ES" sz="4000" b="1" dirty="0" err="1"/>
              <a:t>second</a:t>
            </a:r>
            <a:r>
              <a:rPr lang="es-ES" sz="4000" b="1" dirty="0"/>
              <a:t> </a:t>
            </a:r>
            <a:r>
              <a:rPr lang="es-ES" sz="4000" b="1" dirty="0" err="1"/>
              <a:t>type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harmful</a:t>
            </a:r>
            <a:r>
              <a:rPr lang="es-ES" sz="4000" b="1" dirty="0"/>
              <a:t> </a:t>
            </a:r>
            <a:r>
              <a:rPr lang="es-ES" sz="4000" b="1" dirty="0" err="1"/>
              <a:t>interaction</a:t>
            </a:r>
            <a:r>
              <a:rPr lang="es-ES" sz="4000" b="1" dirty="0"/>
              <a:t>, </a:t>
            </a:r>
            <a:r>
              <a:rPr lang="es-ES" sz="4000" b="1" dirty="0" err="1"/>
              <a:t>called</a:t>
            </a:r>
            <a:r>
              <a:rPr lang="es-ES" sz="4000" b="1" dirty="0"/>
              <a:t> a </a:t>
            </a:r>
            <a:r>
              <a:rPr lang="es-ES" sz="4000" b="1" i="1" dirty="0" err="1"/>
              <a:t>deadlock</a:t>
            </a:r>
            <a:r>
              <a:rPr lang="es-ES" sz="4000" b="1" i="1" dirty="0"/>
              <a:t>, </a:t>
            </a:r>
            <a:r>
              <a:rPr lang="es-ES" sz="4000" b="1" dirty="0"/>
              <a:t>can </a:t>
            </a:r>
            <a:r>
              <a:rPr lang="es-ES" sz="4000" b="1" dirty="0" err="1"/>
              <a:t>result</a:t>
            </a:r>
            <a:r>
              <a:rPr lang="es-ES" sz="4000" b="1" dirty="0"/>
              <a:t> </a:t>
            </a:r>
            <a:r>
              <a:rPr lang="es-ES" sz="4000" b="1" dirty="0" err="1"/>
              <a:t>if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properly</a:t>
            </a:r>
            <a:r>
              <a:rPr lang="es-ES" sz="4000" b="1" dirty="0"/>
              <a:t> </a:t>
            </a:r>
            <a:r>
              <a:rPr lang="es-ES" sz="4000" b="1" dirty="0" err="1"/>
              <a:t>designed</a:t>
            </a:r>
            <a:r>
              <a:rPr lang="es-ES" sz="4000" b="1" dirty="0"/>
              <a:t>. </a:t>
            </a:r>
            <a:r>
              <a:rPr lang="es-ES" sz="4000" b="1" dirty="0" err="1"/>
              <a:t>Deadlock</a:t>
            </a:r>
            <a:r>
              <a:rPr lang="es-ES" sz="4000" b="1" dirty="0"/>
              <a:t> can </a:t>
            </a:r>
            <a:r>
              <a:rPr lang="es-ES" sz="4000" b="1" dirty="0" err="1"/>
              <a:t>occur</a:t>
            </a:r>
            <a:r>
              <a:rPr lang="es-ES" sz="4000" b="1" dirty="0"/>
              <a:t> in </a:t>
            </a:r>
            <a:r>
              <a:rPr lang="es-ES" sz="4000" b="1" dirty="0" err="1"/>
              <a:t>any</a:t>
            </a:r>
            <a:r>
              <a:rPr lang="es-ES" sz="4000" b="1" dirty="0"/>
              <a:t>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</a:t>
            </a:r>
            <a:r>
              <a:rPr lang="es-ES" sz="4000" b="1" dirty="0"/>
              <a:t> </a:t>
            </a:r>
            <a:r>
              <a:rPr lang="es-ES" sz="4000" b="1" dirty="0" err="1"/>
              <a:t>when</a:t>
            </a:r>
            <a:r>
              <a:rPr lang="es-ES" sz="4000" b="1" dirty="0"/>
              <a:t> </a:t>
            </a:r>
            <a:r>
              <a:rPr lang="es-ES" sz="4000" b="1" dirty="0" err="1"/>
              <a:t>objects</a:t>
            </a:r>
            <a:r>
              <a:rPr lang="es-ES" sz="4000" b="1" dirty="0"/>
              <a:t> are </a:t>
            </a:r>
            <a:r>
              <a:rPr lang="es-ES" sz="4000" b="1" dirty="0" err="1"/>
              <a:t>improperly</a:t>
            </a:r>
            <a:r>
              <a:rPr lang="es-ES" sz="4000" b="1" dirty="0"/>
              <a:t> </a:t>
            </a:r>
            <a:r>
              <a:rPr lang="es-ES" sz="4000" b="1" dirty="0" err="1"/>
              <a:t>handled</a:t>
            </a:r>
            <a:r>
              <a:rPr lang="es-ES" sz="4000" b="1" dirty="0"/>
              <a:t>;  </a:t>
            </a:r>
            <a:r>
              <a:rPr lang="es-ES" sz="4000" b="1" dirty="0" err="1"/>
              <a:t>however</a:t>
            </a:r>
            <a:r>
              <a:rPr lang="es-ES" sz="4000" b="1" dirty="0"/>
              <a:t>,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posibility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deadlock</a:t>
            </a:r>
            <a:r>
              <a:rPr lang="es-ES" sz="4000" b="1" dirty="0"/>
              <a:t> can </a:t>
            </a:r>
            <a:r>
              <a:rPr lang="es-ES" sz="4000" b="1" dirty="0" err="1"/>
              <a:t>actually</a:t>
            </a:r>
            <a:r>
              <a:rPr lang="es-ES" sz="4000" b="1" dirty="0"/>
              <a:t> be </a:t>
            </a:r>
            <a:r>
              <a:rPr lang="es-ES" sz="4000" b="1" dirty="0" err="1"/>
              <a:t>built</a:t>
            </a:r>
            <a:r>
              <a:rPr lang="es-ES" sz="4000" b="1" dirty="0"/>
              <a:t> </a:t>
            </a:r>
            <a:r>
              <a:rPr lang="es-ES" sz="4000" b="1" dirty="0" err="1"/>
              <a:t>into</a:t>
            </a:r>
            <a:r>
              <a:rPr lang="es-ES" sz="4000" b="1" dirty="0"/>
              <a:t> </a:t>
            </a:r>
            <a:r>
              <a:rPr lang="es-ES" sz="4000" b="1" dirty="0" err="1"/>
              <a:t>components</a:t>
            </a:r>
            <a:r>
              <a:rPr lang="es-ES" sz="4000" b="1" dirty="0"/>
              <a:t> </a:t>
            </a:r>
            <a:r>
              <a:rPr lang="es-ES" sz="4000" b="1" dirty="0" err="1"/>
              <a:t>that</a:t>
            </a:r>
            <a:r>
              <a:rPr lang="es-ES" sz="4000" b="1" dirty="0"/>
              <a:t> are </a:t>
            </a:r>
            <a:r>
              <a:rPr lang="es-ES" sz="4000" b="1" dirty="0" err="1"/>
              <a:t>not</a:t>
            </a:r>
            <a:r>
              <a:rPr lang="es-ES" sz="4000" b="1" dirty="0"/>
              <a:t> </a:t>
            </a:r>
            <a:r>
              <a:rPr lang="es-ES" sz="4000" b="1" dirty="0" err="1"/>
              <a:t>designed</a:t>
            </a:r>
            <a:r>
              <a:rPr lang="es-ES" sz="4000" b="1" dirty="0"/>
              <a:t> </a:t>
            </a:r>
            <a:r>
              <a:rPr lang="es-ES" sz="4000" b="1" dirty="0" err="1"/>
              <a:t>properly</a:t>
            </a:r>
            <a:r>
              <a:rPr lang="es-ES" sz="4000" b="1" dirty="0"/>
              <a:t>, </a:t>
            </a:r>
            <a:r>
              <a:rPr lang="es-ES" sz="4000" b="1" dirty="0" err="1"/>
              <a:t>even</a:t>
            </a:r>
            <a:r>
              <a:rPr lang="es-ES" sz="4000" b="1" dirty="0"/>
              <a:t> </a:t>
            </a:r>
            <a:r>
              <a:rPr lang="es-ES" sz="4000" b="1" dirty="0" err="1"/>
              <a:t>if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component</a:t>
            </a:r>
            <a:r>
              <a:rPr lang="es-ES" sz="4000" b="1" dirty="0"/>
              <a:t> </a:t>
            </a:r>
            <a:r>
              <a:rPr lang="es-ES" sz="4000" b="1" dirty="0" err="1"/>
              <a:t>is</a:t>
            </a:r>
            <a:r>
              <a:rPr lang="es-ES" sz="4000" b="1" dirty="0"/>
              <a:t> </a:t>
            </a:r>
            <a:r>
              <a:rPr lang="es-ES" sz="4000" b="1" dirty="0" err="1"/>
              <a:t>used</a:t>
            </a:r>
            <a:r>
              <a:rPr lang="es-ES" sz="4000" b="1" dirty="0"/>
              <a:t> </a:t>
            </a:r>
            <a:r>
              <a:rPr lang="es-ES" sz="4000" b="1" dirty="0" err="1"/>
              <a:t>correctly</a:t>
            </a:r>
            <a:r>
              <a:rPr lang="es-E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1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Concurrent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?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working</a:t>
            </a:r>
            <a:r>
              <a:rPr lang="es-ES" sz="4000" b="1" dirty="0"/>
              <a:t> </a:t>
            </a:r>
            <a:r>
              <a:rPr lang="es-ES" sz="4000" b="1" dirty="0" err="1"/>
              <a:t>definition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a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</a:t>
            </a:r>
            <a:r>
              <a:rPr lang="es-ES" sz="4000" b="1" dirty="0"/>
              <a:t> </a:t>
            </a:r>
            <a:r>
              <a:rPr lang="es-ES" sz="4000" b="1" dirty="0" err="1"/>
              <a:t>provided</a:t>
            </a:r>
            <a:r>
              <a:rPr lang="es-ES" sz="4000" b="1" dirty="0"/>
              <a:t> </a:t>
            </a:r>
            <a:r>
              <a:rPr lang="es-ES" sz="4000" b="1" dirty="0" err="1"/>
              <a:t>here</a:t>
            </a:r>
            <a:r>
              <a:rPr lang="es-ES" sz="4000" b="1" dirty="0"/>
              <a:t> </a:t>
            </a:r>
            <a:r>
              <a:rPr lang="es-ES" sz="4000" b="1" dirty="0" err="1"/>
              <a:t>will</a:t>
            </a:r>
            <a:r>
              <a:rPr lang="es-ES" sz="4000" b="1" dirty="0"/>
              <a:t> </a:t>
            </a:r>
            <a:r>
              <a:rPr lang="es-ES" sz="4000" b="1" dirty="0" err="1"/>
              <a:t>serve</a:t>
            </a:r>
            <a:r>
              <a:rPr lang="es-ES" sz="4000" b="1" dirty="0"/>
              <a:t> as a </a:t>
            </a:r>
            <a:r>
              <a:rPr lang="es-ES" sz="4000" b="1" dirty="0" err="1"/>
              <a:t>basis</a:t>
            </a:r>
            <a:r>
              <a:rPr lang="es-ES" sz="4000" b="1" dirty="0"/>
              <a:t> </a:t>
            </a:r>
            <a:r>
              <a:rPr lang="es-ES" sz="4000" b="1" dirty="0" err="1"/>
              <a:t>for</a:t>
            </a:r>
            <a:r>
              <a:rPr lang="es-ES" sz="4000" b="1" dirty="0"/>
              <a:t> </a:t>
            </a:r>
            <a:r>
              <a:rPr lang="es-ES" sz="4000" b="1" dirty="0" err="1"/>
              <a:t>understand</a:t>
            </a:r>
            <a:r>
              <a:rPr lang="es-ES" sz="4000" b="1" dirty="0"/>
              <a:t>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programming</a:t>
            </a:r>
            <a:r>
              <a:rPr lang="es-ES" sz="4000" b="1" dirty="0"/>
              <a:t> </a:t>
            </a:r>
            <a:r>
              <a:rPr lang="es-ES" sz="4000" b="1" dirty="0" err="1"/>
              <a:t>throughout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course</a:t>
            </a:r>
            <a:r>
              <a:rPr lang="es-ES" sz="4000" b="1" dirty="0"/>
              <a:t>.</a:t>
            </a:r>
          </a:p>
          <a:p>
            <a:pPr marL="0" indent="0" algn="just">
              <a:buNone/>
            </a:pPr>
            <a:endParaRPr lang="es-ES" sz="4000" b="1" dirty="0"/>
          </a:p>
          <a:p>
            <a:pPr marL="0" indent="0" algn="just">
              <a:buNone/>
            </a:pPr>
            <a:endParaRPr lang="es-PA" sz="3200" dirty="0"/>
          </a:p>
        </p:txBody>
      </p:sp>
    </p:spTree>
    <p:extLst>
      <p:ext uri="{BB962C8B-B14F-4D97-AF65-F5344CB8AC3E}">
        <p14:creationId xmlns:p14="http://schemas.microsoft.com/office/powerpoint/2010/main" val="138398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What</a:t>
            </a:r>
            <a:r>
              <a:rPr lang="es-ES" b="1" dirty="0"/>
              <a:t> </a:t>
            </a:r>
            <a:r>
              <a:rPr lang="es-ES" b="1" dirty="0" err="1"/>
              <a:t>is</a:t>
            </a:r>
            <a:r>
              <a:rPr lang="es-ES" b="1" dirty="0"/>
              <a:t> </a:t>
            </a:r>
            <a:r>
              <a:rPr lang="es-ES" b="1" dirty="0" err="1"/>
              <a:t>Concurrent</a:t>
            </a:r>
            <a:r>
              <a:rPr lang="es-ES" b="1" dirty="0"/>
              <a:t> </a:t>
            </a:r>
            <a:r>
              <a:rPr lang="es-ES" b="1" dirty="0" err="1"/>
              <a:t>programming</a:t>
            </a:r>
            <a:r>
              <a:rPr lang="es-ES" b="1" dirty="0"/>
              <a:t> ?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definition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asynchronous</a:t>
            </a:r>
            <a:r>
              <a:rPr lang="es-ES" sz="4000" b="1" dirty="0"/>
              <a:t> </a:t>
            </a:r>
            <a:r>
              <a:rPr lang="es-ES" sz="4000" b="1" dirty="0" err="1"/>
              <a:t>activity</a:t>
            </a:r>
            <a:r>
              <a:rPr lang="es-ES" sz="4000" b="1" dirty="0"/>
              <a:t> leads </a:t>
            </a:r>
            <a:r>
              <a:rPr lang="es-ES" sz="4000" b="1" dirty="0" err="1"/>
              <a:t>to</a:t>
            </a:r>
            <a:r>
              <a:rPr lang="es-ES" sz="4000" b="1" dirty="0"/>
              <a:t> </a:t>
            </a:r>
            <a:r>
              <a:rPr lang="es-ES" sz="4000" b="1" dirty="0" err="1"/>
              <a:t>very</a:t>
            </a:r>
            <a:r>
              <a:rPr lang="es-ES" sz="4000" b="1" dirty="0"/>
              <a:t> simple </a:t>
            </a:r>
            <a:r>
              <a:rPr lang="es-ES" sz="4000" b="1" dirty="0" err="1"/>
              <a:t>definition</a:t>
            </a:r>
            <a:r>
              <a:rPr lang="es-ES" sz="4000" b="1" dirty="0"/>
              <a:t> </a:t>
            </a:r>
            <a:r>
              <a:rPr lang="es-ES" sz="4000" b="1" dirty="0" err="1"/>
              <a:t>of</a:t>
            </a:r>
            <a:r>
              <a:rPr lang="es-ES" sz="4000" b="1" dirty="0"/>
              <a:t> </a:t>
            </a:r>
            <a:r>
              <a:rPr lang="es-ES" sz="4000" b="1" dirty="0" err="1"/>
              <a:t>concurrency</a:t>
            </a:r>
            <a:r>
              <a:rPr lang="es-ES" sz="4000" b="1" dirty="0"/>
              <a:t>:</a:t>
            </a:r>
          </a:p>
          <a:p>
            <a:pPr marL="0" indent="0" algn="just">
              <a:buNone/>
            </a:pPr>
            <a:r>
              <a:rPr lang="es-ES" sz="4000" b="1" i="1" dirty="0" err="1"/>
              <a:t>Concurrency</a:t>
            </a:r>
            <a:r>
              <a:rPr lang="es-ES" sz="4000" b="1" i="1" dirty="0"/>
              <a:t> </a:t>
            </a:r>
            <a:r>
              <a:rPr lang="es-ES" sz="4000" b="1" i="1" dirty="0" err="1"/>
              <a:t>is</a:t>
            </a:r>
            <a:r>
              <a:rPr lang="es-ES" sz="4000" b="1" i="1" dirty="0"/>
              <a:t> </a:t>
            </a:r>
            <a:r>
              <a:rPr lang="es-ES" sz="4000" b="1" i="1" dirty="0" err="1"/>
              <a:t>defined</a:t>
            </a:r>
            <a:r>
              <a:rPr lang="es-ES" sz="4000" b="1" i="1" dirty="0"/>
              <a:t> as </a:t>
            </a:r>
            <a:r>
              <a:rPr lang="es-ES" sz="4000" b="1" i="1" dirty="0" err="1"/>
              <a:t>the</a:t>
            </a:r>
            <a:r>
              <a:rPr lang="es-ES" sz="4000" b="1" i="1" dirty="0"/>
              <a:t> </a:t>
            </a:r>
            <a:r>
              <a:rPr lang="es-ES" sz="4000" b="1" i="1" dirty="0" err="1"/>
              <a:t>presence</a:t>
            </a:r>
            <a:r>
              <a:rPr lang="es-ES" sz="4000" b="1" i="1" dirty="0"/>
              <a:t> </a:t>
            </a:r>
            <a:r>
              <a:rPr lang="es-ES" sz="4000" b="1" i="1" dirty="0" err="1"/>
              <a:t>of</a:t>
            </a:r>
            <a:r>
              <a:rPr lang="es-ES" sz="4000" b="1" i="1" dirty="0"/>
              <a:t> </a:t>
            </a:r>
            <a:r>
              <a:rPr lang="es-ES" sz="4000" b="1" i="1" dirty="0" err="1"/>
              <a:t>two</a:t>
            </a:r>
            <a:r>
              <a:rPr lang="es-ES" sz="4000" b="1" i="1" dirty="0"/>
              <a:t> </a:t>
            </a:r>
            <a:r>
              <a:rPr lang="es-ES" sz="4000" b="1" i="1" dirty="0" err="1"/>
              <a:t>or</a:t>
            </a:r>
            <a:r>
              <a:rPr lang="es-ES" sz="4000" b="1" i="1" dirty="0"/>
              <a:t> more </a:t>
            </a:r>
            <a:r>
              <a:rPr lang="es-ES" sz="4000" b="1" i="1" dirty="0" err="1"/>
              <a:t>asynchronous</a:t>
            </a:r>
            <a:r>
              <a:rPr lang="es-ES" sz="4000" b="1" i="1" dirty="0"/>
              <a:t> </a:t>
            </a:r>
            <a:r>
              <a:rPr lang="es-ES" sz="4000" b="1" i="1" dirty="0" err="1"/>
              <a:t>activities</a:t>
            </a:r>
            <a:r>
              <a:rPr lang="es-ES" sz="4000" b="1" i="1" dirty="0"/>
              <a:t>.</a:t>
            </a:r>
            <a:endParaRPr lang="es-ES" sz="4000" dirty="0"/>
          </a:p>
          <a:p>
            <a:pPr marL="0" indent="0" algn="just">
              <a:buNone/>
            </a:pPr>
            <a:endParaRPr lang="es-PA" sz="3200" dirty="0"/>
          </a:p>
        </p:txBody>
      </p:sp>
    </p:spTree>
    <p:extLst>
      <p:ext uri="{BB962C8B-B14F-4D97-AF65-F5344CB8AC3E}">
        <p14:creationId xmlns:p14="http://schemas.microsoft.com/office/powerpoint/2010/main" val="300051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Defining</a:t>
            </a:r>
            <a:r>
              <a:rPr lang="es-ES" sz="4000" b="1" dirty="0"/>
              <a:t> a </a:t>
            </a:r>
            <a:r>
              <a:rPr lang="es-ES" sz="4000" b="1" dirty="0" err="1"/>
              <a:t>concurrent</a:t>
            </a:r>
            <a:r>
              <a:rPr lang="es-ES" sz="4000" b="1" dirty="0"/>
              <a:t> </a:t>
            </a:r>
            <a:r>
              <a:rPr lang="es-ES" sz="4000" b="1" dirty="0" err="1"/>
              <a:t>program</a:t>
            </a:r>
            <a:r>
              <a:rPr lang="es-ES" sz="4000" b="1" dirty="0"/>
              <a:t> </a:t>
            </a:r>
            <a:r>
              <a:rPr lang="es-ES" sz="4000" b="1" dirty="0" err="1"/>
              <a:t>begins</a:t>
            </a:r>
            <a:r>
              <a:rPr lang="es-ES" sz="4000" b="1" dirty="0"/>
              <a:t> </a:t>
            </a:r>
            <a:r>
              <a:rPr lang="es-ES" sz="4000" b="1" dirty="0" err="1"/>
              <a:t>by</a:t>
            </a:r>
            <a:r>
              <a:rPr lang="es-ES" sz="4000" b="1" dirty="0"/>
              <a:t> </a:t>
            </a:r>
            <a:r>
              <a:rPr lang="es-ES" sz="4000" b="1" dirty="0" err="1"/>
              <a:t>defining</a:t>
            </a:r>
            <a:r>
              <a:rPr lang="es-ES" sz="4000" b="1" dirty="0"/>
              <a:t> </a:t>
            </a:r>
            <a:r>
              <a:rPr lang="es-ES" sz="4000" b="1" dirty="0" err="1"/>
              <a:t>the</a:t>
            </a:r>
            <a:r>
              <a:rPr lang="es-ES" sz="4000" b="1" dirty="0"/>
              <a:t> </a:t>
            </a:r>
            <a:r>
              <a:rPr lang="es-ES" sz="4000" b="1" dirty="0" err="1"/>
              <a:t>basic</a:t>
            </a:r>
            <a:r>
              <a:rPr lang="es-ES" sz="4000" b="1" dirty="0"/>
              <a:t> </a:t>
            </a:r>
            <a:r>
              <a:rPr lang="es-ES" sz="4000" b="1" dirty="0" err="1"/>
              <a:t>building</a:t>
            </a:r>
            <a:r>
              <a:rPr lang="es-ES" sz="4000" b="1" dirty="0"/>
              <a:t> block </a:t>
            </a:r>
            <a:r>
              <a:rPr lang="es-ES" sz="4000" b="1" dirty="0" err="1"/>
              <a:t>of</a:t>
            </a:r>
            <a:r>
              <a:rPr lang="es-ES" sz="4000" b="1" dirty="0"/>
              <a:t> a </a:t>
            </a:r>
            <a:r>
              <a:rPr lang="es-ES" sz="4000" b="1" dirty="0" err="1"/>
              <a:t>program</a:t>
            </a:r>
            <a:r>
              <a:rPr lang="es-ES" sz="4000" b="1" dirty="0"/>
              <a:t> </a:t>
            </a:r>
            <a:r>
              <a:rPr lang="es-ES" sz="4000" b="1" dirty="0" err="1"/>
              <a:t>which</a:t>
            </a:r>
            <a:r>
              <a:rPr lang="es-ES" sz="4000" b="1" dirty="0"/>
              <a:t> </a:t>
            </a:r>
            <a:r>
              <a:rPr lang="es-ES" sz="4000" b="1" dirty="0" err="1"/>
              <a:t>will</a:t>
            </a:r>
            <a:r>
              <a:rPr lang="es-ES" sz="4000" b="1" dirty="0"/>
              <a:t> be </a:t>
            </a:r>
            <a:r>
              <a:rPr lang="es-ES" sz="4000" b="1" dirty="0" err="1"/>
              <a:t>called</a:t>
            </a:r>
            <a:r>
              <a:rPr lang="es-ES" sz="4000" b="1" dirty="0"/>
              <a:t> </a:t>
            </a: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i="1" dirty="0" err="1"/>
              <a:t>Activities</a:t>
            </a:r>
            <a:r>
              <a:rPr lang="es-ES" sz="4000" b="1" i="1" dirty="0"/>
              <a:t>.</a:t>
            </a:r>
            <a:endParaRPr lang="es-ES" sz="4000" b="1" dirty="0"/>
          </a:p>
          <a:p>
            <a:pPr marL="0" indent="0" algn="just">
              <a:buNone/>
            </a:pPr>
            <a:endParaRPr lang="es-PA" sz="3200" dirty="0"/>
          </a:p>
        </p:txBody>
      </p:sp>
    </p:spTree>
    <p:extLst>
      <p:ext uri="{BB962C8B-B14F-4D97-AF65-F5344CB8AC3E}">
        <p14:creationId xmlns:p14="http://schemas.microsoft.com/office/powerpoint/2010/main" val="367916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5212-B386-455D-90D2-39FE9F64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10792171" cy="1881809"/>
          </a:xfrm>
        </p:spPr>
        <p:txBody>
          <a:bodyPr/>
          <a:lstStyle/>
          <a:p>
            <a:r>
              <a:rPr lang="es-ES" b="1" dirty="0" err="1"/>
              <a:t>Asynchronous</a:t>
            </a:r>
            <a:r>
              <a:rPr lang="es-ES" b="1" dirty="0"/>
              <a:t> </a:t>
            </a:r>
            <a:r>
              <a:rPr lang="es-ES" b="1" dirty="0" err="1"/>
              <a:t>activities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203BF-3FC0-4C5A-BBB6-AEE2439C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89043"/>
            <a:ext cx="10633145" cy="363109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ES" sz="4000" b="1" dirty="0" err="1"/>
              <a:t>An</a:t>
            </a:r>
            <a:r>
              <a:rPr lang="es-ES" sz="4000" b="1" dirty="0"/>
              <a:t> </a:t>
            </a:r>
            <a:r>
              <a:rPr lang="es-ES" sz="4000" b="1" dirty="0" err="1"/>
              <a:t>activities</a:t>
            </a:r>
            <a:r>
              <a:rPr lang="es-ES" sz="4000" b="1" dirty="0"/>
              <a:t> </a:t>
            </a:r>
            <a:r>
              <a:rPr lang="es-PA" sz="4000" b="1" dirty="0" err="1"/>
              <a:t>could</a:t>
            </a:r>
            <a:r>
              <a:rPr lang="es-PA" sz="4000" b="1" dirty="0"/>
              <a:t> be </a:t>
            </a:r>
            <a:r>
              <a:rPr lang="es-PA" sz="4000" b="1" dirty="0" err="1"/>
              <a:t>formally</a:t>
            </a:r>
            <a:r>
              <a:rPr lang="es-PA" sz="4000" b="1" dirty="0"/>
              <a:t> </a:t>
            </a:r>
            <a:r>
              <a:rPr lang="es-PA" sz="4000" b="1" dirty="0" err="1"/>
              <a:t>defined</a:t>
            </a:r>
            <a:r>
              <a:rPr lang="es-PA" sz="4000" b="1" dirty="0"/>
              <a:t> as </a:t>
            </a:r>
            <a:r>
              <a:rPr lang="es-PA" sz="4000" b="1" dirty="0" err="1"/>
              <a:t>anything</a:t>
            </a:r>
            <a:r>
              <a:rPr lang="es-PA" sz="4000" b="1" dirty="0"/>
              <a:t> </a:t>
            </a:r>
            <a:r>
              <a:rPr lang="es-PA" sz="4000" b="1" dirty="0" err="1"/>
              <a:t>that</a:t>
            </a:r>
            <a:r>
              <a:rPr lang="es-PA" sz="4000" b="1" dirty="0"/>
              <a:t> </a:t>
            </a:r>
            <a:r>
              <a:rPr lang="es-PA" sz="4000" b="1" dirty="0" err="1"/>
              <a:t>could</a:t>
            </a:r>
            <a:r>
              <a:rPr lang="es-PA" sz="4000" b="1" dirty="0"/>
              <a:t> be done </a:t>
            </a:r>
            <a:r>
              <a:rPr lang="es-PA" sz="4000" b="1" dirty="0" err="1"/>
              <a:t>by</a:t>
            </a:r>
            <a:r>
              <a:rPr lang="es-PA" sz="4000" b="1" dirty="0"/>
              <a:t> </a:t>
            </a:r>
            <a:r>
              <a:rPr lang="es-PA" sz="4000" b="1" dirty="0" err="1"/>
              <a:t>abstract</a:t>
            </a:r>
            <a:r>
              <a:rPr lang="es-PA" sz="4000" b="1" dirty="0"/>
              <a:t> Turing machine </a:t>
            </a:r>
            <a:r>
              <a:rPr lang="es-PA" sz="4000" b="1" dirty="0" err="1"/>
              <a:t>or</a:t>
            </a:r>
            <a:r>
              <a:rPr lang="es-PA" sz="4000" b="1" dirty="0"/>
              <a:t> as </a:t>
            </a:r>
            <a:r>
              <a:rPr lang="es-PA" sz="4000" b="1" dirty="0" err="1"/>
              <a:t>an</a:t>
            </a:r>
            <a:r>
              <a:rPr lang="es-PA" sz="4000" b="1" dirty="0"/>
              <a:t> </a:t>
            </a:r>
            <a:r>
              <a:rPr lang="es-PA" sz="4000" b="1" dirty="0" err="1"/>
              <a:t>algorithm</a:t>
            </a:r>
            <a:r>
              <a:rPr lang="es-PA" sz="4000" b="1" dirty="0"/>
              <a:t>.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32775710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615</TotalTime>
  <Words>1663</Words>
  <Application>Microsoft Office PowerPoint</Application>
  <PresentationFormat>Panorámica</PresentationFormat>
  <Paragraphs>163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4" baseType="lpstr">
      <vt:lpstr>Century Gothic</vt:lpstr>
      <vt:lpstr>Wingdings</vt:lpstr>
      <vt:lpstr>Wingdings 3</vt:lpstr>
      <vt:lpstr>Sector</vt:lpstr>
      <vt:lpstr>Concurrent Programing   and Components</vt:lpstr>
      <vt:lpstr>Chapter goals</vt:lpstr>
      <vt:lpstr>Chapter goals</vt:lpstr>
      <vt:lpstr>What is Concurrent programming ?</vt:lpstr>
      <vt:lpstr>What is Concurrent programming ?</vt:lpstr>
      <vt:lpstr>What is Concurrent programming ?</vt:lpstr>
      <vt:lpstr>What is Concurrent programming ?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Asynchronous activities</vt:lpstr>
      <vt:lpstr>Synchronization of Asynchronous activities</vt:lpstr>
      <vt:lpstr>Synchronization of Asynchronous activities</vt:lpstr>
      <vt:lpstr> Competitive and Cooperative Synchronization </vt:lpstr>
      <vt:lpstr>Synchronization of Asynchronous activities</vt:lpstr>
      <vt:lpstr>Competitive and Cooperative Synchronization</vt:lpstr>
      <vt:lpstr> Concurrent programming 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components</vt:lpstr>
      <vt:lpstr> some Characteristics of components </vt:lpstr>
      <vt:lpstr> some Characteristics of components </vt:lpstr>
      <vt:lpstr> some Characteristics of components </vt:lpstr>
      <vt:lpstr> some Characteristics of components </vt:lpstr>
      <vt:lpstr> some Characteristics of components </vt:lpstr>
      <vt:lpstr> some Characteristics of components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Programing   and Components</dc:title>
  <dc:creator>Judith chial de Pino</dc:creator>
  <cp:lastModifiedBy>Alvaro Pino N.</cp:lastModifiedBy>
  <cp:revision>96</cp:revision>
  <dcterms:created xsi:type="dcterms:W3CDTF">2017-08-02T01:22:51Z</dcterms:created>
  <dcterms:modified xsi:type="dcterms:W3CDTF">2021-09-02T20:50:47Z</dcterms:modified>
</cp:coreProperties>
</file>