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6" r:id="rId5"/>
    <p:sldId id="265" r:id="rId6"/>
    <p:sldId id="263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735E3-2332-4B97-B808-8A2C994F40CF}" v="11" dt="2019-04-25T16:48:59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. USMAN SATTAR - STUDENT" userId="S::g00345816@gmit.ie::c251ddf8-de3f-4104-a646-15142c01ca7e" providerId="AD" clId="Web-{51D735E3-2332-4B97-B808-8A2C994F40CF}"/>
    <pc:docChg chg="addSld delSld modSld sldOrd">
      <pc:chgData name="M. USMAN SATTAR - STUDENT" userId="S::g00345816@gmit.ie::c251ddf8-de3f-4104-a646-15142c01ca7e" providerId="AD" clId="Web-{51D735E3-2332-4B97-B808-8A2C994F40CF}" dt="2019-04-25T18:20:38.183" v="1149"/>
      <pc:docMkLst>
        <pc:docMk/>
      </pc:docMkLst>
      <pc:sldChg chg="addSp modSp mod setBg">
        <pc:chgData name="M. USMAN SATTAR - STUDENT" userId="S::g00345816@gmit.ie::c251ddf8-de3f-4104-a646-15142c01ca7e" providerId="AD" clId="Web-{51D735E3-2332-4B97-B808-8A2C994F40CF}" dt="2019-04-25T16:40:04.749" v="366"/>
        <pc:sldMkLst>
          <pc:docMk/>
          <pc:sldMk cId="2979223466" sldId="256"/>
        </pc:sldMkLst>
        <pc:spChg chg="mod">
          <ac:chgData name="M. USMAN SATTAR - STUDENT" userId="S::g00345816@gmit.ie::c251ddf8-de3f-4104-a646-15142c01ca7e" providerId="AD" clId="Web-{51D735E3-2332-4B97-B808-8A2C994F40CF}" dt="2019-04-25T16:40:04.749" v="366"/>
          <ac:spMkLst>
            <pc:docMk/>
            <pc:sldMk cId="2979223466" sldId="256"/>
            <ac:spMk id="2" creationId="{00000000-0000-0000-0000-000000000000}"/>
          </ac:spMkLst>
        </pc:spChg>
        <pc:spChg chg="mod">
          <ac:chgData name="M. USMAN SATTAR - STUDENT" userId="S::g00345816@gmit.ie::c251ddf8-de3f-4104-a646-15142c01ca7e" providerId="AD" clId="Web-{51D735E3-2332-4B97-B808-8A2C994F40CF}" dt="2019-04-25T16:40:04.749" v="366"/>
          <ac:spMkLst>
            <pc:docMk/>
            <pc:sldMk cId="2979223466" sldId="256"/>
            <ac:spMk id="3" creationId="{00000000-0000-0000-0000-000000000000}"/>
          </ac:spMkLst>
        </pc:spChg>
        <pc:picChg chg="add mod ord">
          <ac:chgData name="M. USMAN SATTAR - STUDENT" userId="S::g00345816@gmit.ie::c251ddf8-de3f-4104-a646-15142c01ca7e" providerId="AD" clId="Web-{51D735E3-2332-4B97-B808-8A2C994F40CF}" dt="2019-04-25T16:40:04.749" v="366"/>
          <ac:picMkLst>
            <pc:docMk/>
            <pc:sldMk cId="2979223466" sldId="256"/>
            <ac:picMk id="4" creationId="{9A1D4ECA-0043-446D-B819-C06BE050CB74}"/>
          </ac:picMkLst>
        </pc:picChg>
      </pc:sldChg>
      <pc:sldChg chg="addSp delSp modSp new mod setBg">
        <pc:chgData name="M. USMAN SATTAR - STUDENT" userId="S::g00345816@gmit.ie::c251ddf8-de3f-4104-a646-15142c01ca7e" providerId="AD" clId="Web-{51D735E3-2332-4B97-B808-8A2C994F40CF}" dt="2019-04-25T16:36:12.062" v="318"/>
        <pc:sldMkLst>
          <pc:docMk/>
          <pc:sldMk cId="792708851" sldId="257"/>
        </pc:sldMkLst>
        <pc:spChg chg="mod">
          <ac:chgData name="M. USMAN SATTAR - STUDENT" userId="S::g00345816@gmit.ie::c251ddf8-de3f-4104-a646-15142c01ca7e" providerId="AD" clId="Web-{51D735E3-2332-4B97-B808-8A2C994F40CF}" dt="2019-04-25T16:36:12.062" v="318"/>
          <ac:spMkLst>
            <pc:docMk/>
            <pc:sldMk cId="792708851" sldId="257"/>
            <ac:spMk id="2" creationId="{D04E2DE7-096C-4277-A6F5-124CBD876C70}"/>
          </ac:spMkLst>
        </pc:spChg>
        <pc:spChg chg="del mod replId">
          <ac:chgData name="M. USMAN SATTAR - STUDENT" userId="S::g00345816@gmit.ie::c251ddf8-de3f-4104-a646-15142c01ca7e" providerId="AD" clId="Web-{51D735E3-2332-4B97-B808-8A2C994F40CF}" dt="2019-04-25T16:36:12.062" v="318"/>
          <ac:spMkLst>
            <pc:docMk/>
            <pc:sldMk cId="792708851" sldId="257"/>
            <ac:spMk id="6" creationId="{78E71476-2082-4A66-86FA-43D1E088162A}"/>
          </ac:spMkLst>
        </pc:spChg>
        <pc:graphicFrameChg chg="add">
          <ac:chgData name="M. USMAN SATTAR - STUDENT" userId="S::g00345816@gmit.ie::c251ddf8-de3f-4104-a646-15142c01ca7e" providerId="AD" clId="Web-{51D735E3-2332-4B97-B808-8A2C994F40CF}" dt="2019-04-25T16:36:12.062" v="318"/>
          <ac:graphicFrameMkLst>
            <pc:docMk/>
            <pc:sldMk cId="792708851" sldId="257"/>
            <ac:graphicFrameMk id="5" creationId="{048D2908-AF2F-4864-891E-5C1CB8CEC68E}"/>
          </ac:graphicFrameMkLst>
        </pc:graphicFrameChg>
      </pc:sldChg>
      <pc:sldChg chg="addSp delSp modSp new del mod setBg setClrOvrMap">
        <pc:chgData name="M. USMAN SATTAR - STUDENT" userId="S::g00345816@gmit.ie::c251ddf8-de3f-4104-a646-15142c01ca7e" providerId="AD" clId="Web-{51D735E3-2332-4B97-B808-8A2C994F40CF}" dt="2019-04-25T18:09:29.775" v="970"/>
        <pc:sldMkLst>
          <pc:docMk/>
          <pc:sldMk cId="1876077983" sldId="258"/>
        </pc:sldMkLst>
        <pc:spChg chg="add del">
          <ac:chgData name="M. USMAN SATTAR - STUDENT" userId="S::g00345816@gmit.ie::c251ddf8-de3f-4104-a646-15142c01ca7e" providerId="AD" clId="Web-{51D735E3-2332-4B97-B808-8A2C994F40CF}" dt="2019-04-25T16:29:41.251" v="260"/>
          <ac:spMkLst>
            <pc:docMk/>
            <pc:sldMk cId="1876077983" sldId="258"/>
            <ac:spMk id="4" creationId="{4D3E83A4-5366-42B8-9E9E-2378A9446E4C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6:29:44.626" v="262"/>
          <ac:spMkLst>
            <pc:docMk/>
            <pc:sldMk cId="1876077983" sldId="258"/>
            <ac:spMk id="5" creationId="{65F32515-9322-44A5-8C72-4C7BFB461869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6:29:44.626" v="262"/>
          <ac:spMkLst>
            <pc:docMk/>
            <pc:sldMk cId="1876077983" sldId="258"/>
            <ac:spMk id="6" creationId="{A617F13B-5021-454F-90E5-3AB2383BFD34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6:29:37.720" v="258"/>
          <ac:spMkLst>
            <pc:docMk/>
            <pc:sldMk cId="1876077983" sldId="258"/>
            <ac:spMk id="7" creationId="{A5CC7642-147C-4751-9A46-185183B969D6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6:29:47.314" v="264"/>
          <ac:spMkLst>
            <pc:docMk/>
            <pc:sldMk cId="1876077983" sldId="258"/>
            <ac:spMk id="8" creationId="{7F45ECE5-A3F3-4055-A90B-041B81B5735F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6:29:41.251" v="260"/>
          <ac:spMkLst>
            <pc:docMk/>
            <pc:sldMk cId="1876077983" sldId="258"/>
            <ac:spMk id="9" creationId="{F06FA664-001A-4DAF-9837-CCBCD5DAE9EE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6:29:47.314" v="264"/>
          <ac:spMkLst>
            <pc:docMk/>
            <pc:sldMk cId="1876077983" sldId="258"/>
            <ac:spMk id="10" creationId="{D16D23BC-2ACF-48DE-990E-0AEA1B3CCC4D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6:29:52.861" v="266"/>
          <ac:spMkLst>
            <pc:docMk/>
            <pc:sldMk cId="1876077983" sldId="258"/>
            <ac:spMk id="11" creationId="{D82A7942-5631-47FC-9908-0E14371AEFDD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6:32:16.063" v="287"/>
          <ac:spMkLst>
            <pc:docMk/>
            <pc:sldMk cId="1876077983" sldId="258"/>
            <ac:spMk id="12" creationId="{4D3E83A4-5366-42B8-9E9E-2378A9446E4C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6:32:16.063" v="287"/>
          <ac:spMkLst>
            <pc:docMk/>
            <pc:sldMk cId="1876077983" sldId="258"/>
            <ac:spMk id="13" creationId="{F06FA664-001A-4DAF-9837-CCBCD5DAE9EE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6:32:16.063" v="287"/>
          <ac:spMkLst>
            <pc:docMk/>
            <pc:sldMk cId="1876077983" sldId="258"/>
            <ac:spMk id="18" creationId="{BB8CA088-A193-488D-A459-7D9D554173ED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6:31:46.829" v="280"/>
          <ac:spMkLst>
            <pc:docMk/>
            <pc:sldMk cId="1876077983" sldId="258"/>
            <ac:spMk id="23" creationId="{C3213C9F-F1B6-4980-95B6-4F07946C5E42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6:31:46.829" v="280"/>
          <ac:spMkLst>
            <pc:docMk/>
            <pc:sldMk cId="1876077983" sldId="258"/>
            <ac:spMk id="25" creationId="{2AA28026-5AE8-4702-8944-83B64C486991}"/>
          </ac:spMkLst>
        </pc:spChg>
        <pc:picChg chg="add mod">
          <ac:chgData name="M. USMAN SATTAR - STUDENT" userId="S::g00345816@gmit.ie::c251ddf8-de3f-4104-a646-15142c01ca7e" providerId="AD" clId="Web-{51D735E3-2332-4B97-B808-8A2C994F40CF}" dt="2019-04-25T16:32:16.063" v="287"/>
          <ac:picMkLst>
            <pc:docMk/>
            <pc:sldMk cId="1876077983" sldId="258"/>
            <ac:picMk id="2" creationId="{C8E534E9-2090-4CD5-8D46-530180122FF8}"/>
          </ac:picMkLst>
        </pc:picChg>
        <pc:picChg chg="add del mod">
          <ac:chgData name="M. USMAN SATTAR - STUDENT" userId="S::g00345816@gmit.ie::c251ddf8-de3f-4104-a646-15142c01ca7e" providerId="AD" clId="Web-{51D735E3-2332-4B97-B808-8A2C994F40CF}" dt="2019-04-25T16:32:13.016" v="286"/>
          <ac:picMkLst>
            <pc:docMk/>
            <pc:sldMk cId="1876077983" sldId="258"/>
            <ac:picMk id="14" creationId="{6ED8D242-4449-4059-8A6F-DD593D5E984A}"/>
          </ac:picMkLst>
        </pc:picChg>
      </pc:sldChg>
      <pc:sldChg chg="addSp delSp modSp new del mod setBg">
        <pc:chgData name="M. USMAN SATTAR - STUDENT" userId="S::g00345816@gmit.ie::c251ddf8-de3f-4104-a646-15142c01ca7e" providerId="AD" clId="Web-{51D735E3-2332-4B97-B808-8A2C994F40CF}" dt="2019-04-25T16:34:18.531" v="313"/>
        <pc:sldMkLst>
          <pc:docMk/>
          <pc:sldMk cId="1476387868" sldId="259"/>
        </pc:sldMkLst>
        <pc:spChg chg="add del">
          <ac:chgData name="M. USMAN SATTAR - STUDENT" userId="S::g00345816@gmit.ie::c251ddf8-de3f-4104-a646-15142c01ca7e" providerId="AD" clId="Web-{51D735E3-2332-4B97-B808-8A2C994F40CF}" dt="2019-04-25T16:32:39.688" v="290"/>
          <ac:spMkLst>
            <pc:docMk/>
            <pc:sldMk cId="1476387868" sldId="259"/>
            <ac:spMk id="4" creationId="{BB8CA088-A193-488D-A459-7D9D554173ED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6:31:00.532" v="272"/>
          <ac:spMkLst>
            <pc:docMk/>
            <pc:sldMk cId="1476387868" sldId="259"/>
            <ac:spMk id="7" creationId="{65F32515-9322-44A5-8C72-4C7BFB461869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6:31:00.532" v="272"/>
          <ac:spMkLst>
            <pc:docMk/>
            <pc:sldMk cId="1476387868" sldId="259"/>
            <ac:spMk id="9" creationId="{A617F13B-5021-454F-90E5-3AB2383BFD34}"/>
          </ac:spMkLst>
        </pc:spChg>
        <pc:picChg chg="add del mod">
          <ac:chgData name="M. USMAN SATTAR - STUDENT" userId="S::g00345816@gmit.ie::c251ddf8-de3f-4104-a646-15142c01ca7e" providerId="AD" clId="Web-{51D735E3-2332-4B97-B808-8A2C994F40CF}" dt="2019-04-25T16:32:42.250" v="291"/>
          <ac:picMkLst>
            <pc:docMk/>
            <pc:sldMk cId="1476387868" sldId="259"/>
            <ac:picMk id="2" creationId="{E4FD238C-EEE2-45E5-A95E-7B48B47B7A93}"/>
          </ac:picMkLst>
        </pc:picChg>
        <pc:picChg chg="add mod">
          <ac:chgData name="M. USMAN SATTAR - STUDENT" userId="S::g00345816@gmit.ie::c251ddf8-de3f-4104-a646-15142c01ca7e" providerId="AD" clId="Web-{51D735E3-2332-4B97-B808-8A2C994F40CF}" dt="2019-04-25T16:34:07.687" v="309" actId="1076"/>
          <ac:picMkLst>
            <pc:docMk/>
            <pc:sldMk cId="1476387868" sldId="259"/>
            <ac:picMk id="5" creationId="{DDF8FB93-D14F-409E-8C01-08EBF8476961}"/>
          </ac:picMkLst>
        </pc:picChg>
        <pc:picChg chg="add del mod">
          <ac:chgData name="M. USMAN SATTAR - STUDENT" userId="S::g00345816@gmit.ie::c251ddf8-de3f-4104-a646-15142c01ca7e" providerId="AD" clId="Web-{51D735E3-2332-4B97-B808-8A2C994F40CF}" dt="2019-04-25T16:34:14.797" v="312"/>
          <ac:picMkLst>
            <pc:docMk/>
            <pc:sldMk cId="1476387868" sldId="259"/>
            <ac:picMk id="8" creationId="{CCDD272E-1C7E-489C-B26F-430C95D93EF2}"/>
          </ac:picMkLst>
        </pc:picChg>
        <pc:picChg chg="add del mod">
          <ac:chgData name="M. USMAN SATTAR - STUDENT" userId="S::g00345816@gmit.ie::c251ddf8-de3f-4104-a646-15142c01ca7e" providerId="AD" clId="Web-{51D735E3-2332-4B97-B808-8A2C994F40CF}" dt="2019-04-25T16:34:10.172" v="310"/>
          <ac:picMkLst>
            <pc:docMk/>
            <pc:sldMk cId="1476387868" sldId="259"/>
            <ac:picMk id="11" creationId="{DD17B005-2550-40BB-B5EE-78DE8C8689EC}"/>
          </ac:picMkLst>
        </pc:picChg>
      </pc:sldChg>
      <pc:sldChg chg="new del ord">
        <pc:chgData name="M. USMAN SATTAR - STUDENT" userId="S::g00345816@gmit.ie::c251ddf8-de3f-4104-a646-15142c01ca7e" providerId="AD" clId="Web-{51D735E3-2332-4B97-B808-8A2C994F40CF}" dt="2019-04-25T16:42:54.937" v="368"/>
        <pc:sldMkLst>
          <pc:docMk/>
          <pc:sldMk cId="3253894921" sldId="260"/>
        </pc:sldMkLst>
      </pc:sldChg>
      <pc:sldChg chg="addSp delSp modSp new del mod setBg">
        <pc:chgData name="M. USMAN SATTAR - STUDENT" userId="S::g00345816@gmit.ie::c251ddf8-de3f-4104-a646-15142c01ca7e" providerId="AD" clId="Web-{51D735E3-2332-4B97-B808-8A2C994F40CF}" dt="2019-04-25T17:05:01.343" v="826"/>
        <pc:sldMkLst>
          <pc:docMk/>
          <pc:sldMk cId="3110655845" sldId="261"/>
        </pc:sldMkLst>
        <pc:spChg chg="mod ord">
          <ac:chgData name="M. USMAN SATTAR - STUDENT" userId="S::g00345816@gmit.ie::c251ddf8-de3f-4104-a646-15142c01ca7e" providerId="AD" clId="Web-{51D735E3-2332-4B97-B808-8A2C994F40CF}" dt="2019-04-25T16:36:24.202" v="319"/>
          <ac:spMkLst>
            <pc:docMk/>
            <pc:sldMk cId="3110655845" sldId="261"/>
            <ac:spMk id="2" creationId="{62007DCB-32F4-42DB-820A-F718978D61E5}"/>
          </ac:spMkLst>
        </pc:spChg>
        <pc:spChg chg="del">
          <ac:chgData name="M. USMAN SATTAR - STUDENT" userId="S::g00345816@gmit.ie::c251ddf8-de3f-4104-a646-15142c01ca7e" providerId="AD" clId="Web-{51D735E3-2332-4B97-B808-8A2C994F40CF}" dt="2019-04-25T16:35:15.828" v="316"/>
          <ac:spMkLst>
            <pc:docMk/>
            <pc:sldMk cId="3110655845" sldId="261"/>
            <ac:spMk id="3" creationId="{FDEE4B2E-E965-49DA-A867-F3382C6D0746}"/>
          </ac:spMkLst>
        </pc:spChg>
        <pc:spChg chg="mod">
          <ac:chgData name="M. USMAN SATTAR - STUDENT" userId="S::g00345816@gmit.ie::c251ddf8-de3f-4104-a646-15142c01ca7e" providerId="AD" clId="Web-{51D735E3-2332-4B97-B808-8A2C994F40CF}" dt="2019-04-25T16:35:32.718" v="317"/>
          <ac:spMkLst>
            <pc:docMk/>
            <pc:sldMk cId="3110655845" sldId="261"/>
            <ac:spMk id="4" creationId="{4971F9BF-F5AF-4D2A-9388-0D70CFEE657E}"/>
          </ac:spMkLst>
        </pc:spChg>
        <pc:picChg chg="add mod ord modCrop">
          <ac:chgData name="M. USMAN SATTAR - STUDENT" userId="S::g00345816@gmit.ie::c251ddf8-de3f-4104-a646-15142c01ca7e" providerId="AD" clId="Web-{51D735E3-2332-4B97-B808-8A2C994F40CF}" dt="2019-04-25T16:36:24.202" v="319"/>
          <ac:picMkLst>
            <pc:docMk/>
            <pc:sldMk cId="3110655845" sldId="261"/>
            <ac:picMk id="5" creationId="{81F7A559-3BB2-4351-9E23-3BF56DDBF277}"/>
          </ac:picMkLst>
        </pc:picChg>
      </pc:sldChg>
      <pc:sldChg chg="addSp modSp new del mod setBg">
        <pc:chgData name="M. USMAN SATTAR - STUDENT" userId="S::g00345816@gmit.ie::c251ddf8-de3f-4104-a646-15142c01ca7e" providerId="AD" clId="Web-{51D735E3-2332-4B97-B808-8A2C994F40CF}" dt="2019-04-25T17:01:11.485" v="705"/>
        <pc:sldMkLst>
          <pc:docMk/>
          <pc:sldMk cId="3297693038" sldId="262"/>
        </pc:sldMkLst>
        <pc:spChg chg="mod">
          <ac:chgData name="M. USMAN SATTAR - STUDENT" userId="S::g00345816@gmit.ie::c251ddf8-de3f-4104-a646-15142c01ca7e" providerId="AD" clId="Web-{51D735E3-2332-4B97-B808-8A2C994F40CF}" dt="2019-04-25T16:52:55.847" v="599"/>
          <ac:spMkLst>
            <pc:docMk/>
            <pc:sldMk cId="3297693038" sldId="262"/>
            <ac:spMk id="2" creationId="{CDE08665-0F2F-4A86-8AB1-DB7E404520B4}"/>
          </ac:spMkLst>
        </pc:spChg>
        <pc:spChg chg="mod">
          <ac:chgData name="M. USMAN SATTAR - STUDENT" userId="S::g00345816@gmit.ie::c251ddf8-de3f-4104-a646-15142c01ca7e" providerId="AD" clId="Web-{51D735E3-2332-4B97-B808-8A2C994F40CF}" dt="2019-04-25T16:53:59.566" v="657" actId="20577"/>
          <ac:spMkLst>
            <pc:docMk/>
            <pc:sldMk cId="3297693038" sldId="262"/>
            <ac:spMk id="3" creationId="{30B85E2F-0D07-4801-9B50-6C00719F3AB1}"/>
          </ac:spMkLst>
        </pc:spChg>
        <pc:spChg chg="add">
          <ac:chgData name="M. USMAN SATTAR - STUDENT" userId="S::g00345816@gmit.ie::c251ddf8-de3f-4104-a646-15142c01ca7e" providerId="AD" clId="Web-{51D735E3-2332-4B97-B808-8A2C994F40CF}" dt="2019-04-25T16:52:55.847" v="599"/>
          <ac:spMkLst>
            <pc:docMk/>
            <pc:sldMk cId="3297693038" sldId="262"/>
            <ac:spMk id="8" creationId="{5690F3EE-0CD1-4520-B020-4E1DF3141C74}"/>
          </ac:spMkLst>
        </pc:spChg>
        <pc:spChg chg="add">
          <ac:chgData name="M. USMAN SATTAR - STUDENT" userId="S::g00345816@gmit.ie::c251ddf8-de3f-4104-a646-15142c01ca7e" providerId="AD" clId="Web-{51D735E3-2332-4B97-B808-8A2C994F40CF}" dt="2019-04-25T16:52:55.847" v="599"/>
          <ac:spMkLst>
            <pc:docMk/>
            <pc:sldMk cId="3297693038" sldId="262"/>
            <ac:spMk id="10" creationId="{9EFDE1E9-7FE0-45CA-9DE2-237F77319A9F}"/>
          </ac:spMkLst>
        </pc:spChg>
      </pc:sldChg>
      <pc:sldChg chg="addSp delSp modSp new mod setBg">
        <pc:chgData name="M. USMAN SATTAR - STUDENT" userId="S::g00345816@gmit.ie::c251ddf8-de3f-4104-a646-15142c01ca7e" providerId="AD" clId="Web-{51D735E3-2332-4B97-B808-8A2C994F40CF}" dt="2019-04-25T17:04:12.750" v="825"/>
        <pc:sldMkLst>
          <pc:docMk/>
          <pc:sldMk cId="2996014782" sldId="263"/>
        </pc:sldMkLst>
        <pc:spChg chg="mod">
          <ac:chgData name="M. USMAN SATTAR - STUDENT" userId="S::g00345816@gmit.ie::c251ddf8-de3f-4104-a646-15142c01ca7e" providerId="AD" clId="Web-{51D735E3-2332-4B97-B808-8A2C994F40CF}" dt="2019-04-25T17:04:12.687" v="824"/>
          <ac:spMkLst>
            <pc:docMk/>
            <pc:sldMk cId="2996014782" sldId="263"/>
            <ac:spMk id="2" creationId="{A712DE9D-D396-4129-B898-FA0105A37B54}"/>
          </ac:spMkLst>
        </pc:spChg>
        <pc:spChg chg="add del mod replId">
          <ac:chgData name="M. USMAN SATTAR - STUDENT" userId="S::g00345816@gmit.ie::c251ddf8-de3f-4104-a646-15142c01ca7e" providerId="AD" clId="Web-{51D735E3-2332-4B97-B808-8A2C994F40CF}" dt="2019-04-25T17:03:34.141" v="818"/>
          <ac:spMkLst>
            <pc:docMk/>
            <pc:sldMk cId="2996014782" sldId="263"/>
            <ac:spMk id="7" creationId="{A0E0E27F-F805-4FAD-AF2B-821E67907703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7:04:12.687" v="824"/>
          <ac:spMkLst>
            <pc:docMk/>
            <pc:sldMk cId="2996014782" sldId="263"/>
            <ac:spMk id="11" creationId="{C9B44886-047B-4C3D-B24D-40372BAF672C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7:04:12.687" v="824"/>
          <ac:spMkLst>
            <pc:docMk/>
            <pc:sldMk cId="2996014782" sldId="263"/>
            <ac:spMk id="13" creationId="{C69F3D2E-2D8E-4CC9-A453-44EB58CF1067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7:04:12.687" v="824"/>
          <ac:spMkLst>
            <pc:docMk/>
            <pc:sldMk cId="2996014782" sldId="263"/>
            <ac:spMk id="17" creationId="{7D96F023-07C3-410F-8214-C77FAA8E7ED8}"/>
          </ac:spMkLst>
        </pc:spChg>
        <pc:graphicFrameChg chg="add del">
          <ac:chgData name="M. USMAN SATTAR - STUDENT" userId="S::g00345816@gmit.ie::c251ddf8-de3f-4104-a646-15142c01ca7e" providerId="AD" clId="Web-{51D735E3-2332-4B97-B808-8A2C994F40CF}" dt="2019-04-25T17:03:33.906" v="817"/>
          <ac:graphicFrameMkLst>
            <pc:docMk/>
            <pc:sldMk cId="2996014782" sldId="263"/>
            <ac:graphicFrameMk id="5" creationId="{4956A15A-60AD-413D-878E-C73EC32A94EE}"/>
          </ac:graphicFrameMkLst>
        </pc:graphicFrameChg>
        <pc:graphicFrameChg chg="add">
          <ac:chgData name="M. USMAN SATTAR - STUDENT" userId="S::g00345816@gmit.ie::c251ddf8-de3f-4104-a646-15142c01ca7e" providerId="AD" clId="Web-{51D735E3-2332-4B97-B808-8A2C994F40CF}" dt="2019-04-25T17:04:12.750" v="825"/>
          <ac:graphicFrameMkLst>
            <pc:docMk/>
            <pc:sldMk cId="2996014782" sldId="263"/>
            <ac:graphicFrameMk id="6" creationId="{E68D7ABC-3AB6-4F8C-B0FC-00FB6C72EF7B}"/>
          </ac:graphicFrameMkLst>
        </pc:graphicFrameChg>
        <pc:graphicFrameChg chg="add del mod replId modGraphic">
          <ac:chgData name="M. USMAN SATTAR - STUDENT" userId="S::g00345816@gmit.ie::c251ddf8-de3f-4104-a646-15142c01ca7e" providerId="AD" clId="Web-{51D735E3-2332-4B97-B808-8A2C994F40CF}" dt="2019-04-25T17:04:12.750" v="825"/>
          <ac:graphicFrameMkLst>
            <pc:docMk/>
            <pc:sldMk cId="2996014782" sldId="263"/>
            <ac:graphicFrameMk id="8" creationId="{E68D7ABC-3AB6-4F8C-B0FC-00FB6C72EF7B}"/>
          </ac:graphicFrameMkLst>
        </pc:graphicFrameChg>
        <pc:cxnChg chg="add del">
          <ac:chgData name="M. USMAN SATTAR - STUDENT" userId="S::g00345816@gmit.ie::c251ddf8-de3f-4104-a646-15142c01ca7e" providerId="AD" clId="Web-{51D735E3-2332-4B97-B808-8A2C994F40CF}" dt="2019-04-25T17:04:12.687" v="824"/>
          <ac:cxnSpMkLst>
            <pc:docMk/>
            <pc:sldMk cId="2996014782" sldId="263"/>
            <ac:cxnSpMk id="15" creationId="{56319A8F-DEC0-498D-AD34-743F1F874155}"/>
          </ac:cxnSpMkLst>
        </pc:cxnChg>
      </pc:sldChg>
      <pc:sldChg chg="addSp delSp modSp new mod setBg">
        <pc:chgData name="M. USMAN SATTAR - STUDENT" userId="S::g00345816@gmit.ie::c251ddf8-de3f-4104-a646-15142c01ca7e" providerId="AD" clId="Web-{51D735E3-2332-4B97-B808-8A2C994F40CF}" dt="2019-04-25T16:52:35.019" v="598"/>
        <pc:sldMkLst>
          <pc:docMk/>
          <pc:sldMk cId="2031778573" sldId="264"/>
        </pc:sldMkLst>
        <pc:spChg chg="mod">
          <ac:chgData name="M. USMAN SATTAR - STUDENT" userId="S::g00345816@gmit.ie::c251ddf8-de3f-4104-a646-15142c01ca7e" providerId="AD" clId="Web-{51D735E3-2332-4B97-B808-8A2C994F40CF}" dt="2019-04-25T16:52:35.019" v="598"/>
          <ac:spMkLst>
            <pc:docMk/>
            <pc:sldMk cId="2031778573" sldId="264"/>
            <ac:spMk id="2" creationId="{66EC25CC-16B7-400C-B85E-632C79F9DF43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6:50:49.160" v="570"/>
          <ac:spMkLst>
            <pc:docMk/>
            <pc:sldMk cId="2031778573" sldId="264"/>
            <ac:spMk id="3" creationId="{3736C52A-4DD3-4B55-B270-87425F0EBD38}"/>
          </ac:spMkLst>
        </pc:spChg>
        <pc:spChg chg="mod ord">
          <ac:chgData name="M. USMAN SATTAR - STUDENT" userId="S::g00345816@gmit.ie::c251ddf8-de3f-4104-a646-15142c01ca7e" providerId="AD" clId="Web-{51D735E3-2332-4B97-B808-8A2C994F40CF}" dt="2019-04-25T16:52:35.019" v="598"/>
          <ac:spMkLst>
            <pc:docMk/>
            <pc:sldMk cId="2031778573" sldId="264"/>
            <ac:spMk id="4" creationId="{0477874C-B44F-423E-9044-37796705BFA3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6:51:00.004" v="572"/>
          <ac:spMkLst>
            <pc:docMk/>
            <pc:sldMk cId="2031778573" sldId="264"/>
            <ac:spMk id="12" creationId="{141A6CCD-9C78-4184-82BF-0E333D5497C6}"/>
          </ac:spMkLst>
        </pc:spChg>
        <pc:picChg chg="add del mod ord modCrop">
          <ac:chgData name="M. USMAN SATTAR - STUDENT" userId="S::g00345816@gmit.ie::c251ddf8-de3f-4104-a646-15142c01ca7e" providerId="AD" clId="Web-{51D735E3-2332-4B97-B808-8A2C994F40CF}" dt="2019-04-25T16:49:04.349" v="569"/>
          <ac:picMkLst>
            <pc:docMk/>
            <pc:sldMk cId="2031778573" sldId="264"/>
            <ac:picMk id="5" creationId="{93084F89-1EAC-4E8C-858E-1132AA7FBEBA}"/>
          </ac:picMkLst>
        </pc:picChg>
        <pc:picChg chg="add mod ord modCrop">
          <ac:chgData name="M. USMAN SATTAR - STUDENT" userId="S::g00345816@gmit.ie::c251ddf8-de3f-4104-a646-15142c01ca7e" providerId="AD" clId="Web-{51D735E3-2332-4B97-B808-8A2C994F40CF}" dt="2019-04-25T16:52:35.019" v="598"/>
          <ac:picMkLst>
            <pc:docMk/>
            <pc:sldMk cId="2031778573" sldId="264"/>
            <ac:picMk id="7" creationId="{2C5A02F7-21DF-48D9-A3BE-8ABA8ABCEE80}"/>
          </ac:picMkLst>
        </pc:picChg>
      </pc:sldChg>
      <pc:sldChg chg="addSp delSp modSp new mod setBg">
        <pc:chgData name="M. USMAN SATTAR - STUDENT" userId="S::g00345816@gmit.ie::c251ddf8-de3f-4104-a646-15142c01ca7e" providerId="AD" clId="Web-{51D735E3-2332-4B97-B808-8A2C994F40CF}" dt="2019-04-25T16:58:35.689" v="678"/>
        <pc:sldMkLst>
          <pc:docMk/>
          <pc:sldMk cId="1097766894" sldId="265"/>
        </pc:sldMkLst>
        <pc:spChg chg="add del">
          <ac:chgData name="M. USMAN SATTAR - STUDENT" userId="S::g00345816@gmit.ie::c251ddf8-de3f-4104-a646-15142c01ca7e" providerId="AD" clId="Web-{51D735E3-2332-4B97-B808-8A2C994F40CF}" dt="2019-04-25T16:58:35.470" v="677"/>
          <ac:spMkLst>
            <pc:docMk/>
            <pc:sldMk cId="1097766894" sldId="265"/>
            <ac:spMk id="10" creationId="{56651B3B-2F8A-4E48-BEA0-5D35421CE7B5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6:58:35.470" v="677"/>
          <ac:spMkLst>
            <pc:docMk/>
            <pc:sldMk cId="1097766894" sldId="265"/>
            <ac:spMk id="11" creationId="{112839B5-6527-4FE1-B5CA-71D5FFC47C0E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6:58:35.470" v="677"/>
          <ac:spMkLst>
            <pc:docMk/>
            <pc:sldMk cId="1097766894" sldId="265"/>
            <ac:spMk id="12" creationId="{BE12D8E2-6088-4997-A8C6-1794DA9E1D48}"/>
          </ac:spMkLst>
        </pc:spChg>
        <pc:spChg chg="add">
          <ac:chgData name="M. USMAN SATTAR - STUDENT" userId="S::g00345816@gmit.ie::c251ddf8-de3f-4104-a646-15142c01ca7e" providerId="AD" clId="Web-{51D735E3-2332-4B97-B808-8A2C994F40CF}" dt="2019-04-25T16:58:35.689" v="678"/>
          <ac:spMkLst>
            <pc:docMk/>
            <pc:sldMk cId="1097766894" sldId="265"/>
            <ac:spMk id="14" creationId="{19B2EB12-332C-4DCC-9746-30DD4690F95F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6:58:35.470" v="677"/>
          <ac:spMkLst>
            <pc:docMk/>
            <pc:sldMk cId="1097766894" sldId="265"/>
            <ac:spMk id="19" creationId="{FAF10F47-1605-47C5-AE58-9062909ADA42}"/>
          </ac:spMkLst>
        </pc:spChg>
        <pc:grpChg chg="add">
          <ac:chgData name="M. USMAN SATTAR - STUDENT" userId="S::g00345816@gmit.ie::c251ddf8-de3f-4104-a646-15142c01ca7e" providerId="AD" clId="Web-{51D735E3-2332-4B97-B808-8A2C994F40CF}" dt="2019-04-25T16:58:35.689" v="678"/>
          <ac:grpSpMkLst>
            <pc:docMk/>
            <pc:sldMk cId="1097766894" sldId="265"/>
            <ac:grpSpMk id="18" creationId="{AFD40B55-BABB-4B33-ADD3-0C2340430678}"/>
          </ac:grpSpMkLst>
        </pc:grpChg>
        <pc:grpChg chg="add">
          <ac:chgData name="M. USMAN SATTAR - STUDENT" userId="S::g00345816@gmit.ie::c251ddf8-de3f-4104-a646-15142c01ca7e" providerId="AD" clId="Web-{51D735E3-2332-4B97-B808-8A2C994F40CF}" dt="2019-04-25T16:58:35.689" v="678"/>
          <ac:grpSpMkLst>
            <pc:docMk/>
            <pc:sldMk cId="1097766894" sldId="265"/>
            <ac:grpSpMk id="23" creationId="{718BCC2B-0684-4382-A2D3-C9ADC776876E}"/>
          </ac:grpSpMkLst>
        </pc:grpChg>
        <pc:grpChg chg="add">
          <ac:chgData name="M. USMAN SATTAR - STUDENT" userId="S::g00345816@gmit.ie::c251ddf8-de3f-4104-a646-15142c01ca7e" providerId="AD" clId="Web-{51D735E3-2332-4B97-B808-8A2C994F40CF}" dt="2019-04-25T16:58:35.689" v="678"/>
          <ac:grpSpMkLst>
            <pc:docMk/>
            <pc:sldMk cId="1097766894" sldId="265"/>
            <ac:grpSpMk id="26" creationId="{E616EDA1-F722-4C6A-AD2F-E487C7EBE6BD}"/>
          </ac:grpSpMkLst>
        </pc:grpChg>
        <pc:grpChg chg="add">
          <ac:chgData name="M. USMAN SATTAR - STUDENT" userId="S::g00345816@gmit.ie::c251ddf8-de3f-4104-a646-15142c01ca7e" providerId="AD" clId="Web-{51D735E3-2332-4B97-B808-8A2C994F40CF}" dt="2019-04-25T16:58:35.689" v="678"/>
          <ac:grpSpMkLst>
            <pc:docMk/>
            <pc:sldMk cId="1097766894" sldId="265"/>
            <ac:grpSpMk id="27" creationId="{B5D0BDB0-2E17-4D86-BEE1-1A1817E04694}"/>
          </ac:grpSpMkLst>
        </pc:grpChg>
        <pc:picChg chg="add mod ord">
          <ac:chgData name="M. USMAN SATTAR - STUDENT" userId="S::g00345816@gmit.ie::c251ddf8-de3f-4104-a646-15142c01ca7e" providerId="AD" clId="Web-{51D735E3-2332-4B97-B808-8A2C994F40CF}" dt="2019-04-25T16:58:35.689" v="678"/>
          <ac:picMkLst>
            <pc:docMk/>
            <pc:sldMk cId="1097766894" sldId="265"/>
            <ac:picMk id="2" creationId="{814C5A57-CA01-40EA-9720-F56C72070661}"/>
          </ac:picMkLst>
        </pc:picChg>
        <pc:picChg chg="add mod ord">
          <ac:chgData name="M. USMAN SATTAR - STUDENT" userId="S::g00345816@gmit.ie::c251ddf8-de3f-4104-a646-15142c01ca7e" providerId="AD" clId="Web-{51D735E3-2332-4B97-B808-8A2C994F40CF}" dt="2019-04-25T16:58:35.689" v="678"/>
          <ac:picMkLst>
            <pc:docMk/>
            <pc:sldMk cId="1097766894" sldId="265"/>
            <ac:picMk id="4" creationId="{8B40A200-E3D5-43AB-81FA-C249D473708E}"/>
          </ac:picMkLst>
        </pc:picChg>
        <pc:picChg chg="add mod ord">
          <ac:chgData name="M. USMAN SATTAR - STUDENT" userId="S::g00345816@gmit.ie::c251ddf8-de3f-4104-a646-15142c01ca7e" providerId="AD" clId="Web-{51D735E3-2332-4B97-B808-8A2C994F40CF}" dt="2019-04-25T16:58:35.689" v="678"/>
          <ac:picMkLst>
            <pc:docMk/>
            <pc:sldMk cId="1097766894" sldId="265"/>
            <ac:picMk id="6" creationId="{DD0C5768-EAB6-402D-80FC-3B5437C73F1A}"/>
          </ac:picMkLst>
        </pc:picChg>
        <pc:picChg chg="add mod">
          <ac:chgData name="M. USMAN SATTAR - STUDENT" userId="S::g00345816@gmit.ie::c251ddf8-de3f-4104-a646-15142c01ca7e" providerId="AD" clId="Web-{51D735E3-2332-4B97-B808-8A2C994F40CF}" dt="2019-04-25T16:58:35.689" v="678"/>
          <ac:picMkLst>
            <pc:docMk/>
            <pc:sldMk cId="1097766894" sldId="265"/>
            <ac:picMk id="8" creationId="{645619E3-35AE-4132-B381-E8E0A8AC4147}"/>
          </ac:picMkLst>
        </pc:picChg>
        <pc:cxnChg chg="add del">
          <ac:chgData name="M. USMAN SATTAR - STUDENT" userId="S::g00345816@gmit.ie::c251ddf8-de3f-4104-a646-15142c01ca7e" providerId="AD" clId="Web-{51D735E3-2332-4B97-B808-8A2C994F40CF}" dt="2019-04-25T16:58:30.142" v="675"/>
          <ac:cxnSpMkLst>
            <pc:docMk/>
            <pc:sldMk cId="1097766894" sldId="265"/>
            <ac:cxnSpMk id="13" creationId="{50DA1EB8-87CF-4588-A1FD-4756F9A28F6B}"/>
          </ac:cxnSpMkLst>
        </pc:cxnChg>
        <pc:cxnChg chg="add del">
          <ac:chgData name="M. USMAN SATTAR - STUDENT" userId="S::g00345816@gmit.ie::c251ddf8-de3f-4104-a646-15142c01ca7e" providerId="AD" clId="Web-{51D735E3-2332-4B97-B808-8A2C994F40CF}" dt="2019-04-25T16:58:30.142" v="675"/>
          <ac:cxnSpMkLst>
            <pc:docMk/>
            <pc:sldMk cId="1097766894" sldId="265"/>
            <ac:cxnSpMk id="15" creationId="{D7A4E378-EA57-47B9-B1EB-58B998F6CFFB}"/>
          </ac:cxnSpMkLst>
        </pc:cxnChg>
        <pc:cxnChg chg="add del">
          <ac:chgData name="M. USMAN SATTAR - STUDENT" userId="S::g00345816@gmit.ie::c251ddf8-de3f-4104-a646-15142c01ca7e" providerId="AD" clId="Web-{51D735E3-2332-4B97-B808-8A2C994F40CF}" dt="2019-04-25T16:58:30.142" v="675"/>
          <ac:cxnSpMkLst>
            <pc:docMk/>
            <pc:sldMk cId="1097766894" sldId="265"/>
            <ac:cxnSpMk id="17" creationId="{D2B31ED6-76F0-425A-9A41-C947AEF9C145}"/>
          </ac:cxnSpMkLst>
        </pc:cxnChg>
      </pc:sldChg>
      <pc:sldChg chg="addSp delSp modSp new mod setBg">
        <pc:chgData name="M. USMAN SATTAR - STUDENT" userId="S::g00345816@gmit.ie::c251ddf8-de3f-4104-a646-15142c01ca7e" providerId="AD" clId="Web-{51D735E3-2332-4B97-B808-8A2C994F40CF}" dt="2019-04-25T17:00:42.735" v="704"/>
        <pc:sldMkLst>
          <pc:docMk/>
          <pc:sldMk cId="575754866" sldId="266"/>
        </pc:sldMkLst>
        <pc:spChg chg="mod">
          <ac:chgData name="M. USMAN SATTAR - STUDENT" userId="S::g00345816@gmit.ie::c251ddf8-de3f-4104-a646-15142c01ca7e" providerId="AD" clId="Web-{51D735E3-2332-4B97-B808-8A2C994F40CF}" dt="2019-04-25T17:00:42.735" v="704"/>
          <ac:spMkLst>
            <pc:docMk/>
            <pc:sldMk cId="575754866" sldId="266"/>
            <ac:spMk id="2" creationId="{06872CCA-C7DA-489E-AB3A-7CCC35BAABD0}"/>
          </ac:spMkLst>
        </pc:spChg>
        <pc:spChg chg="del mod">
          <ac:chgData name="M. USMAN SATTAR - STUDENT" userId="S::g00345816@gmit.ie::c251ddf8-de3f-4104-a646-15142c01ca7e" providerId="AD" clId="Web-{51D735E3-2332-4B97-B808-8A2C994F40CF}" dt="2019-04-25T17:00:35.876" v="701"/>
          <ac:spMkLst>
            <pc:docMk/>
            <pc:sldMk cId="575754866" sldId="266"/>
            <ac:spMk id="3" creationId="{D73D2F85-F70E-4EAC-83D4-35822A958D57}"/>
          </ac:spMkLst>
        </pc:spChg>
        <pc:spChg chg="add">
          <ac:chgData name="M. USMAN SATTAR - STUDENT" userId="S::g00345816@gmit.ie::c251ddf8-de3f-4104-a646-15142c01ca7e" providerId="AD" clId="Web-{51D735E3-2332-4B97-B808-8A2C994F40CF}" dt="2019-04-25T17:00:42.735" v="704"/>
          <ac:spMkLst>
            <pc:docMk/>
            <pc:sldMk cId="575754866" sldId="266"/>
            <ac:spMk id="5" creationId="{CAAB0C47-03D3-4EC5-9300-FE0F7101422B}"/>
          </ac:spMkLst>
        </pc:spChg>
        <pc:spChg chg="add del mod">
          <ac:chgData name="M. USMAN SATTAR - STUDENT" userId="S::g00345816@gmit.ie::c251ddf8-de3f-4104-a646-15142c01ca7e" providerId="AD" clId="Web-{51D735E3-2332-4B97-B808-8A2C994F40CF}" dt="2019-04-25T17:00:28.720" v="699"/>
          <ac:spMkLst>
            <pc:docMk/>
            <pc:sldMk cId="575754866" sldId="266"/>
            <ac:spMk id="6" creationId="{A69350E1-F2CA-4323-B55C-B56B5751853E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7:00:42.485" v="703"/>
          <ac:spMkLst>
            <pc:docMk/>
            <pc:sldMk cId="575754866" sldId="266"/>
            <ac:spMk id="7" creationId="{BCA2EB72-13DC-4DC6-B461-3B036C55B925}"/>
          </ac:spMkLst>
        </pc:spChg>
        <pc:spChg chg="add">
          <ac:chgData name="M. USMAN SATTAR - STUDENT" userId="S::g00345816@gmit.ie::c251ddf8-de3f-4104-a646-15142c01ca7e" providerId="AD" clId="Web-{51D735E3-2332-4B97-B808-8A2C994F40CF}" dt="2019-04-25T17:00:42.735" v="704"/>
          <ac:spMkLst>
            <pc:docMk/>
            <pc:sldMk cId="575754866" sldId="266"/>
            <ac:spMk id="8" creationId="{8EC4BECB-3915-428C-B97E-9B2A95053DBE}"/>
          </ac:spMkLst>
        </pc:spChg>
        <pc:picChg chg="add del mod">
          <ac:chgData name="M. USMAN SATTAR - STUDENT" userId="S::g00345816@gmit.ie::c251ddf8-de3f-4104-a646-15142c01ca7e" providerId="AD" clId="Web-{51D735E3-2332-4B97-B808-8A2C994F40CF}" dt="2019-04-25T17:00:28.720" v="700"/>
          <ac:picMkLst>
            <pc:docMk/>
            <pc:sldMk cId="575754866" sldId="266"/>
            <ac:picMk id="4" creationId="{43B2EA1A-83A3-4D5E-9ECD-BC7C27302742}"/>
          </ac:picMkLst>
        </pc:picChg>
        <pc:cxnChg chg="add del">
          <ac:chgData name="M. USMAN SATTAR - STUDENT" userId="S::g00345816@gmit.ie::c251ddf8-de3f-4104-a646-15142c01ca7e" providerId="AD" clId="Web-{51D735E3-2332-4B97-B808-8A2C994F40CF}" dt="2019-04-25T17:00:42.485" v="703"/>
          <ac:cxnSpMkLst>
            <pc:docMk/>
            <pc:sldMk cId="575754866" sldId="266"/>
            <ac:cxnSpMk id="9" creationId="{C8F75BF3-096E-451E-A222-96A7F0946814}"/>
          </ac:cxnSpMkLst>
        </pc:cxnChg>
        <pc:cxnChg chg="add">
          <ac:chgData name="M. USMAN SATTAR - STUDENT" userId="S::g00345816@gmit.ie::c251ddf8-de3f-4104-a646-15142c01ca7e" providerId="AD" clId="Web-{51D735E3-2332-4B97-B808-8A2C994F40CF}" dt="2019-04-25T17:00:42.735" v="704"/>
          <ac:cxnSpMkLst>
            <pc:docMk/>
            <pc:sldMk cId="575754866" sldId="266"/>
            <ac:cxnSpMk id="11" creationId="{62FE8E50-044C-4BD7-A1B4-BC8AF7CDCF76}"/>
          </ac:cxnSpMkLst>
        </pc:cxnChg>
      </pc:sldChg>
      <pc:sldChg chg="delSp modSp new del">
        <pc:chgData name="M. USMAN SATTAR - STUDENT" userId="S::g00345816@gmit.ie::c251ddf8-de3f-4104-a646-15142c01ca7e" providerId="AD" clId="Web-{51D735E3-2332-4B97-B808-8A2C994F40CF}" dt="2019-04-25T18:09:55.822" v="975"/>
        <pc:sldMkLst>
          <pc:docMk/>
          <pc:sldMk cId="624536792" sldId="267"/>
        </pc:sldMkLst>
        <pc:spChg chg="mod">
          <ac:chgData name="M. USMAN SATTAR - STUDENT" userId="S::g00345816@gmit.ie::c251ddf8-de3f-4104-a646-15142c01ca7e" providerId="AD" clId="Web-{51D735E3-2332-4B97-B808-8A2C994F40CF}" dt="2019-04-25T18:07:30.150" v="845" actId="20577"/>
          <ac:spMkLst>
            <pc:docMk/>
            <pc:sldMk cId="624536792" sldId="267"/>
            <ac:spMk id="2" creationId="{2BE5D1BA-AC39-4AAA-908B-0BF3249AC814}"/>
          </ac:spMkLst>
        </pc:spChg>
        <pc:spChg chg="del">
          <ac:chgData name="M. USMAN SATTAR - STUDENT" userId="S::g00345816@gmit.ie::c251ddf8-de3f-4104-a646-15142c01ca7e" providerId="AD" clId="Web-{51D735E3-2332-4B97-B808-8A2C994F40CF}" dt="2019-04-25T18:09:36.323" v="971"/>
          <ac:spMkLst>
            <pc:docMk/>
            <pc:sldMk cId="624536792" sldId="267"/>
            <ac:spMk id="3" creationId="{2795271B-EF0C-4760-A789-9BF56BA86FFF}"/>
          </ac:spMkLst>
        </pc:spChg>
        <pc:spChg chg="mod">
          <ac:chgData name="M. USMAN SATTAR - STUDENT" userId="S::g00345816@gmit.ie::c251ddf8-de3f-4104-a646-15142c01ca7e" providerId="AD" clId="Web-{51D735E3-2332-4B97-B808-8A2C994F40CF}" dt="2019-04-25T18:09:53.728" v="972" actId="20577"/>
          <ac:spMkLst>
            <pc:docMk/>
            <pc:sldMk cId="624536792" sldId="267"/>
            <ac:spMk id="4" creationId="{D7F014DB-4172-4964-BE15-114F8F108DB0}"/>
          </ac:spMkLst>
        </pc:spChg>
      </pc:sldChg>
      <pc:sldChg chg="addSp modSp new mod ord setBg">
        <pc:chgData name="M. USMAN SATTAR - STUDENT" userId="S::g00345816@gmit.ie::c251ddf8-de3f-4104-a646-15142c01ca7e" providerId="AD" clId="Web-{51D735E3-2332-4B97-B808-8A2C994F40CF}" dt="2019-04-25T18:17:56.526" v="1056"/>
        <pc:sldMkLst>
          <pc:docMk/>
          <pc:sldMk cId="983019693" sldId="267"/>
        </pc:sldMkLst>
        <pc:spChg chg="mod">
          <ac:chgData name="M. USMAN SATTAR - STUDENT" userId="S::g00345816@gmit.ie::c251ddf8-de3f-4104-a646-15142c01ca7e" providerId="AD" clId="Web-{51D735E3-2332-4B97-B808-8A2C994F40CF}" dt="2019-04-25T18:11:45.588" v="1003"/>
          <ac:spMkLst>
            <pc:docMk/>
            <pc:sldMk cId="983019693" sldId="267"/>
            <ac:spMk id="2" creationId="{44BDFC46-EFCD-4268-8B62-03E946139597}"/>
          </ac:spMkLst>
        </pc:spChg>
        <pc:spChg chg="mod">
          <ac:chgData name="M. USMAN SATTAR - STUDENT" userId="S::g00345816@gmit.ie::c251ddf8-de3f-4104-a646-15142c01ca7e" providerId="AD" clId="Web-{51D735E3-2332-4B97-B808-8A2C994F40CF}" dt="2019-04-25T18:11:45.588" v="1003"/>
          <ac:spMkLst>
            <pc:docMk/>
            <pc:sldMk cId="983019693" sldId="267"/>
            <ac:spMk id="3" creationId="{5FEF00D9-4303-4FE1-9CE7-1CAA4B35772E}"/>
          </ac:spMkLst>
        </pc:spChg>
        <pc:picChg chg="add mod ord">
          <ac:chgData name="M. USMAN SATTAR - STUDENT" userId="S::g00345816@gmit.ie::c251ddf8-de3f-4104-a646-15142c01ca7e" providerId="AD" clId="Web-{51D735E3-2332-4B97-B808-8A2C994F40CF}" dt="2019-04-25T18:11:45.588" v="1003"/>
          <ac:picMkLst>
            <pc:docMk/>
            <pc:sldMk cId="983019693" sldId="267"/>
            <ac:picMk id="4" creationId="{B9464C0C-CA0A-47B1-B1DB-911829F1DD4A}"/>
          </ac:picMkLst>
        </pc:picChg>
      </pc:sldChg>
      <pc:sldChg chg="addSp delSp modSp new mod setBg">
        <pc:chgData name="M. USMAN SATTAR - STUDENT" userId="S::g00345816@gmit.ie::c251ddf8-de3f-4104-a646-15142c01ca7e" providerId="AD" clId="Web-{51D735E3-2332-4B97-B808-8A2C994F40CF}" dt="2019-04-25T18:20:38.183" v="1149"/>
        <pc:sldMkLst>
          <pc:docMk/>
          <pc:sldMk cId="831216919" sldId="268"/>
        </pc:sldMkLst>
        <pc:spChg chg="mod ord">
          <ac:chgData name="M. USMAN SATTAR - STUDENT" userId="S::g00345816@gmit.ie::c251ddf8-de3f-4104-a646-15142c01ca7e" providerId="AD" clId="Web-{51D735E3-2332-4B97-B808-8A2C994F40CF}" dt="2019-04-25T18:20:38.183" v="1149"/>
          <ac:spMkLst>
            <pc:docMk/>
            <pc:sldMk cId="831216919" sldId="268"/>
            <ac:spMk id="2" creationId="{AAA81C5B-696A-4478-BEEC-7A9805ACF020}"/>
          </ac:spMkLst>
        </pc:spChg>
        <pc:spChg chg="del">
          <ac:chgData name="M. USMAN SATTAR - STUDENT" userId="S::g00345816@gmit.ie::c251ddf8-de3f-4104-a646-15142c01ca7e" providerId="AD" clId="Web-{51D735E3-2332-4B97-B808-8A2C994F40CF}" dt="2019-04-25T18:19:00.776" v="1058"/>
          <ac:spMkLst>
            <pc:docMk/>
            <pc:sldMk cId="831216919" sldId="268"/>
            <ac:spMk id="3" creationId="{DEE06AC2-C2DD-4A5A-94BB-EADDE778A38F}"/>
          </ac:spMkLst>
        </pc:spChg>
        <pc:spChg chg="mod">
          <ac:chgData name="M. USMAN SATTAR - STUDENT" userId="S::g00345816@gmit.ie::c251ddf8-de3f-4104-a646-15142c01ca7e" providerId="AD" clId="Web-{51D735E3-2332-4B97-B808-8A2C994F40CF}" dt="2019-04-25T18:20:38.183" v="1149"/>
          <ac:spMkLst>
            <pc:docMk/>
            <pc:sldMk cId="831216919" sldId="268"/>
            <ac:spMk id="4" creationId="{37E97D88-8AB7-41CE-83D6-37F1316C2728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8:20:24.089" v="1144"/>
          <ac:spMkLst>
            <pc:docMk/>
            <pc:sldMk cId="831216919" sldId="268"/>
            <ac:spMk id="10" creationId="{1C07A023-7F4A-48D1-9369-C19AAA8AD411}"/>
          </ac:spMkLst>
        </pc:spChg>
        <pc:picChg chg="add mod ord modCrop">
          <ac:chgData name="M. USMAN SATTAR - STUDENT" userId="S::g00345816@gmit.ie::c251ddf8-de3f-4104-a646-15142c01ca7e" providerId="AD" clId="Web-{51D735E3-2332-4B97-B808-8A2C994F40CF}" dt="2019-04-25T18:20:38.183" v="1149"/>
          <ac:picMkLst>
            <pc:docMk/>
            <pc:sldMk cId="831216919" sldId="268"/>
            <ac:picMk id="5" creationId="{65B1B32A-0050-4EF9-9BE3-9592D9942F63}"/>
          </ac:picMkLst>
        </pc:picChg>
      </pc:sldChg>
      <pc:sldChg chg="addSp delSp modSp new del mod setBg">
        <pc:chgData name="M. USMAN SATTAR - STUDENT" userId="S::g00345816@gmit.ie::c251ddf8-de3f-4104-a646-15142c01ca7e" providerId="AD" clId="Web-{51D735E3-2332-4B97-B808-8A2C994F40CF}" dt="2019-04-25T18:17:49.198" v="1054"/>
        <pc:sldMkLst>
          <pc:docMk/>
          <pc:sldMk cId="2108795201" sldId="268"/>
        </pc:sldMkLst>
        <pc:spChg chg="mod">
          <ac:chgData name="M. USMAN SATTAR - STUDENT" userId="S::g00345816@gmit.ie::c251ddf8-de3f-4104-a646-15142c01ca7e" providerId="AD" clId="Web-{51D735E3-2332-4B97-B808-8A2C994F40CF}" dt="2019-04-25T18:16:12.807" v="1052"/>
          <ac:spMkLst>
            <pc:docMk/>
            <pc:sldMk cId="2108795201" sldId="268"/>
            <ac:spMk id="2" creationId="{EB610A0F-C72E-4596-8822-A7E3AE3A5544}"/>
          </ac:spMkLst>
        </pc:spChg>
        <pc:spChg chg="del">
          <ac:chgData name="M. USMAN SATTAR - STUDENT" userId="S::g00345816@gmit.ie::c251ddf8-de3f-4104-a646-15142c01ca7e" providerId="AD" clId="Web-{51D735E3-2332-4B97-B808-8A2C994F40CF}" dt="2019-04-25T18:15:22.104" v="1039"/>
          <ac:spMkLst>
            <pc:docMk/>
            <pc:sldMk cId="2108795201" sldId="268"/>
            <ac:spMk id="3" creationId="{8BF74DA6-DFAE-42C6-9559-4A81912D985B}"/>
          </ac:spMkLst>
        </pc:spChg>
        <pc:spChg chg="mod">
          <ac:chgData name="M. USMAN SATTAR - STUDENT" userId="S::g00345816@gmit.ie::c251ddf8-de3f-4104-a646-15142c01ca7e" providerId="AD" clId="Web-{51D735E3-2332-4B97-B808-8A2C994F40CF}" dt="2019-04-25T18:16:12.807" v="1052"/>
          <ac:spMkLst>
            <pc:docMk/>
            <pc:sldMk cId="2108795201" sldId="268"/>
            <ac:spMk id="4" creationId="{2F786388-AE08-4D51-85A3-839E7E7FB562}"/>
          </ac:spMkLst>
        </pc:spChg>
        <pc:spChg chg="add mod">
          <ac:chgData name="M. USMAN SATTAR - STUDENT" userId="S::g00345816@gmit.ie::c251ddf8-de3f-4104-a646-15142c01ca7e" providerId="AD" clId="Web-{51D735E3-2332-4B97-B808-8A2C994F40CF}" dt="2019-04-25T18:17:42.995" v="1053"/>
          <ac:spMkLst>
            <pc:docMk/>
            <pc:sldMk cId="2108795201" sldId="268"/>
            <ac:spMk id="8" creationId="{D74D9CA5-88F8-48D6-8CF3-93581A6C6AE5}"/>
          </ac:spMkLst>
        </pc:spChg>
        <pc:spChg chg="add del">
          <ac:chgData name="M. USMAN SATTAR - STUDENT" userId="S::g00345816@gmit.ie::c251ddf8-de3f-4104-a646-15142c01ca7e" providerId="AD" clId="Web-{51D735E3-2332-4B97-B808-8A2C994F40CF}" dt="2019-04-25T18:15:52.557" v="1048"/>
          <ac:spMkLst>
            <pc:docMk/>
            <pc:sldMk cId="2108795201" sldId="268"/>
            <ac:spMk id="10" creationId="{377641A3-0AD1-47C4-888F-5D557BC9C0CB}"/>
          </ac:spMkLst>
        </pc:spChg>
        <pc:picChg chg="add del mod ord modCrop">
          <ac:chgData name="M. USMAN SATTAR - STUDENT" userId="S::g00345816@gmit.ie::c251ddf8-de3f-4104-a646-15142c01ca7e" providerId="AD" clId="Web-{51D735E3-2332-4B97-B808-8A2C994F40CF}" dt="2019-04-25T18:17:42.995" v="1053"/>
          <ac:picMkLst>
            <pc:docMk/>
            <pc:sldMk cId="2108795201" sldId="268"/>
            <ac:picMk id="5" creationId="{F6FF316E-DB09-4A98-8AE1-3E00409F99C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756C6-6BA0-4950-A09E-1AAFDDCDD5D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FE9D7F-14D6-4687-8FD0-431C65AF2E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Providing customers with a realistic based eCommerce Website</a:t>
          </a:r>
        </a:p>
      </dgm:t>
    </dgm:pt>
    <dgm:pt modelId="{CDA87D38-0BD3-4D8C-81EE-779FCF25A6DB}" type="parTrans" cxnId="{DE6CFF15-04CA-4641-8B11-32325D520012}">
      <dgm:prSet/>
      <dgm:spPr/>
      <dgm:t>
        <a:bodyPr/>
        <a:lstStyle/>
        <a:p>
          <a:endParaRPr lang="en-US"/>
        </a:p>
      </dgm:t>
    </dgm:pt>
    <dgm:pt modelId="{103F133A-EA03-4F8E-B219-27DBC42001D7}" type="sibTrans" cxnId="{DE6CFF15-04CA-4641-8B11-32325D520012}">
      <dgm:prSet/>
      <dgm:spPr/>
      <dgm:t>
        <a:bodyPr/>
        <a:lstStyle/>
        <a:p>
          <a:endParaRPr lang="en-US"/>
        </a:p>
      </dgm:t>
    </dgm:pt>
    <dgm:pt modelId="{AEB60812-73C3-46F5-8E38-1142E2E73B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Eye-Catching website to the online market</a:t>
          </a:r>
        </a:p>
      </dgm:t>
    </dgm:pt>
    <dgm:pt modelId="{17810370-9705-4D1A-8B50-6F2DF9705989}" type="parTrans" cxnId="{D58505FA-3D59-47B3-B619-BCB095AD44AC}">
      <dgm:prSet/>
      <dgm:spPr/>
      <dgm:t>
        <a:bodyPr/>
        <a:lstStyle/>
        <a:p>
          <a:endParaRPr lang="en-US"/>
        </a:p>
      </dgm:t>
    </dgm:pt>
    <dgm:pt modelId="{9CD8AAA8-60B3-44B6-939B-D9A1FCFCE19F}" type="sibTrans" cxnId="{D58505FA-3D59-47B3-B619-BCB095AD44AC}">
      <dgm:prSet/>
      <dgm:spPr/>
      <dgm:t>
        <a:bodyPr/>
        <a:lstStyle/>
        <a:p>
          <a:endParaRPr lang="en-US"/>
        </a:p>
      </dgm:t>
    </dgm:pt>
    <dgm:pt modelId="{6BC0FD2E-F045-47F6-AA9E-B24E026F5DF3}" type="pres">
      <dgm:prSet presAssocID="{08A756C6-6BA0-4950-A09E-1AAFDDCDD5D7}" presName="root" presStyleCnt="0">
        <dgm:presLayoutVars>
          <dgm:dir/>
          <dgm:resizeHandles val="exact"/>
        </dgm:presLayoutVars>
      </dgm:prSet>
      <dgm:spPr/>
    </dgm:pt>
    <dgm:pt modelId="{DFAB222D-68FC-4026-9312-1A83831BE36D}" type="pres">
      <dgm:prSet presAssocID="{01FE9D7F-14D6-4687-8FD0-431C65AF2E81}" presName="compNode" presStyleCnt="0"/>
      <dgm:spPr/>
    </dgm:pt>
    <dgm:pt modelId="{C33C3208-90F3-4A19-BBE9-630C2AD999EC}" type="pres">
      <dgm:prSet presAssocID="{01FE9D7F-14D6-4687-8FD0-431C65AF2E8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4549D69E-AC99-41B8-801A-25CEA011EE40}" type="pres">
      <dgm:prSet presAssocID="{01FE9D7F-14D6-4687-8FD0-431C65AF2E81}" presName="spaceRect" presStyleCnt="0"/>
      <dgm:spPr/>
    </dgm:pt>
    <dgm:pt modelId="{DF7D61B0-D7B8-485C-88EF-5E7DB078EF2C}" type="pres">
      <dgm:prSet presAssocID="{01FE9D7F-14D6-4687-8FD0-431C65AF2E81}" presName="textRect" presStyleLbl="revTx" presStyleIdx="0" presStyleCnt="2">
        <dgm:presLayoutVars>
          <dgm:chMax val="1"/>
          <dgm:chPref val="1"/>
        </dgm:presLayoutVars>
      </dgm:prSet>
      <dgm:spPr/>
    </dgm:pt>
    <dgm:pt modelId="{250E0168-4B0A-41BA-BB2A-F13C7B719DF8}" type="pres">
      <dgm:prSet presAssocID="{103F133A-EA03-4F8E-B219-27DBC42001D7}" presName="sibTrans" presStyleCnt="0"/>
      <dgm:spPr/>
    </dgm:pt>
    <dgm:pt modelId="{DF239B8E-1A18-40C2-850B-76675466A62C}" type="pres">
      <dgm:prSet presAssocID="{AEB60812-73C3-46F5-8E38-1142E2E73B4D}" presName="compNode" presStyleCnt="0"/>
      <dgm:spPr/>
    </dgm:pt>
    <dgm:pt modelId="{0E14DBE0-B06F-458E-86C4-F2228FA1066F}" type="pres">
      <dgm:prSet presAssocID="{AEB60812-73C3-46F5-8E38-1142E2E73B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DE25C675-FB7A-4C07-A404-F5DD1F077ED7}" type="pres">
      <dgm:prSet presAssocID="{AEB60812-73C3-46F5-8E38-1142E2E73B4D}" presName="spaceRect" presStyleCnt="0"/>
      <dgm:spPr/>
    </dgm:pt>
    <dgm:pt modelId="{C1BE05DA-D01E-4007-9F82-3EEC4F209E13}" type="pres">
      <dgm:prSet presAssocID="{AEB60812-73C3-46F5-8E38-1142E2E73B4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6844301-584C-4C2C-87E4-771047C9269D}" type="presOf" srcId="{01FE9D7F-14D6-4687-8FD0-431C65AF2E81}" destId="{DF7D61B0-D7B8-485C-88EF-5E7DB078EF2C}" srcOrd="0" destOrd="0" presId="urn:microsoft.com/office/officeart/2018/2/layout/IconLabelList"/>
    <dgm:cxn modelId="{DE6CFF15-04CA-4641-8B11-32325D520012}" srcId="{08A756C6-6BA0-4950-A09E-1AAFDDCDD5D7}" destId="{01FE9D7F-14D6-4687-8FD0-431C65AF2E81}" srcOrd="0" destOrd="0" parTransId="{CDA87D38-0BD3-4D8C-81EE-779FCF25A6DB}" sibTransId="{103F133A-EA03-4F8E-B219-27DBC42001D7}"/>
    <dgm:cxn modelId="{A739D95E-1640-4B9A-A5D1-2998902E64DF}" type="presOf" srcId="{AEB60812-73C3-46F5-8E38-1142E2E73B4D}" destId="{C1BE05DA-D01E-4007-9F82-3EEC4F209E13}" srcOrd="0" destOrd="0" presId="urn:microsoft.com/office/officeart/2018/2/layout/IconLabelList"/>
    <dgm:cxn modelId="{5BEC7EF6-B18B-4ED4-A750-624B80E92CD8}" type="presOf" srcId="{08A756C6-6BA0-4950-A09E-1AAFDDCDD5D7}" destId="{6BC0FD2E-F045-47F6-AA9E-B24E026F5DF3}" srcOrd="0" destOrd="0" presId="urn:microsoft.com/office/officeart/2018/2/layout/IconLabelList"/>
    <dgm:cxn modelId="{D58505FA-3D59-47B3-B619-BCB095AD44AC}" srcId="{08A756C6-6BA0-4950-A09E-1AAFDDCDD5D7}" destId="{AEB60812-73C3-46F5-8E38-1142E2E73B4D}" srcOrd="1" destOrd="0" parTransId="{17810370-9705-4D1A-8B50-6F2DF9705989}" sibTransId="{9CD8AAA8-60B3-44B6-939B-D9A1FCFCE19F}"/>
    <dgm:cxn modelId="{4E3898C4-533D-4C21-8BF6-59AF4C32BA28}" type="presParOf" srcId="{6BC0FD2E-F045-47F6-AA9E-B24E026F5DF3}" destId="{DFAB222D-68FC-4026-9312-1A83831BE36D}" srcOrd="0" destOrd="0" presId="urn:microsoft.com/office/officeart/2018/2/layout/IconLabelList"/>
    <dgm:cxn modelId="{35385D9E-90DA-48CA-B5E6-71DE1EC6AE0A}" type="presParOf" srcId="{DFAB222D-68FC-4026-9312-1A83831BE36D}" destId="{C33C3208-90F3-4A19-BBE9-630C2AD999EC}" srcOrd="0" destOrd="0" presId="urn:microsoft.com/office/officeart/2018/2/layout/IconLabelList"/>
    <dgm:cxn modelId="{C3D1EDE7-D280-427A-89AC-35EF24700897}" type="presParOf" srcId="{DFAB222D-68FC-4026-9312-1A83831BE36D}" destId="{4549D69E-AC99-41B8-801A-25CEA011EE40}" srcOrd="1" destOrd="0" presId="urn:microsoft.com/office/officeart/2018/2/layout/IconLabelList"/>
    <dgm:cxn modelId="{2B145585-9D4E-434A-B265-16335ACAE8A7}" type="presParOf" srcId="{DFAB222D-68FC-4026-9312-1A83831BE36D}" destId="{DF7D61B0-D7B8-485C-88EF-5E7DB078EF2C}" srcOrd="2" destOrd="0" presId="urn:microsoft.com/office/officeart/2018/2/layout/IconLabelList"/>
    <dgm:cxn modelId="{3EB59AA0-FDEF-4FA2-A8B8-697010A32DCF}" type="presParOf" srcId="{6BC0FD2E-F045-47F6-AA9E-B24E026F5DF3}" destId="{250E0168-4B0A-41BA-BB2A-F13C7B719DF8}" srcOrd="1" destOrd="0" presId="urn:microsoft.com/office/officeart/2018/2/layout/IconLabelList"/>
    <dgm:cxn modelId="{96A8AEE7-0935-4EBE-91BF-4F6316659B86}" type="presParOf" srcId="{6BC0FD2E-F045-47F6-AA9E-B24E026F5DF3}" destId="{DF239B8E-1A18-40C2-850B-76675466A62C}" srcOrd="2" destOrd="0" presId="urn:microsoft.com/office/officeart/2018/2/layout/IconLabelList"/>
    <dgm:cxn modelId="{69701991-FE1C-4F33-B04D-BA5F28D375E5}" type="presParOf" srcId="{DF239B8E-1A18-40C2-850B-76675466A62C}" destId="{0E14DBE0-B06F-458E-86C4-F2228FA1066F}" srcOrd="0" destOrd="0" presId="urn:microsoft.com/office/officeart/2018/2/layout/IconLabelList"/>
    <dgm:cxn modelId="{9A4FD446-7EE6-4543-A6D8-3EA6774A6DAB}" type="presParOf" srcId="{DF239B8E-1A18-40C2-850B-76675466A62C}" destId="{DE25C675-FB7A-4C07-A404-F5DD1F077ED7}" srcOrd="1" destOrd="0" presId="urn:microsoft.com/office/officeart/2018/2/layout/IconLabelList"/>
    <dgm:cxn modelId="{2F01DE32-F8B0-443C-9DA4-31DDCB815724}" type="presParOf" srcId="{DF239B8E-1A18-40C2-850B-76675466A62C}" destId="{C1BE05DA-D01E-4007-9F82-3EEC4F209E1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9F9311-0343-4F5E-A954-C9F2BE409F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4DD2B8-A047-43BA-9AA7-30E3275324A6}">
      <dgm:prSet/>
      <dgm:spPr/>
      <dgm:t>
        <a:bodyPr/>
        <a:lstStyle/>
        <a:p>
          <a:r>
            <a:rPr lang="en-US"/>
            <a:t>Images using MySQL</a:t>
          </a:r>
        </a:p>
      </dgm:t>
    </dgm:pt>
    <dgm:pt modelId="{16452150-E30E-40CF-A7F3-D21FCF41E8CA}" type="parTrans" cxnId="{6B243EBF-BEEA-410F-89B5-A86026965931}">
      <dgm:prSet/>
      <dgm:spPr/>
      <dgm:t>
        <a:bodyPr/>
        <a:lstStyle/>
        <a:p>
          <a:endParaRPr lang="en-US"/>
        </a:p>
      </dgm:t>
    </dgm:pt>
    <dgm:pt modelId="{4A8911D6-1AB8-4870-8C2E-163C2BA08D2C}" type="sibTrans" cxnId="{6B243EBF-BEEA-410F-89B5-A86026965931}">
      <dgm:prSet/>
      <dgm:spPr/>
      <dgm:t>
        <a:bodyPr/>
        <a:lstStyle/>
        <a:p>
          <a:endParaRPr lang="en-US"/>
        </a:p>
      </dgm:t>
    </dgm:pt>
    <dgm:pt modelId="{7F21811D-67AE-432E-9BD0-C287F1043AB9}">
      <dgm:prSet/>
      <dgm:spPr/>
      <dgm:t>
        <a:bodyPr/>
        <a:lstStyle/>
        <a:p>
          <a:r>
            <a:rPr lang="en-US"/>
            <a:t>Manipulating Data using JavaScript &amp; Typescript</a:t>
          </a:r>
        </a:p>
      </dgm:t>
    </dgm:pt>
    <dgm:pt modelId="{261EFA1C-2678-446C-8E3B-DB50A03C2B6B}" type="parTrans" cxnId="{96516A6E-983A-4FC4-A528-D77F6A702344}">
      <dgm:prSet/>
      <dgm:spPr/>
      <dgm:t>
        <a:bodyPr/>
        <a:lstStyle/>
        <a:p>
          <a:endParaRPr lang="en-US"/>
        </a:p>
      </dgm:t>
    </dgm:pt>
    <dgm:pt modelId="{F4CB0AD0-EF0B-4257-B7D1-450CA0FD3EF3}" type="sibTrans" cxnId="{96516A6E-983A-4FC4-A528-D77F6A702344}">
      <dgm:prSet/>
      <dgm:spPr/>
      <dgm:t>
        <a:bodyPr/>
        <a:lstStyle/>
        <a:p>
          <a:endParaRPr lang="en-US"/>
        </a:p>
      </dgm:t>
    </dgm:pt>
    <dgm:pt modelId="{627768AD-5DDD-43E1-BEC8-3C7B577F0C16}" type="pres">
      <dgm:prSet presAssocID="{069F9311-0343-4F5E-A954-C9F2BE409F30}" presName="root" presStyleCnt="0">
        <dgm:presLayoutVars>
          <dgm:dir/>
          <dgm:resizeHandles val="exact"/>
        </dgm:presLayoutVars>
      </dgm:prSet>
      <dgm:spPr/>
    </dgm:pt>
    <dgm:pt modelId="{43245B55-1FAD-4983-A5B4-B0D4BF4A8B5B}" type="pres">
      <dgm:prSet presAssocID="{8B4DD2B8-A047-43BA-9AA7-30E3275324A6}" presName="compNode" presStyleCnt="0"/>
      <dgm:spPr/>
    </dgm:pt>
    <dgm:pt modelId="{D262BB1A-EF74-4C60-9AFE-291E437D8A13}" type="pres">
      <dgm:prSet presAssocID="{8B4DD2B8-A047-43BA-9AA7-30E3275324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17252D8-0A2B-4399-A6AB-A2AD29DCAF43}" type="pres">
      <dgm:prSet presAssocID="{8B4DD2B8-A047-43BA-9AA7-30E3275324A6}" presName="spaceRect" presStyleCnt="0"/>
      <dgm:spPr/>
    </dgm:pt>
    <dgm:pt modelId="{06D6525D-9DBE-495B-ABB2-5FE3A6821514}" type="pres">
      <dgm:prSet presAssocID="{8B4DD2B8-A047-43BA-9AA7-30E3275324A6}" presName="textRect" presStyleLbl="revTx" presStyleIdx="0" presStyleCnt="2">
        <dgm:presLayoutVars>
          <dgm:chMax val="1"/>
          <dgm:chPref val="1"/>
        </dgm:presLayoutVars>
      </dgm:prSet>
      <dgm:spPr/>
    </dgm:pt>
    <dgm:pt modelId="{473DA939-AB2E-4F6E-9A91-E2C55CF8A569}" type="pres">
      <dgm:prSet presAssocID="{4A8911D6-1AB8-4870-8C2E-163C2BA08D2C}" presName="sibTrans" presStyleCnt="0"/>
      <dgm:spPr/>
    </dgm:pt>
    <dgm:pt modelId="{238B352A-2203-4C8B-9B0B-26AD08ABAAA1}" type="pres">
      <dgm:prSet presAssocID="{7F21811D-67AE-432E-9BD0-C287F1043AB9}" presName="compNode" presStyleCnt="0"/>
      <dgm:spPr/>
    </dgm:pt>
    <dgm:pt modelId="{47E0075D-15F9-4401-B3BB-6D3F43B65481}" type="pres">
      <dgm:prSet presAssocID="{7F21811D-67AE-432E-9BD0-C287F1043A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B99ED92E-F0A9-4C74-9CAD-7DDFA3F849CF}" type="pres">
      <dgm:prSet presAssocID="{7F21811D-67AE-432E-9BD0-C287F1043AB9}" presName="spaceRect" presStyleCnt="0"/>
      <dgm:spPr/>
    </dgm:pt>
    <dgm:pt modelId="{B5D90720-FA5A-4A7A-9E22-CDBDA3633EE6}" type="pres">
      <dgm:prSet presAssocID="{7F21811D-67AE-432E-9BD0-C287F1043A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34E0403-DDBC-4B93-9870-BC4E691D9C35}" type="presOf" srcId="{8B4DD2B8-A047-43BA-9AA7-30E3275324A6}" destId="{06D6525D-9DBE-495B-ABB2-5FE3A6821514}" srcOrd="0" destOrd="0" presId="urn:microsoft.com/office/officeart/2018/2/layout/IconLabelList"/>
    <dgm:cxn modelId="{B0E05F4B-5CE2-4ADB-9F6B-7A8E879363D6}" type="presOf" srcId="{7F21811D-67AE-432E-9BD0-C287F1043AB9}" destId="{B5D90720-FA5A-4A7A-9E22-CDBDA3633EE6}" srcOrd="0" destOrd="0" presId="urn:microsoft.com/office/officeart/2018/2/layout/IconLabelList"/>
    <dgm:cxn modelId="{96516A6E-983A-4FC4-A528-D77F6A702344}" srcId="{069F9311-0343-4F5E-A954-C9F2BE409F30}" destId="{7F21811D-67AE-432E-9BD0-C287F1043AB9}" srcOrd="1" destOrd="0" parTransId="{261EFA1C-2678-446C-8E3B-DB50A03C2B6B}" sibTransId="{F4CB0AD0-EF0B-4257-B7D1-450CA0FD3EF3}"/>
    <dgm:cxn modelId="{6B243EBF-BEEA-410F-89B5-A86026965931}" srcId="{069F9311-0343-4F5E-A954-C9F2BE409F30}" destId="{8B4DD2B8-A047-43BA-9AA7-30E3275324A6}" srcOrd="0" destOrd="0" parTransId="{16452150-E30E-40CF-A7F3-D21FCF41E8CA}" sibTransId="{4A8911D6-1AB8-4870-8C2E-163C2BA08D2C}"/>
    <dgm:cxn modelId="{2D34E9CE-000D-49EF-9986-9220C2A539BF}" type="presOf" srcId="{069F9311-0343-4F5E-A954-C9F2BE409F30}" destId="{627768AD-5DDD-43E1-BEC8-3C7B577F0C16}" srcOrd="0" destOrd="0" presId="urn:microsoft.com/office/officeart/2018/2/layout/IconLabelList"/>
    <dgm:cxn modelId="{7C989204-DB5A-413A-A6E9-1848517D651A}" type="presParOf" srcId="{627768AD-5DDD-43E1-BEC8-3C7B577F0C16}" destId="{43245B55-1FAD-4983-A5B4-B0D4BF4A8B5B}" srcOrd="0" destOrd="0" presId="urn:microsoft.com/office/officeart/2018/2/layout/IconLabelList"/>
    <dgm:cxn modelId="{956CC54C-13E9-4FFE-A3E8-AF9AA9AD244C}" type="presParOf" srcId="{43245B55-1FAD-4983-A5B4-B0D4BF4A8B5B}" destId="{D262BB1A-EF74-4C60-9AFE-291E437D8A13}" srcOrd="0" destOrd="0" presId="urn:microsoft.com/office/officeart/2018/2/layout/IconLabelList"/>
    <dgm:cxn modelId="{D3EA78C7-8607-4B91-8ABE-6AE311EF4295}" type="presParOf" srcId="{43245B55-1FAD-4983-A5B4-B0D4BF4A8B5B}" destId="{917252D8-0A2B-4399-A6AB-A2AD29DCAF43}" srcOrd="1" destOrd="0" presId="urn:microsoft.com/office/officeart/2018/2/layout/IconLabelList"/>
    <dgm:cxn modelId="{0515D844-98C5-4B7F-9E60-FC26EDF917EC}" type="presParOf" srcId="{43245B55-1FAD-4983-A5B4-B0D4BF4A8B5B}" destId="{06D6525D-9DBE-495B-ABB2-5FE3A6821514}" srcOrd="2" destOrd="0" presId="urn:microsoft.com/office/officeart/2018/2/layout/IconLabelList"/>
    <dgm:cxn modelId="{9074080A-D501-442A-AD82-918152BA993D}" type="presParOf" srcId="{627768AD-5DDD-43E1-BEC8-3C7B577F0C16}" destId="{473DA939-AB2E-4F6E-9A91-E2C55CF8A569}" srcOrd="1" destOrd="0" presId="urn:microsoft.com/office/officeart/2018/2/layout/IconLabelList"/>
    <dgm:cxn modelId="{FD92E9A0-C550-4990-8110-1B835512D1E7}" type="presParOf" srcId="{627768AD-5DDD-43E1-BEC8-3C7B577F0C16}" destId="{238B352A-2203-4C8B-9B0B-26AD08ABAAA1}" srcOrd="2" destOrd="0" presId="urn:microsoft.com/office/officeart/2018/2/layout/IconLabelList"/>
    <dgm:cxn modelId="{4A34B889-4644-4CBE-81FF-981AA732A62F}" type="presParOf" srcId="{238B352A-2203-4C8B-9B0B-26AD08ABAAA1}" destId="{47E0075D-15F9-4401-B3BB-6D3F43B65481}" srcOrd="0" destOrd="0" presId="urn:microsoft.com/office/officeart/2018/2/layout/IconLabelList"/>
    <dgm:cxn modelId="{F05AA85C-C331-47F3-820E-0E1F0A62932B}" type="presParOf" srcId="{238B352A-2203-4C8B-9B0B-26AD08ABAAA1}" destId="{B99ED92E-F0A9-4C74-9CAD-7DDFA3F849CF}" srcOrd="1" destOrd="0" presId="urn:microsoft.com/office/officeart/2018/2/layout/IconLabelList"/>
    <dgm:cxn modelId="{A30E714C-4C88-4B71-BE22-F67F5070B99A}" type="presParOf" srcId="{238B352A-2203-4C8B-9B0B-26AD08ABAAA1}" destId="{B5D90720-FA5A-4A7A-9E22-CDBDA3633E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C3208-90F3-4A19-BBE9-630C2AD999EC}">
      <dsp:nvSpPr>
        <dsp:cNvPr id="0" name=""/>
        <dsp:cNvSpPr/>
      </dsp:nvSpPr>
      <dsp:spPr>
        <a:xfrm>
          <a:off x="1443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D61B0-D7B8-485C-88EF-5E7DB078EF2C}">
      <dsp:nvSpPr>
        <dsp:cNvPr id="0" name=""/>
        <dsp:cNvSpPr/>
      </dsp:nvSpPr>
      <dsp:spPr>
        <a:xfrm>
          <a:off x="255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Providing customers with a realistic based eCommerce Website</a:t>
          </a:r>
        </a:p>
      </dsp:txBody>
      <dsp:txXfrm>
        <a:off x="255000" y="2540919"/>
        <a:ext cx="4320000" cy="720000"/>
      </dsp:txXfrm>
    </dsp:sp>
    <dsp:sp modelId="{0E14DBE0-B06F-458E-86C4-F2228FA1066F}">
      <dsp:nvSpPr>
        <dsp:cNvPr id="0" name=""/>
        <dsp:cNvSpPr/>
      </dsp:nvSpPr>
      <dsp:spPr>
        <a:xfrm>
          <a:off x="6519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E05DA-D01E-4007-9F82-3EEC4F209E13}">
      <dsp:nvSpPr>
        <dsp:cNvPr id="0" name=""/>
        <dsp:cNvSpPr/>
      </dsp:nvSpPr>
      <dsp:spPr>
        <a:xfrm>
          <a:off x="5331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Eye-Catching website to the online market</a:t>
          </a:r>
        </a:p>
      </dsp:txBody>
      <dsp:txXfrm>
        <a:off x="5331000" y="254091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2BB1A-EF74-4C60-9AFE-291E437D8A13}">
      <dsp:nvSpPr>
        <dsp:cNvPr id="0" name=""/>
        <dsp:cNvSpPr/>
      </dsp:nvSpPr>
      <dsp:spPr>
        <a:xfrm>
          <a:off x="1443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6525D-9DBE-495B-ABB2-5FE3A6821514}">
      <dsp:nvSpPr>
        <dsp:cNvPr id="0" name=""/>
        <dsp:cNvSpPr/>
      </dsp:nvSpPr>
      <dsp:spPr>
        <a:xfrm>
          <a:off x="255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Images using MySQL</a:t>
          </a:r>
        </a:p>
      </dsp:txBody>
      <dsp:txXfrm>
        <a:off x="255000" y="2540919"/>
        <a:ext cx="4320000" cy="720000"/>
      </dsp:txXfrm>
    </dsp:sp>
    <dsp:sp modelId="{47E0075D-15F9-4401-B3BB-6D3F43B65481}">
      <dsp:nvSpPr>
        <dsp:cNvPr id="0" name=""/>
        <dsp:cNvSpPr/>
      </dsp:nvSpPr>
      <dsp:spPr>
        <a:xfrm>
          <a:off x="6519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90720-FA5A-4A7A-9E22-CDBDA3633EE6}">
      <dsp:nvSpPr>
        <dsp:cNvPr id="0" name=""/>
        <dsp:cNvSpPr/>
      </dsp:nvSpPr>
      <dsp:spPr>
        <a:xfrm>
          <a:off x="5331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Manipulating Data using JavaScript &amp; Typescript</a:t>
          </a:r>
        </a:p>
      </dsp:txBody>
      <dsp:txXfrm>
        <a:off x="5331000" y="254091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4424" y="847726"/>
            <a:ext cx="6150510" cy="3200400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Saftech</a:t>
            </a: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Fonez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424" y="4124325"/>
            <a:ext cx="6150510" cy="1905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ECommerce Website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1D4ECA-0043-446D-B819-C06BE050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131" y="1764334"/>
            <a:ext cx="3416888" cy="34168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2DE7-096C-4277-A6F5-124CBD87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project's aims and objectives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8D2908-AF2F-4864-891E-5C1CB8CEC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706595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270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25CC-16B7-400C-B85E-632C79F9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Project Aim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7874C-B44F-423E-9044-37796705B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0465" y="2666999"/>
            <a:ext cx="5122606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Have a website that is able to pull information from a remote server.</a:t>
            </a:r>
          </a:p>
          <a:p>
            <a:pPr>
              <a:buFont typeface="Arial"/>
              <a:buChar char="•"/>
            </a:pPr>
            <a:r>
              <a:rPr lang="en-US" dirty="0"/>
              <a:t>Combination of MySQL &amp; AWS</a:t>
            </a:r>
            <a:endParaRPr lang="en-US"/>
          </a:p>
          <a:p>
            <a:pPr>
              <a:buFont typeface="Arial"/>
              <a:buChar char="•"/>
            </a:pPr>
            <a:r>
              <a:rPr lang="en-US"/>
              <a:t>PayPal Payment</a:t>
            </a:r>
          </a:p>
          <a:p>
            <a:pPr>
              <a:buFont typeface="Arial"/>
              <a:buChar char="•"/>
            </a:pPr>
            <a:endParaRPr lang="en-US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5A02F7-21DF-48D9-A3BE-8ABA8ABCEE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4953" r="-1" b="34539"/>
          <a:stretch/>
        </p:blipFill>
        <p:spPr>
          <a:xfrm>
            <a:off x="643192" y="1200868"/>
            <a:ext cx="5451627" cy="413622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3177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AAB0C47-03D3-4EC5-9300-FE0F71014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72CCA-C7DA-489E-AB3A-7CCC35BAA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2793" y="643467"/>
            <a:ext cx="7795740" cy="4280312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architecture of the solution</a:t>
            </a:r>
            <a:endParaRPr lang="en-US" sz="6600"/>
          </a:p>
          <a:p>
            <a:pPr algn="l"/>
            <a:endParaRPr lang="en-US" sz="660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 useBgFill="1">
        <p:nvSpPr>
          <p:cNvPr id="8" name="Rounded Rectangle 9">
            <a:extLst>
              <a:ext uri="{FF2B5EF4-FFF2-40B4-BE49-F238E27FC236}">
                <a16:creationId xmlns:a16="http://schemas.microsoft.com/office/drawing/2014/main" id="{8EC4BECB-3915-428C-B97E-9B2A95053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91" y="0"/>
            <a:ext cx="3401878" cy="6857999"/>
          </a:xfrm>
          <a:prstGeom prst="roundRect">
            <a:avLst>
              <a:gd name="adj" fmla="val 0"/>
            </a:avLst>
          </a:pr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FE8E50-044C-4BD7-A1B4-BC8AF7CDC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16469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7575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2">
            <a:extLst>
              <a:ext uri="{FF2B5EF4-FFF2-40B4-BE49-F238E27FC236}">
                <a16:creationId xmlns:a16="http://schemas.microsoft.com/office/drawing/2014/main" id="{19B2EB12-332C-4DCC-9746-30DD4690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4">
            <a:extLst>
              <a:ext uri="{FF2B5EF4-FFF2-40B4-BE49-F238E27FC236}">
                <a16:creationId xmlns:a16="http://schemas.microsoft.com/office/drawing/2014/main" id="{AFD40B55-BABB-4B33-ADD3-0C2340430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590550"/>
            <a:ext cx="5480792" cy="2739376"/>
            <a:chOff x="7807230" y="2012810"/>
            <a:chExt cx="3251252" cy="345986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324E181-0B87-4B75-A5EC-6A4B1BD1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577211FB-84C1-4B06-AF95-F83D0394D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B40A200-E3D5-43AB-81FA-C249D4737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54" y="753230"/>
            <a:ext cx="4828032" cy="2414016"/>
          </a:xfrm>
          <a:prstGeom prst="rect">
            <a:avLst/>
          </a:prstGeom>
        </p:spPr>
      </p:pic>
      <p:grpSp>
        <p:nvGrpSpPr>
          <p:cNvPr id="26" name="Group 18">
            <a:extLst>
              <a:ext uri="{FF2B5EF4-FFF2-40B4-BE49-F238E27FC236}">
                <a16:creationId xmlns:a16="http://schemas.microsoft.com/office/drawing/2014/main" id="{E616EDA1-F722-4C6A-AD2F-E487C7EBE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3544708"/>
            <a:ext cx="2651760" cy="2739376"/>
            <a:chOff x="7807230" y="2012810"/>
            <a:chExt cx="3251252" cy="34598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B994A57-EDEF-4F7C-9FF3-8A4666468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45935-877E-4620-9F00-69FFC601B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0C5768-EAB6-402D-80FC-3B5437C73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66" y="3770527"/>
            <a:ext cx="2322576" cy="228773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18BCC2B-0684-4382-A2D3-C9ADC7768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85270" y="3544708"/>
            <a:ext cx="2651760" cy="2739376"/>
            <a:chOff x="7807230" y="2012810"/>
            <a:chExt cx="3251252" cy="34598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7BE271-7CC8-493E-ACC7-330B8DAE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16E226-9BF3-4654-A708-DDC3A062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645619E3-35AE-4132-B381-E8E0A8AC4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862" y="4304720"/>
            <a:ext cx="2322576" cy="121935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5D0BDB0-2E17-4D86-BEE1-1A1817E04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6100" y="583417"/>
            <a:ext cx="5451125" cy="5700667"/>
            <a:chOff x="7807230" y="2012810"/>
            <a:chExt cx="3251252" cy="345986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A4205F-B9AE-4B05-9BDE-05C46ED3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833BEF-B243-4FC2-967F-3C9C2085A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14C5A57-CA01-40EA-9720-F56C72070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342" y="873430"/>
            <a:ext cx="512064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6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DE9D-D396-4129-B898-FA0105A3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problems encountered</a:t>
            </a:r>
          </a:p>
          <a:p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68D7ABC-3AB6-4F8C-B0FC-00FB6C72E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236556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601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ellphone on a table&#10;&#10;Description generated with very high confidence">
            <a:extLst>
              <a:ext uri="{FF2B5EF4-FFF2-40B4-BE49-F238E27FC236}">
                <a16:creationId xmlns:a16="http://schemas.microsoft.com/office/drawing/2014/main" id="{B9464C0C-CA0A-47B1-B1DB-911829F1DD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BDFC46-EFCD-4268-8B62-03E94613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Conclusions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00D9-4303-4FE1-9CE7-1CAA4B357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We have learnt a lot from when we started this project.</a:t>
            </a:r>
          </a:p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This project helped us realize that group work requires an extreme amount of communication, patient and good understanding between the member which we really had.</a:t>
            </a:r>
          </a:p>
        </p:txBody>
      </p:sp>
    </p:spTree>
    <p:extLst>
      <p:ext uri="{BB962C8B-B14F-4D97-AF65-F5344CB8AC3E}">
        <p14:creationId xmlns:p14="http://schemas.microsoft.com/office/powerpoint/2010/main" val="98301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1C5B-696A-4478-BEEC-7A9805A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3883741"/>
            <a:ext cx="8676222" cy="1335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Designed By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97D88-8AB7-41CE-83D6-37F1316C2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1012" y="5295900"/>
            <a:ext cx="8676222" cy="6821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USMAN SATTAR &amp; SAMMAR TAHIR</a:t>
            </a:r>
          </a:p>
        </p:txBody>
      </p:sp>
      <p:pic>
        <p:nvPicPr>
          <p:cNvPr id="5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5B1B32A-0050-4EF9-9BE3-9592D9942F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15796" b="15796"/>
          <a:stretch/>
        </p:blipFill>
        <p:spPr>
          <a:xfrm>
            <a:off x="2711334" y="1202737"/>
            <a:ext cx="6769332" cy="260480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31216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Mesh</vt:lpstr>
      <vt:lpstr>Saftech Fonez</vt:lpstr>
      <vt:lpstr>project's aims and objectives</vt:lpstr>
      <vt:lpstr>Project Aim</vt:lpstr>
      <vt:lpstr>architecture of the solution </vt:lpstr>
      <vt:lpstr>PowerPoint Presentation</vt:lpstr>
      <vt:lpstr>problems encountered </vt:lpstr>
      <vt:lpstr>Conclusions</vt:lpstr>
      <vt:lpstr>Designed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297</cp:revision>
  <dcterms:created xsi:type="dcterms:W3CDTF">2013-07-15T20:24:02Z</dcterms:created>
  <dcterms:modified xsi:type="dcterms:W3CDTF">2019-04-25T18:20:38Z</dcterms:modified>
</cp:coreProperties>
</file>