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4"/>
  </p:sldMasterIdLst>
  <p:notesMasterIdLst>
    <p:notesMasterId r:id="rId13"/>
  </p:notesMasterIdLst>
  <p:handoutMasterIdLst>
    <p:handoutMasterId r:id="rId14"/>
  </p:handoutMasterIdLst>
  <p:sldIdLst>
    <p:sldId id="490" r:id="rId5"/>
    <p:sldId id="369" r:id="rId6"/>
    <p:sldId id="491" r:id="rId7"/>
    <p:sldId id="370" r:id="rId8"/>
    <p:sldId id="371" r:id="rId9"/>
    <p:sldId id="372" r:id="rId10"/>
    <p:sldId id="374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5226" autoAdjust="0"/>
  </p:normalViewPr>
  <p:slideViewPr>
    <p:cSldViewPr snapToGrid="0">
      <p:cViewPr varScale="1">
        <p:scale>
          <a:sx n="100" d="100"/>
          <a:sy n="100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53D15-D403-4AF9-BA21-54A394CEE959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5CF5E2D9-5361-43AC-9CB7-FF31CA434C31}">
      <dgm:prSet phldrT="[Texto]"/>
      <dgm:spPr/>
      <dgm:t>
        <a:bodyPr/>
        <a:lstStyle/>
        <a:p>
          <a:r>
            <a:rPr lang="pt-BR" dirty="0"/>
            <a:t>Entrada</a:t>
          </a:r>
        </a:p>
      </dgm:t>
    </dgm:pt>
    <dgm:pt modelId="{5B3D1191-AAAE-4DC9-84E0-177E49B16A3D}" type="parTrans" cxnId="{BB965005-8152-456F-B227-AA8106184EEA}">
      <dgm:prSet/>
      <dgm:spPr/>
      <dgm:t>
        <a:bodyPr/>
        <a:lstStyle/>
        <a:p>
          <a:endParaRPr lang="pt-BR"/>
        </a:p>
      </dgm:t>
    </dgm:pt>
    <dgm:pt modelId="{B1901249-FD07-4FF1-B9CC-B8907CD37BDA}" type="sibTrans" cxnId="{BB965005-8152-456F-B227-AA8106184EEA}">
      <dgm:prSet/>
      <dgm:spPr/>
      <dgm:t>
        <a:bodyPr/>
        <a:lstStyle/>
        <a:p>
          <a:endParaRPr lang="pt-BR"/>
        </a:p>
      </dgm:t>
    </dgm:pt>
    <dgm:pt modelId="{3E4BDBA5-FBDE-4FFC-92EE-C4FD1AEC93D7}">
      <dgm:prSet phldrT="[Texto]"/>
      <dgm:spPr/>
      <dgm:t>
        <a:bodyPr/>
        <a:lstStyle/>
        <a:p>
          <a:r>
            <a:rPr lang="pt-BR" dirty="0"/>
            <a:t>Processamento</a:t>
          </a:r>
        </a:p>
      </dgm:t>
    </dgm:pt>
    <dgm:pt modelId="{31EA5016-6D83-4121-A72F-A543A4B82349}" type="parTrans" cxnId="{80F8C78F-0970-4F1D-8EE8-2F1B2D33622D}">
      <dgm:prSet/>
      <dgm:spPr/>
      <dgm:t>
        <a:bodyPr/>
        <a:lstStyle/>
        <a:p>
          <a:endParaRPr lang="pt-BR"/>
        </a:p>
      </dgm:t>
    </dgm:pt>
    <dgm:pt modelId="{4D58C208-E472-4BE7-85C4-6E249D6F1E78}" type="sibTrans" cxnId="{80F8C78F-0970-4F1D-8EE8-2F1B2D33622D}">
      <dgm:prSet/>
      <dgm:spPr/>
      <dgm:t>
        <a:bodyPr/>
        <a:lstStyle/>
        <a:p>
          <a:endParaRPr lang="pt-BR"/>
        </a:p>
      </dgm:t>
    </dgm:pt>
    <dgm:pt modelId="{274EE2B5-2804-4786-8098-86CFB9268CE5}">
      <dgm:prSet phldrT="[Texto]"/>
      <dgm:spPr/>
      <dgm:t>
        <a:bodyPr/>
        <a:lstStyle/>
        <a:p>
          <a:r>
            <a:rPr lang="pt-BR" dirty="0"/>
            <a:t>Armazenamento</a:t>
          </a:r>
        </a:p>
      </dgm:t>
    </dgm:pt>
    <dgm:pt modelId="{8275D712-BDC9-4480-9E03-54519E098A86}" type="parTrans" cxnId="{2BC779DB-893D-48C6-BA39-01C278C50A2E}">
      <dgm:prSet/>
      <dgm:spPr/>
      <dgm:t>
        <a:bodyPr/>
        <a:lstStyle/>
        <a:p>
          <a:endParaRPr lang="pt-BR"/>
        </a:p>
      </dgm:t>
    </dgm:pt>
    <dgm:pt modelId="{DA634C4B-07BE-4D18-814A-3B99264C8FD3}" type="sibTrans" cxnId="{2BC779DB-893D-48C6-BA39-01C278C50A2E}">
      <dgm:prSet/>
      <dgm:spPr/>
      <dgm:t>
        <a:bodyPr/>
        <a:lstStyle/>
        <a:p>
          <a:endParaRPr lang="pt-BR"/>
        </a:p>
      </dgm:t>
    </dgm:pt>
    <dgm:pt modelId="{A1E4E14A-9189-422D-A538-FEB2D88F2E1C}">
      <dgm:prSet phldrT="[Texto]"/>
      <dgm:spPr/>
      <dgm:t>
        <a:bodyPr/>
        <a:lstStyle/>
        <a:p>
          <a:r>
            <a:rPr lang="pt-BR" dirty="0"/>
            <a:t>Saída</a:t>
          </a:r>
        </a:p>
      </dgm:t>
    </dgm:pt>
    <dgm:pt modelId="{CFF60C0F-A0B6-4133-9D94-C6E01368E14A}" type="parTrans" cxnId="{8DD021CE-92C1-47A8-988D-99CD803A0FFD}">
      <dgm:prSet/>
      <dgm:spPr/>
      <dgm:t>
        <a:bodyPr/>
        <a:lstStyle/>
        <a:p>
          <a:endParaRPr lang="pt-BR"/>
        </a:p>
      </dgm:t>
    </dgm:pt>
    <dgm:pt modelId="{8D53179F-3734-4A53-97FF-EB990D61068E}" type="sibTrans" cxnId="{8DD021CE-92C1-47A8-988D-99CD803A0FFD}">
      <dgm:prSet/>
      <dgm:spPr/>
      <dgm:t>
        <a:bodyPr/>
        <a:lstStyle/>
        <a:p>
          <a:endParaRPr lang="pt-BR"/>
        </a:p>
      </dgm:t>
    </dgm:pt>
    <dgm:pt modelId="{68D62D75-EBB2-451B-9700-861B5DA8901A}" type="pres">
      <dgm:prSet presAssocID="{B0F53D15-D403-4AF9-BA21-54A394CEE959}" presName="diagram" presStyleCnt="0">
        <dgm:presLayoutVars>
          <dgm:dir/>
          <dgm:resizeHandles val="exact"/>
        </dgm:presLayoutVars>
      </dgm:prSet>
      <dgm:spPr/>
    </dgm:pt>
    <dgm:pt modelId="{3488CDE7-DBAC-4BF9-9E5F-DCBD8B9F65AE}" type="pres">
      <dgm:prSet presAssocID="{5CF5E2D9-5361-43AC-9CB7-FF31CA434C31}" presName="node" presStyleLbl="node1" presStyleIdx="0" presStyleCnt="4">
        <dgm:presLayoutVars>
          <dgm:bulletEnabled val="1"/>
        </dgm:presLayoutVars>
      </dgm:prSet>
      <dgm:spPr/>
    </dgm:pt>
    <dgm:pt modelId="{75C6881B-4E5D-4803-A00A-3CB3875374BE}" type="pres">
      <dgm:prSet presAssocID="{B1901249-FD07-4FF1-B9CC-B8907CD37BDA}" presName="sibTrans" presStyleLbl="sibTrans2D1" presStyleIdx="0" presStyleCnt="3"/>
      <dgm:spPr/>
    </dgm:pt>
    <dgm:pt modelId="{B8F93E59-8921-439D-B0E0-2FEA3006312E}" type="pres">
      <dgm:prSet presAssocID="{B1901249-FD07-4FF1-B9CC-B8907CD37BDA}" presName="connectorText" presStyleLbl="sibTrans2D1" presStyleIdx="0" presStyleCnt="3"/>
      <dgm:spPr/>
    </dgm:pt>
    <dgm:pt modelId="{B8101EC4-8B8C-4287-B174-D54F2E0B0563}" type="pres">
      <dgm:prSet presAssocID="{3E4BDBA5-FBDE-4FFC-92EE-C4FD1AEC93D7}" presName="node" presStyleLbl="node1" presStyleIdx="1" presStyleCnt="4">
        <dgm:presLayoutVars>
          <dgm:bulletEnabled val="1"/>
        </dgm:presLayoutVars>
      </dgm:prSet>
      <dgm:spPr/>
    </dgm:pt>
    <dgm:pt modelId="{1A70C083-97EB-4B74-9147-2310F0E63DFF}" type="pres">
      <dgm:prSet presAssocID="{4D58C208-E472-4BE7-85C4-6E249D6F1E78}" presName="sibTrans" presStyleLbl="sibTrans2D1" presStyleIdx="1" presStyleCnt="3"/>
      <dgm:spPr/>
    </dgm:pt>
    <dgm:pt modelId="{405953A8-8A39-4E40-B152-4FD3A5459BAC}" type="pres">
      <dgm:prSet presAssocID="{4D58C208-E472-4BE7-85C4-6E249D6F1E78}" presName="connectorText" presStyleLbl="sibTrans2D1" presStyleIdx="1" presStyleCnt="3"/>
      <dgm:spPr/>
    </dgm:pt>
    <dgm:pt modelId="{A0EC9474-7C9F-4D7E-A73C-5F51F8931E7E}" type="pres">
      <dgm:prSet presAssocID="{274EE2B5-2804-4786-8098-86CFB9268CE5}" presName="node" presStyleLbl="node1" presStyleIdx="2" presStyleCnt="4">
        <dgm:presLayoutVars>
          <dgm:bulletEnabled val="1"/>
        </dgm:presLayoutVars>
      </dgm:prSet>
      <dgm:spPr/>
    </dgm:pt>
    <dgm:pt modelId="{26497A5D-23E8-4DE1-A436-80292DDD6FBE}" type="pres">
      <dgm:prSet presAssocID="{DA634C4B-07BE-4D18-814A-3B99264C8FD3}" presName="sibTrans" presStyleLbl="sibTrans2D1" presStyleIdx="2" presStyleCnt="3"/>
      <dgm:spPr/>
    </dgm:pt>
    <dgm:pt modelId="{784CFFC0-B797-4A75-AC9F-2AF1B63264C3}" type="pres">
      <dgm:prSet presAssocID="{DA634C4B-07BE-4D18-814A-3B99264C8FD3}" presName="connectorText" presStyleLbl="sibTrans2D1" presStyleIdx="2" presStyleCnt="3"/>
      <dgm:spPr/>
    </dgm:pt>
    <dgm:pt modelId="{E08CA306-5269-45D0-AD45-701736AEBA0A}" type="pres">
      <dgm:prSet presAssocID="{A1E4E14A-9189-422D-A538-FEB2D88F2E1C}" presName="node" presStyleLbl="node1" presStyleIdx="3" presStyleCnt="4">
        <dgm:presLayoutVars>
          <dgm:bulletEnabled val="1"/>
        </dgm:presLayoutVars>
      </dgm:prSet>
      <dgm:spPr/>
    </dgm:pt>
  </dgm:ptLst>
  <dgm:cxnLst>
    <dgm:cxn modelId="{52D88404-A9D2-4A5A-9BA0-84B96651639F}" type="presOf" srcId="{B1901249-FD07-4FF1-B9CC-B8907CD37BDA}" destId="{75C6881B-4E5D-4803-A00A-3CB3875374BE}" srcOrd="0" destOrd="0" presId="urn:microsoft.com/office/officeart/2005/8/layout/process5"/>
    <dgm:cxn modelId="{BB965005-8152-456F-B227-AA8106184EEA}" srcId="{B0F53D15-D403-4AF9-BA21-54A394CEE959}" destId="{5CF5E2D9-5361-43AC-9CB7-FF31CA434C31}" srcOrd="0" destOrd="0" parTransId="{5B3D1191-AAAE-4DC9-84E0-177E49B16A3D}" sibTransId="{B1901249-FD07-4FF1-B9CC-B8907CD37BDA}"/>
    <dgm:cxn modelId="{3C800910-3EA7-4915-8444-EDE9C9593437}" type="presOf" srcId="{B1901249-FD07-4FF1-B9CC-B8907CD37BDA}" destId="{B8F93E59-8921-439D-B0E0-2FEA3006312E}" srcOrd="1" destOrd="0" presId="urn:microsoft.com/office/officeart/2005/8/layout/process5"/>
    <dgm:cxn modelId="{F22BBA11-0244-4D1D-ABF1-1707E8A73812}" type="presOf" srcId="{4D58C208-E472-4BE7-85C4-6E249D6F1E78}" destId="{405953A8-8A39-4E40-B152-4FD3A5459BAC}" srcOrd="1" destOrd="0" presId="urn:microsoft.com/office/officeart/2005/8/layout/process5"/>
    <dgm:cxn modelId="{1D1AC727-47A2-4177-AB2B-80E17EAA02D8}" type="presOf" srcId="{5CF5E2D9-5361-43AC-9CB7-FF31CA434C31}" destId="{3488CDE7-DBAC-4BF9-9E5F-DCBD8B9F65AE}" srcOrd="0" destOrd="0" presId="urn:microsoft.com/office/officeart/2005/8/layout/process5"/>
    <dgm:cxn modelId="{2B45CB5F-8178-401D-9D1E-B0CD2D7C3705}" type="presOf" srcId="{DA634C4B-07BE-4D18-814A-3B99264C8FD3}" destId="{26497A5D-23E8-4DE1-A436-80292DDD6FBE}" srcOrd="0" destOrd="0" presId="urn:microsoft.com/office/officeart/2005/8/layout/process5"/>
    <dgm:cxn modelId="{2FD2CC7E-5FBC-4289-930D-03063FF978A9}" type="presOf" srcId="{3E4BDBA5-FBDE-4FFC-92EE-C4FD1AEC93D7}" destId="{B8101EC4-8B8C-4287-B174-D54F2E0B0563}" srcOrd="0" destOrd="0" presId="urn:microsoft.com/office/officeart/2005/8/layout/process5"/>
    <dgm:cxn modelId="{7E90BF8A-88A1-44AC-A2D6-601F5B0B055B}" type="presOf" srcId="{4D58C208-E472-4BE7-85C4-6E249D6F1E78}" destId="{1A70C083-97EB-4B74-9147-2310F0E63DFF}" srcOrd="0" destOrd="0" presId="urn:microsoft.com/office/officeart/2005/8/layout/process5"/>
    <dgm:cxn modelId="{80F8C78F-0970-4F1D-8EE8-2F1B2D33622D}" srcId="{B0F53D15-D403-4AF9-BA21-54A394CEE959}" destId="{3E4BDBA5-FBDE-4FFC-92EE-C4FD1AEC93D7}" srcOrd="1" destOrd="0" parTransId="{31EA5016-6D83-4121-A72F-A543A4B82349}" sibTransId="{4D58C208-E472-4BE7-85C4-6E249D6F1E78}"/>
    <dgm:cxn modelId="{60E80BA1-A4A4-41D7-AB9A-67F39C0C8CC8}" type="presOf" srcId="{274EE2B5-2804-4786-8098-86CFB9268CE5}" destId="{A0EC9474-7C9F-4D7E-A73C-5F51F8931E7E}" srcOrd="0" destOrd="0" presId="urn:microsoft.com/office/officeart/2005/8/layout/process5"/>
    <dgm:cxn modelId="{DF1DB0C6-1A81-4858-96DA-12B7039134F9}" type="presOf" srcId="{B0F53D15-D403-4AF9-BA21-54A394CEE959}" destId="{68D62D75-EBB2-451B-9700-861B5DA8901A}" srcOrd="0" destOrd="0" presId="urn:microsoft.com/office/officeart/2005/8/layout/process5"/>
    <dgm:cxn modelId="{8DD021CE-92C1-47A8-988D-99CD803A0FFD}" srcId="{B0F53D15-D403-4AF9-BA21-54A394CEE959}" destId="{A1E4E14A-9189-422D-A538-FEB2D88F2E1C}" srcOrd="3" destOrd="0" parTransId="{CFF60C0F-A0B6-4133-9D94-C6E01368E14A}" sibTransId="{8D53179F-3734-4A53-97FF-EB990D61068E}"/>
    <dgm:cxn modelId="{2BC779DB-893D-48C6-BA39-01C278C50A2E}" srcId="{B0F53D15-D403-4AF9-BA21-54A394CEE959}" destId="{274EE2B5-2804-4786-8098-86CFB9268CE5}" srcOrd="2" destOrd="0" parTransId="{8275D712-BDC9-4480-9E03-54519E098A86}" sibTransId="{DA634C4B-07BE-4D18-814A-3B99264C8FD3}"/>
    <dgm:cxn modelId="{C85405E9-6B2E-4FBF-A9E8-25AB90D29B21}" type="presOf" srcId="{A1E4E14A-9189-422D-A538-FEB2D88F2E1C}" destId="{E08CA306-5269-45D0-AD45-701736AEBA0A}" srcOrd="0" destOrd="0" presId="urn:microsoft.com/office/officeart/2005/8/layout/process5"/>
    <dgm:cxn modelId="{826C51FE-86D4-4AE1-B6B5-EA0A0E5DEEBA}" type="presOf" srcId="{DA634C4B-07BE-4D18-814A-3B99264C8FD3}" destId="{784CFFC0-B797-4A75-AC9F-2AF1B63264C3}" srcOrd="1" destOrd="0" presId="urn:microsoft.com/office/officeart/2005/8/layout/process5"/>
    <dgm:cxn modelId="{3BE9AE96-AE0C-4209-9CFF-443A66559F33}" type="presParOf" srcId="{68D62D75-EBB2-451B-9700-861B5DA8901A}" destId="{3488CDE7-DBAC-4BF9-9E5F-DCBD8B9F65AE}" srcOrd="0" destOrd="0" presId="urn:microsoft.com/office/officeart/2005/8/layout/process5"/>
    <dgm:cxn modelId="{925F4D54-769F-4CDE-A0C5-F0037FDF790E}" type="presParOf" srcId="{68D62D75-EBB2-451B-9700-861B5DA8901A}" destId="{75C6881B-4E5D-4803-A00A-3CB3875374BE}" srcOrd="1" destOrd="0" presId="urn:microsoft.com/office/officeart/2005/8/layout/process5"/>
    <dgm:cxn modelId="{6128D063-D902-4717-9B82-830C01EAD6E3}" type="presParOf" srcId="{75C6881B-4E5D-4803-A00A-3CB3875374BE}" destId="{B8F93E59-8921-439D-B0E0-2FEA3006312E}" srcOrd="0" destOrd="0" presId="urn:microsoft.com/office/officeart/2005/8/layout/process5"/>
    <dgm:cxn modelId="{65895240-D87A-4A36-A3D9-B94C81DF8B20}" type="presParOf" srcId="{68D62D75-EBB2-451B-9700-861B5DA8901A}" destId="{B8101EC4-8B8C-4287-B174-D54F2E0B0563}" srcOrd="2" destOrd="0" presId="urn:microsoft.com/office/officeart/2005/8/layout/process5"/>
    <dgm:cxn modelId="{FDCA7F37-A660-4779-BD16-919FE47DAF6D}" type="presParOf" srcId="{68D62D75-EBB2-451B-9700-861B5DA8901A}" destId="{1A70C083-97EB-4B74-9147-2310F0E63DFF}" srcOrd="3" destOrd="0" presId="urn:microsoft.com/office/officeart/2005/8/layout/process5"/>
    <dgm:cxn modelId="{8D90AF8A-22FB-4035-A12D-0863D3764252}" type="presParOf" srcId="{1A70C083-97EB-4B74-9147-2310F0E63DFF}" destId="{405953A8-8A39-4E40-B152-4FD3A5459BAC}" srcOrd="0" destOrd="0" presId="urn:microsoft.com/office/officeart/2005/8/layout/process5"/>
    <dgm:cxn modelId="{0B77BEC4-FC3F-4F36-8A21-0789B72067D2}" type="presParOf" srcId="{68D62D75-EBB2-451B-9700-861B5DA8901A}" destId="{A0EC9474-7C9F-4D7E-A73C-5F51F8931E7E}" srcOrd="4" destOrd="0" presId="urn:microsoft.com/office/officeart/2005/8/layout/process5"/>
    <dgm:cxn modelId="{6D436AAA-9F3F-42D8-8970-375BA1C0BCEB}" type="presParOf" srcId="{68D62D75-EBB2-451B-9700-861B5DA8901A}" destId="{26497A5D-23E8-4DE1-A436-80292DDD6FBE}" srcOrd="5" destOrd="0" presId="urn:microsoft.com/office/officeart/2005/8/layout/process5"/>
    <dgm:cxn modelId="{C02BC1BF-0E63-43AB-910E-ADE1F97B6860}" type="presParOf" srcId="{26497A5D-23E8-4DE1-A436-80292DDD6FBE}" destId="{784CFFC0-B797-4A75-AC9F-2AF1B63264C3}" srcOrd="0" destOrd="0" presId="urn:microsoft.com/office/officeart/2005/8/layout/process5"/>
    <dgm:cxn modelId="{37E3F573-5182-40B3-A578-620D77E96E65}" type="presParOf" srcId="{68D62D75-EBB2-451B-9700-861B5DA8901A}" destId="{E08CA306-5269-45D0-AD45-701736AEBA0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8CDE7-DBAC-4BF9-9E5F-DCBD8B9F65AE}">
      <dsp:nvSpPr>
        <dsp:cNvPr id="0" name=""/>
        <dsp:cNvSpPr/>
      </dsp:nvSpPr>
      <dsp:spPr>
        <a:xfrm>
          <a:off x="1073" y="116038"/>
          <a:ext cx="2289074" cy="1373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Entrada</a:t>
          </a:r>
        </a:p>
      </dsp:txBody>
      <dsp:txXfrm>
        <a:off x="41300" y="156265"/>
        <a:ext cx="2208620" cy="1292990"/>
      </dsp:txXfrm>
    </dsp:sp>
    <dsp:sp modelId="{75C6881B-4E5D-4803-A00A-3CB3875374BE}">
      <dsp:nvSpPr>
        <dsp:cNvPr id="0" name=""/>
        <dsp:cNvSpPr/>
      </dsp:nvSpPr>
      <dsp:spPr>
        <a:xfrm>
          <a:off x="2491586" y="518915"/>
          <a:ext cx="485283" cy="567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491586" y="632453"/>
        <a:ext cx="339698" cy="340614"/>
      </dsp:txXfrm>
    </dsp:sp>
    <dsp:sp modelId="{B8101EC4-8B8C-4287-B174-D54F2E0B0563}">
      <dsp:nvSpPr>
        <dsp:cNvPr id="0" name=""/>
        <dsp:cNvSpPr/>
      </dsp:nvSpPr>
      <dsp:spPr>
        <a:xfrm>
          <a:off x="3205777" y="116038"/>
          <a:ext cx="2289074" cy="1373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Processamento</a:t>
          </a:r>
        </a:p>
      </dsp:txBody>
      <dsp:txXfrm>
        <a:off x="3246004" y="156265"/>
        <a:ext cx="2208620" cy="1292990"/>
      </dsp:txXfrm>
    </dsp:sp>
    <dsp:sp modelId="{1A70C083-97EB-4B74-9147-2310F0E63DFF}">
      <dsp:nvSpPr>
        <dsp:cNvPr id="0" name=""/>
        <dsp:cNvSpPr/>
      </dsp:nvSpPr>
      <dsp:spPr>
        <a:xfrm rot="5400000">
          <a:off x="4107673" y="1649718"/>
          <a:ext cx="485283" cy="567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 rot="-5400000">
        <a:off x="4180008" y="1690922"/>
        <a:ext cx="340614" cy="339698"/>
      </dsp:txXfrm>
    </dsp:sp>
    <dsp:sp modelId="{A0EC9474-7C9F-4D7E-A73C-5F51F8931E7E}">
      <dsp:nvSpPr>
        <dsp:cNvPr id="0" name=""/>
        <dsp:cNvSpPr/>
      </dsp:nvSpPr>
      <dsp:spPr>
        <a:xfrm>
          <a:off x="3205777" y="2405113"/>
          <a:ext cx="2289074" cy="13734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Armazenamento</a:t>
          </a:r>
        </a:p>
      </dsp:txBody>
      <dsp:txXfrm>
        <a:off x="3246004" y="2445340"/>
        <a:ext cx="2208620" cy="1292990"/>
      </dsp:txXfrm>
    </dsp:sp>
    <dsp:sp modelId="{26497A5D-23E8-4DE1-A436-80292DDD6FBE}">
      <dsp:nvSpPr>
        <dsp:cNvPr id="0" name=""/>
        <dsp:cNvSpPr/>
      </dsp:nvSpPr>
      <dsp:spPr>
        <a:xfrm rot="10800000">
          <a:off x="2519055" y="2807990"/>
          <a:ext cx="485283" cy="567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 rot="10800000">
        <a:off x="2664640" y="2921528"/>
        <a:ext cx="339698" cy="340614"/>
      </dsp:txXfrm>
    </dsp:sp>
    <dsp:sp modelId="{E08CA306-5269-45D0-AD45-701736AEBA0A}">
      <dsp:nvSpPr>
        <dsp:cNvPr id="0" name=""/>
        <dsp:cNvSpPr/>
      </dsp:nvSpPr>
      <dsp:spPr>
        <a:xfrm>
          <a:off x="1073" y="2405113"/>
          <a:ext cx="2289074" cy="13734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Saída</a:t>
          </a:r>
        </a:p>
      </dsp:txBody>
      <dsp:txXfrm>
        <a:off x="41300" y="2445340"/>
        <a:ext cx="2208620" cy="1292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14/02/2023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2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098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6966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977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54" y="1173811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23830B1-7363-4D07-978A-34A22E9777E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1249" y="1173811"/>
            <a:ext cx="5724525" cy="5582495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49451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581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14 de fevereiro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14 de fevereiro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 dirty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14 de fevereiro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14 de fevereiro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6479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14 de fevereiro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14 de fevereiro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14 de fevereiro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14 de fevereiro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84BDBB-7383-475F-BEA4-6DEA016CA495}" type="datetime1">
              <a:rPr lang="pt-BR" noProof="0" smtClean="0"/>
              <a:t>14/02/2023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6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69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6140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350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37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9295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595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693" r:id="rId15"/>
    <p:sldLayoutId id="2147483673" r:id="rId16"/>
    <p:sldLayoutId id="2147483684" r:id="rId17"/>
    <p:sldLayoutId id="2147483675" r:id="rId18"/>
    <p:sldLayoutId id="2147483676" r:id="rId19"/>
    <p:sldLayoutId id="2147483677" r:id="rId20"/>
    <p:sldLayoutId id="2147483685" r:id="rId21"/>
    <p:sldLayoutId id="2147483688" r:id="rId22"/>
    <p:sldLayoutId id="2147483692" r:id="rId23"/>
    <p:sldLayoutId id="2147483682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ibxk.com.br/2013/7/infograficos/2031/infografico-tecmundo-603041-20310.jpg?v=64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322" y="300155"/>
            <a:ext cx="9253159" cy="816785"/>
          </a:xfrm>
        </p:spPr>
        <p:txBody>
          <a:bodyPr rtlCol="0"/>
          <a:lstStyle/>
          <a:p>
            <a:pPr algn="ctr" rtl="0"/>
            <a:r>
              <a:rPr lang="pt-BR" sz="4400" dirty="0"/>
              <a:t>SISTEMAS OPERACIONAIS</a:t>
            </a:r>
            <a:endParaRPr lang="pt-BR" sz="4400" b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8091" y="4450941"/>
            <a:ext cx="5491570" cy="953337"/>
          </a:xfrm>
        </p:spPr>
        <p:txBody>
          <a:bodyPr rtlCol="0"/>
          <a:lstStyle/>
          <a:p>
            <a:pPr rtl="0"/>
            <a:r>
              <a:rPr lang="pt-BR" sz="1600" dirty="0">
                <a:latin typeface="+mj-lt"/>
              </a:rPr>
              <a:t>Profa. Maria Isabel Giusti Moreira</a:t>
            </a:r>
          </a:p>
          <a:p>
            <a:r>
              <a:rPr lang="pt-BR" sz="1600" spc="0" dirty="0"/>
              <a:t>mariamoreira@ifsul.edu.br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D4DBC50-CDD5-DA74-85DA-064138C0F34E}"/>
              </a:ext>
            </a:extLst>
          </p:cNvPr>
          <p:cNvSpPr txBox="1">
            <a:spLocks/>
          </p:cNvSpPr>
          <p:nvPr/>
        </p:nvSpPr>
        <p:spPr>
          <a:xfrm>
            <a:off x="5414682" y="2814918"/>
            <a:ext cx="5100917" cy="11658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Aula 01. Sistemas Computacionais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230788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D40E1E0-0A90-467D-A0A8-CCD62EFCE948}"/>
              </a:ext>
            </a:extLst>
          </p:cNvPr>
          <p:cNvSpPr/>
          <p:nvPr/>
        </p:nvSpPr>
        <p:spPr>
          <a:xfrm>
            <a:off x="7287060" y="2177826"/>
            <a:ext cx="3129928" cy="244986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Sistemas Computacionais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514A40-87A0-4FA4-AEAC-2FCE4C72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54" y="564777"/>
            <a:ext cx="4941477" cy="1219898"/>
          </a:xfrm>
        </p:spPr>
        <p:txBody>
          <a:bodyPr>
            <a:normAutofit/>
          </a:bodyPr>
          <a:lstStyle/>
          <a:p>
            <a:r>
              <a:rPr lang="pt-BR" dirty="0"/>
              <a:t>Sistemas Computacionais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41535-6DD3-48EA-804B-A84792C28F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5541" y="2177826"/>
            <a:ext cx="5241846" cy="6146707"/>
          </a:xfrm>
        </p:spPr>
        <p:txBody>
          <a:bodyPr/>
          <a:lstStyle/>
          <a:p>
            <a:pPr algn="just">
              <a:buClr>
                <a:srgbClr val="4495A2"/>
              </a:buClr>
              <a:buFont typeface="Calibri" panose="020F0502020204030204" pitchFamily="34" charset="0"/>
              <a:buChar char="─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Automatiza a realização de atividades humanas através do processamento de informações.</a:t>
            </a:r>
          </a:p>
          <a:p>
            <a:pPr algn="just">
              <a:buClr>
                <a:srgbClr val="4495A2"/>
              </a:buClr>
              <a:buFont typeface="Calibri" panose="020F0502020204030204" pitchFamily="34" charset="0"/>
              <a:buChar char="─"/>
            </a:pPr>
            <a:endParaRPr lang="pt-BR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>
              <a:buClr>
                <a:srgbClr val="4495A2"/>
              </a:buClr>
              <a:buFont typeface="Calibri" panose="020F0502020204030204" pitchFamily="34" charset="0"/>
              <a:buChar char="─"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É um conjunto de dispositivos eletrônicos que utilizamos para o processamento de informações, unindo:</a:t>
            </a:r>
          </a:p>
          <a:p>
            <a:pPr marL="457200" lvl="1" indent="0">
              <a:buNone/>
            </a:pPr>
            <a:endParaRPr lang="pt-BR" sz="14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3C61A82-344C-4CDD-A4D9-E62D55151CB2}"/>
              </a:ext>
            </a:extLst>
          </p:cNvPr>
          <p:cNvSpPr/>
          <p:nvPr/>
        </p:nvSpPr>
        <p:spPr>
          <a:xfrm>
            <a:off x="7859324" y="1493730"/>
            <a:ext cx="1985400" cy="1337824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Peopleware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A729288-BCF7-4969-B952-8D66351C1EA6}"/>
              </a:ext>
            </a:extLst>
          </p:cNvPr>
          <p:cNvSpPr/>
          <p:nvPr/>
        </p:nvSpPr>
        <p:spPr>
          <a:xfrm>
            <a:off x="6095999" y="3903819"/>
            <a:ext cx="1996245" cy="1407971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Hardware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4F69F99-B57D-464F-85EC-31D62E32DA51}"/>
              </a:ext>
            </a:extLst>
          </p:cNvPr>
          <p:cNvSpPr/>
          <p:nvPr/>
        </p:nvSpPr>
        <p:spPr>
          <a:xfrm>
            <a:off x="9596998" y="3826033"/>
            <a:ext cx="1824037" cy="1407970"/>
          </a:xfrm>
          <a:prstGeom prst="ellipse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13632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161C7-045E-45D4-9F10-08C95D9F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F6370-6BA9-4B90-A186-9019906A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F8C28-9D55-445E-BFC4-0E0010552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46B810F-5DD5-4C38-8F58-4DD282BE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E8896-9C44-E9C4-6F4C-B3B20F45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>
                <a:solidFill>
                  <a:schemeClr val="tx1"/>
                </a:solidFill>
              </a:rPr>
              <a:t>Sistemas Computacionais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6D81A8-1D29-6B84-EFC4-96AC1802E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9" y="234315"/>
            <a:ext cx="8996042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14A40-87A0-4FA4-AEAC-2FCE4C72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Computacionais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41535-6DD3-48EA-804B-A84792C28F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67142" y="2119363"/>
            <a:ext cx="5724525" cy="610864"/>
          </a:xfrm>
        </p:spPr>
        <p:txBody>
          <a:bodyPr/>
          <a:lstStyle/>
          <a:p>
            <a:pPr>
              <a:buClr>
                <a:srgbClr val="4495A2"/>
              </a:buClr>
              <a:buFont typeface="Calibri" panose="020F0502020204030204" pitchFamily="34" charset="0"/>
              <a:buChar char="─"/>
            </a:pPr>
            <a:r>
              <a:rPr lang="pt-BR" sz="2400" dirty="0"/>
              <a:t>Todo Sistema computacional possui:</a:t>
            </a:r>
          </a:p>
          <a:p>
            <a:pPr marL="457200" lvl="1" indent="0">
              <a:buNone/>
            </a:pPr>
            <a:endParaRPr lang="pt-BR" sz="14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5AD05952-F056-4783-9DD2-A33D3B50D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716827"/>
              </p:ext>
            </p:extLst>
          </p:nvPr>
        </p:nvGraphicFramePr>
        <p:xfrm>
          <a:off x="3529404" y="2730227"/>
          <a:ext cx="5495926" cy="3894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2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14A40-87A0-4FA4-AEAC-2FCE4C72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Computacionais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41535-6DD3-48EA-804B-A84792C28F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6017" y="2215300"/>
            <a:ext cx="11299757" cy="4541006"/>
          </a:xfrm>
        </p:spPr>
        <p:txBody>
          <a:bodyPr/>
          <a:lstStyle/>
          <a:p>
            <a:pPr algn="just">
              <a:buClr>
                <a:srgbClr val="4495A2"/>
              </a:buClr>
              <a:buFont typeface="Calibri" panose="020F0502020204030204" pitchFamily="34" charset="0"/>
              <a:buChar char="─"/>
            </a:pPr>
            <a:r>
              <a:rPr lang="pt-BR" sz="2400" dirty="0">
                <a:solidFill>
                  <a:srgbClr val="000000"/>
                </a:solidFill>
                <a:latin typeface="Open Sans" panose="020B0606030504020204" pitchFamily="34" charset="0"/>
              </a:rPr>
              <a:t>Função:</a:t>
            </a:r>
          </a:p>
          <a:p>
            <a:pPr marL="685800" lvl="2" algn="just">
              <a:spcBef>
                <a:spcPts val="1000"/>
              </a:spcBef>
              <a:buClr>
                <a:srgbClr val="4495A2"/>
              </a:buClr>
              <a:buFont typeface="Calibri" panose="020F0502020204030204" pitchFamily="34" charset="0"/>
              <a:buChar char="─"/>
            </a:pPr>
            <a:r>
              <a:rPr lang="pt-BR" dirty="0">
                <a:solidFill>
                  <a:srgbClr val="000000"/>
                </a:solidFill>
                <a:latin typeface="Open Sans" panose="020B0606030504020204" pitchFamily="34" charset="0"/>
              </a:rPr>
              <a:t>Substituir ações dos seres humanos.</a:t>
            </a:r>
          </a:p>
          <a:p>
            <a:pPr marL="457200" lvl="1" indent="0">
              <a:buNone/>
            </a:pPr>
            <a:endParaRPr lang="pt-BR" sz="14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EE6F37-15D7-4992-94D3-098CE559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34" y="3392716"/>
            <a:ext cx="8185122" cy="26047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04E61F-F570-4A6D-90B6-D42F5871FBFC}"/>
              </a:ext>
            </a:extLst>
          </p:cNvPr>
          <p:cNvSpPr txBox="1"/>
          <p:nvPr/>
        </p:nvSpPr>
        <p:spPr>
          <a:xfrm>
            <a:off x="4251759" y="5812791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Ábaco</a:t>
            </a:r>
          </a:p>
        </p:txBody>
      </p:sp>
    </p:spTree>
    <p:extLst>
      <p:ext uri="{BB962C8B-B14F-4D97-AF65-F5344CB8AC3E}">
        <p14:creationId xmlns:p14="http://schemas.microsoft.com/office/powerpoint/2010/main" val="185223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A02D2D-BECC-4028-99FB-E8FC50679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514A40-87A0-4FA4-AEAC-2FCE4C72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endParaRPr lang="en-US" dirty="0"/>
          </a:p>
        </p:txBody>
      </p:sp>
      <p:pic>
        <p:nvPicPr>
          <p:cNvPr id="6" name="Picture 5" descr="Script de computador em uma tela">
            <a:extLst>
              <a:ext uri="{FF2B5EF4-FFF2-40B4-BE49-F238E27FC236}">
                <a16:creationId xmlns:a16="http://schemas.microsoft.com/office/drawing/2014/main" id="{1ABEE100-7A4F-52FD-23B6-59662206C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6" r="47559" b="-1"/>
          <a:stretch/>
        </p:blipFill>
        <p:spPr>
          <a:xfrm>
            <a:off x="20" y="-97654"/>
            <a:ext cx="4653291" cy="695565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41535-6DD3-48EA-804B-A84792C28F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65290" y="1828800"/>
            <a:ext cx="6214900" cy="47888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alibri" panose="020F0502020204030204" pitchFamily="34" charset="0"/>
              <a:buChar char="─"/>
            </a:pPr>
            <a:r>
              <a:rPr lang="en-US" sz="1500" dirty="0"/>
              <a:t>No </a:t>
            </a:r>
            <a:r>
              <a:rPr lang="en-US" sz="1500" dirty="0" err="1"/>
              <a:t>início</a:t>
            </a:r>
            <a:r>
              <a:rPr lang="en-US" sz="1500" dirty="0"/>
              <a:t> ... </a:t>
            </a:r>
            <a:r>
              <a:rPr lang="en-US" sz="1500" b="1" dirty="0" err="1"/>
              <a:t>inexistência</a:t>
            </a:r>
            <a:r>
              <a:rPr lang="en-US" sz="1500" b="1" dirty="0"/>
              <a:t> de Sistema </a:t>
            </a:r>
            <a:r>
              <a:rPr lang="en-US" sz="1500" b="1" dirty="0" err="1"/>
              <a:t>Operacional</a:t>
            </a:r>
            <a:r>
              <a:rPr lang="en-US" sz="1500" b="1" dirty="0"/>
              <a:t>!</a:t>
            </a:r>
          </a:p>
          <a:p>
            <a:pPr>
              <a:buFont typeface="Calibri" panose="020F0502020204030204" pitchFamily="34" charset="0"/>
              <a:buChar char="─"/>
            </a:pPr>
            <a:endParaRPr lang="en-US" sz="1500" b="1" dirty="0"/>
          </a:p>
          <a:p>
            <a:pPr>
              <a:buFont typeface="Calibri" panose="020F0502020204030204" pitchFamily="34" charset="0"/>
              <a:buChar char="─"/>
            </a:pPr>
            <a:r>
              <a:rPr lang="en-US" sz="1500" dirty="0"/>
              <a:t>Sem Sistema </a:t>
            </a:r>
            <a:r>
              <a:rPr lang="en-US" sz="1500" dirty="0" err="1"/>
              <a:t>Operacional</a:t>
            </a:r>
            <a:endParaRPr lang="en-US" sz="1500" dirty="0"/>
          </a:p>
          <a:p>
            <a:pPr>
              <a:buFont typeface="Calibri" panose="020F0502020204030204" pitchFamily="34" charset="0"/>
              <a:buChar char="─"/>
            </a:pPr>
            <a:endParaRPr lang="en-US" sz="1500" dirty="0"/>
          </a:p>
          <a:p>
            <a:pPr lvl="1">
              <a:buFont typeface="Calibri" panose="020F0502020204030204" pitchFamily="34" charset="0"/>
              <a:buChar char="─"/>
            </a:pP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aplicação</a:t>
            </a:r>
            <a:r>
              <a:rPr lang="en-US" sz="1500" dirty="0"/>
              <a:t> </a:t>
            </a:r>
            <a:r>
              <a:rPr lang="en-US" sz="1500" dirty="0" err="1"/>
              <a:t>programada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linguagem</a:t>
            </a:r>
            <a:r>
              <a:rPr lang="en-US" sz="1500" dirty="0"/>
              <a:t> de </a:t>
            </a:r>
            <a:r>
              <a:rPr lang="en-US" sz="1500" dirty="0" err="1"/>
              <a:t>máquina</a:t>
            </a:r>
            <a:r>
              <a:rPr lang="en-US" sz="1500" dirty="0"/>
              <a:t>;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en-US" sz="1500" dirty="0" err="1"/>
              <a:t>Os</a:t>
            </a:r>
            <a:r>
              <a:rPr lang="en-US" sz="1500" dirty="0"/>
              <a:t> </a:t>
            </a:r>
            <a:r>
              <a:rPr lang="en-US" sz="1500" dirty="0" err="1"/>
              <a:t>programadores</a:t>
            </a:r>
            <a:r>
              <a:rPr lang="en-US" sz="1500" dirty="0"/>
              <a:t> de </a:t>
            </a:r>
            <a:r>
              <a:rPr lang="en-US" sz="1500" dirty="0" err="1"/>
              <a:t>aplicações</a:t>
            </a:r>
            <a:r>
              <a:rPr lang="en-US" sz="1500" dirty="0"/>
              <a:t> </a:t>
            </a:r>
            <a:r>
              <a:rPr lang="en-US" sz="1500" dirty="0" err="1"/>
              <a:t>teriam</a:t>
            </a:r>
            <a:r>
              <a:rPr lang="en-US" sz="1500" dirty="0"/>
              <a:t> de </a:t>
            </a:r>
            <a:r>
              <a:rPr lang="en-US" sz="1500" dirty="0" err="1"/>
              <a:t>conhecer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detalhes</a:t>
            </a:r>
            <a:r>
              <a:rPr lang="en-US" sz="1500" dirty="0"/>
              <a:t> </a:t>
            </a:r>
            <a:r>
              <a:rPr lang="en-US" sz="1500" dirty="0" err="1"/>
              <a:t>todo</a:t>
            </a:r>
            <a:r>
              <a:rPr lang="en-US" sz="1500" dirty="0"/>
              <a:t> o Sistema </a:t>
            </a:r>
            <a:r>
              <a:rPr lang="en-US" sz="1500" dirty="0" err="1"/>
              <a:t>Computacional</a:t>
            </a:r>
            <a:r>
              <a:rPr lang="en-US" sz="1500" dirty="0"/>
              <a:t>;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en-US" sz="1500" dirty="0"/>
              <a:t>O </a:t>
            </a:r>
            <a:r>
              <a:rPr lang="en-US" sz="1500" dirty="0" err="1"/>
              <a:t>usuário</a:t>
            </a:r>
            <a:r>
              <a:rPr lang="en-US" sz="1500" dirty="0"/>
              <a:t> era </a:t>
            </a:r>
            <a:r>
              <a:rPr lang="en-US" sz="1500" dirty="0" err="1"/>
              <a:t>programador</a:t>
            </a:r>
            <a:r>
              <a:rPr lang="en-US" sz="1500" dirty="0"/>
              <a:t> e </a:t>
            </a:r>
            <a:r>
              <a:rPr lang="en-US" sz="1500" dirty="0" err="1"/>
              <a:t>operador</a:t>
            </a:r>
            <a:r>
              <a:rPr lang="en-US" sz="1500" dirty="0"/>
              <a:t> da </a:t>
            </a:r>
            <a:r>
              <a:rPr lang="en-US" sz="1500" dirty="0" err="1"/>
              <a:t>máquina</a:t>
            </a:r>
            <a:r>
              <a:rPr lang="en-US" sz="1500" dirty="0"/>
              <a:t> </a:t>
            </a:r>
            <a:r>
              <a:rPr lang="en-US" sz="1500" dirty="0" err="1"/>
              <a:t>ao</a:t>
            </a:r>
            <a:r>
              <a:rPr lang="en-US" sz="1500" dirty="0"/>
              <a:t> </a:t>
            </a:r>
            <a:r>
              <a:rPr lang="en-US" sz="1500" dirty="0" err="1"/>
              <a:t>mesmo</a:t>
            </a:r>
            <a:r>
              <a:rPr lang="en-US" sz="1500" dirty="0"/>
              <a:t> tempo.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sistema</a:t>
            </a:r>
            <a:r>
              <a:rPr lang="en-US" sz="1500" dirty="0"/>
              <a:t> </a:t>
            </a:r>
            <a:r>
              <a:rPr lang="en-US" sz="1500" dirty="0" err="1"/>
              <a:t>computacional</a:t>
            </a:r>
            <a:r>
              <a:rPr lang="en-US" sz="1500" dirty="0"/>
              <a:t> </a:t>
            </a:r>
            <a:r>
              <a:rPr lang="en-US" sz="1500" dirty="0" err="1"/>
              <a:t>executaria</a:t>
            </a:r>
            <a:r>
              <a:rPr lang="en-US" sz="1500" dirty="0"/>
              <a:t> </a:t>
            </a:r>
            <a:r>
              <a:rPr lang="en-US" sz="1500" dirty="0" err="1"/>
              <a:t>apenas</a:t>
            </a:r>
            <a:r>
              <a:rPr lang="en-US" sz="1500" dirty="0"/>
              <a:t> um </a:t>
            </a:r>
            <a:r>
              <a:rPr lang="en-US" sz="1500" dirty="0" err="1"/>
              <a:t>programa</a:t>
            </a:r>
            <a:r>
              <a:rPr lang="en-US" sz="1500" dirty="0"/>
              <a:t> (Hardware </a:t>
            </a:r>
            <a:r>
              <a:rPr lang="en-US" sz="1500" dirty="0" err="1"/>
              <a:t>dedicado</a:t>
            </a:r>
            <a:r>
              <a:rPr lang="en-US" sz="1500" dirty="0"/>
              <a:t>).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en-US" sz="1500" dirty="0"/>
              <a:t>Setup </a:t>
            </a:r>
            <a:r>
              <a:rPr lang="en-US" sz="1500" dirty="0" err="1"/>
              <a:t>incluía</a:t>
            </a:r>
            <a:r>
              <a:rPr lang="en-US" sz="1500" dirty="0"/>
              <a:t> </a:t>
            </a:r>
            <a:r>
              <a:rPr lang="en-US" sz="1500" dirty="0" err="1"/>
              <a:t>carregar</a:t>
            </a:r>
            <a:r>
              <a:rPr lang="en-US" sz="1500" dirty="0"/>
              <a:t> o </a:t>
            </a:r>
            <a:r>
              <a:rPr lang="en-US" sz="1500" dirty="0" err="1"/>
              <a:t>compilador</a:t>
            </a:r>
            <a:r>
              <a:rPr lang="en-US" sz="1500" dirty="0"/>
              <a:t> e o </a:t>
            </a:r>
            <a:r>
              <a:rPr lang="en-US" sz="1500" dirty="0" err="1"/>
              <a:t>programa</a:t>
            </a:r>
            <a:r>
              <a:rPr lang="en-US" sz="1500" dirty="0"/>
              <a:t> </a:t>
            </a:r>
            <a:r>
              <a:rPr lang="en-US" sz="1500" dirty="0" err="1"/>
              <a:t>fonte</a:t>
            </a:r>
            <a:r>
              <a:rPr lang="en-US" sz="1500" dirty="0"/>
              <a:t>, </a:t>
            </a:r>
            <a:r>
              <a:rPr lang="en-US" sz="1500" dirty="0" err="1"/>
              <a:t>salvar</a:t>
            </a:r>
            <a:r>
              <a:rPr lang="en-US" sz="1500" dirty="0"/>
              <a:t> o </a:t>
            </a:r>
            <a:r>
              <a:rPr lang="en-US" sz="1500" dirty="0" err="1"/>
              <a:t>programa</a:t>
            </a:r>
            <a:r>
              <a:rPr lang="en-US" sz="1500" dirty="0"/>
              <a:t> </a:t>
            </a:r>
            <a:r>
              <a:rPr lang="en-US" sz="1500" dirty="0" err="1"/>
              <a:t>compilado</a:t>
            </a:r>
            <a:r>
              <a:rPr lang="en-US" sz="1500" dirty="0"/>
              <a:t>, </a:t>
            </a:r>
            <a:r>
              <a:rPr lang="en-US" sz="1500" dirty="0" err="1"/>
              <a:t>carregar</a:t>
            </a:r>
            <a:r>
              <a:rPr lang="en-US" sz="1500" dirty="0"/>
              <a:t> e link-</a:t>
            </a:r>
            <a:r>
              <a:rPr lang="en-US" sz="1500" dirty="0" err="1"/>
              <a:t>editar</a:t>
            </a:r>
            <a:r>
              <a:rPr lang="en-US" sz="1500" dirty="0"/>
              <a:t> o </a:t>
            </a:r>
            <a:r>
              <a:rPr lang="en-US" sz="1500" dirty="0" err="1"/>
              <a:t>programa</a:t>
            </a:r>
            <a:r>
              <a:rPr lang="en-US" sz="1500" dirty="0"/>
              <a:t> </a:t>
            </a:r>
            <a:r>
              <a:rPr lang="en-US" sz="1500" dirty="0" err="1"/>
              <a:t>executável</a:t>
            </a:r>
            <a:r>
              <a:rPr lang="en-US" sz="1500" dirty="0"/>
              <a:t>.</a:t>
            </a:r>
          </a:p>
          <a:p>
            <a:pPr marL="457200" lvl="1">
              <a:buNone/>
            </a:pPr>
            <a:endParaRPr lang="en-US" sz="1500" b="0" i="0" u="none" strike="noStrike" dirty="0"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BAA82-3C18-428E-9643-AC8242FE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91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A8F191-6B22-44DE-9153-B2C6C14AA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80185-D231-4D78-A317-CAA833278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Pontos de interrogação de cores diferentes">
            <a:extLst>
              <a:ext uri="{FF2B5EF4-FFF2-40B4-BE49-F238E27FC236}">
                <a16:creationId xmlns:a16="http://schemas.microsoft.com/office/drawing/2014/main" id="{AA2BCEDE-2DCD-EC7C-D3B1-0AA974870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C78D69C-D013-45B1-AD2C-EF5DCDD8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1"/>
            <a:ext cx="9531634" cy="4861919"/>
          </a:xfrm>
        </p:spPr>
        <p:txBody>
          <a:bodyPr vert="horz" lIns="91440" tIns="27432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Surgimento</a:t>
            </a:r>
            <a:r>
              <a:rPr lang="en-US" sz="7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Sistema </a:t>
            </a:r>
            <a:r>
              <a:rPr lang="en-US" sz="7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Operacional</a:t>
            </a:r>
            <a:endParaRPr lang="en-US" sz="7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506341-29CB-407A-94C4-C3C907AA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E34DD4-B763-4C67-932E-21EB5BD97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BC6901FA-D91F-4CB8-9E92-51627369D735}"/>
              </a:ext>
            </a:extLst>
          </p:cNvPr>
          <p:cNvSpPr txBox="1">
            <a:spLocks/>
          </p:cNvSpPr>
          <p:nvPr/>
        </p:nvSpPr>
        <p:spPr>
          <a:xfrm>
            <a:off x="1268108" y="940412"/>
            <a:ext cx="9960582" cy="114836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4000" dirty="0"/>
              <a:t>Como sair desses problemas?</a:t>
            </a:r>
          </a:p>
          <a:p>
            <a:pPr algn="ctr"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47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A8F191-6B22-44DE-9153-B2C6C14AA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80185-D231-4D78-A317-CAA833278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80FAFA-A70A-46F8-89A3-BE3830F2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1CE0F-B85A-0184-7C48-1B02C9F3B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BA36E72-FF4D-4DD5-BB47-8813C00B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CLIQUE AQUI PARA ACESSAR O INFOGRÁFICO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B89F0-8129-4158-AF44-3EA5A40C8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13671-2169-48A2-A286-D9DBE3CA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87238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1520</TotalTime>
  <Words>175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Open Sans</vt:lpstr>
      <vt:lpstr>Wingdings</vt:lpstr>
      <vt:lpstr>Wingdings 2</vt:lpstr>
      <vt:lpstr>Exibir</vt:lpstr>
      <vt:lpstr>SISTEMAS OPERACIONAIS</vt:lpstr>
      <vt:lpstr>Sistemas Computacionais</vt:lpstr>
      <vt:lpstr>Sistemas Computacionais</vt:lpstr>
      <vt:lpstr>Sistemas Computacionais</vt:lpstr>
      <vt:lpstr>Sistemas Computacionais</vt:lpstr>
      <vt:lpstr>Sistemas Computacionais</vt:lpstr>
      <vt:lpstr>Surgimento do Sistema Operacional</vt:lpstr>
      <vt:lpstr>CLIQUE AQUI PARA ACESSAR O INFOGRÁFICO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1  Sistemas Computacionais</dc:title>
  <dc:creator>Maria Isabel Giusti Moreira</dc:creator>
  <cp:lastModifiedBy>Maria Isabel Giusti Moreira</cp:lastModifiedBy>
  <cp:revision>60</cp:revision>
  <dcterms:created xsi:type="dcterms:W3CDTF">2021-04-22T02:21:07Z</dcterms:created>
  <dcterms:modified xsi:type="dcterms:W3CDTF">2023-02-14T19:09:37Z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