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7" r:id="rId2"/>
    <p:sldId id="258" r:id="rId3"/>
    <p:sldId id="262" r:id="rId4"/>
    <p:sldId id="260" r:id="rId5"/>
    <p:sldId id="341" r:id="rId6"/>
    <p:sldId id="275" r:id="rId7"/>
    <p:sldId id="1992" r:id="rId8"/>
    <p:sldId id="1993" r:id="rId9"/>
    <p:sldId id="1994" r:id="rId10"/>
    <p:sldId id="1995" r:id="rId11"/>
    <p:sldId id="266" r:id="rId12"/>
    <p:sldId id="1907" r:id="rId13"/>
    <p:sldId id="1908" r:id="rId14"/>
    <p:sldId id="1909" r:id="rId15"/>
    <p:sldId id="277" r:id="rId16"/>
    <p:sldId id="191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79" autoAdjust="0"/>
    <p:restoredTop sz="94660"/>
  </p:normalViewPr>
  <p:slideViewPr>
    <p:cSldViewPr snapToGrid="0">
      <p:cViewPr varScale="1">
        <p:scale>
          <a:sx n="60" d="100"/>
          <a:sy n="60" d="100"/>
        </p:scale>
        <p:origin x="6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8.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FC044D-0DE9-4710-8CD5-EEB3B92AED8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555D101-0E4E-4C82-BCE0-D81370FB157B}">
      <dgm:prSet/>
      <dgm:spPr/>
      <dgm:t>
        <a:bodyPr/>
        <a:lstStyle/>
        <a:p>
          <a:r>
            <a:rPr lang="pt-BR"/>
            <a:t>Antes de começarmos a projetar um sistema é necessário realizar um levantamento sobre o mesmo.</a:t>
          </a:r>
          <a:endParaRPr lang="en-US"/>
        </a:p>
      </dgm:t>
    </dgm:pt>
    <dgm:pt modelId="{96BC9C6A-F5D7-415C-8473-BDA6CD81F6DC}" type="parTrans" cxnId="{06615888-7C79-4335-AE0B-1315DA3E36CE}">
      <dgm:prSet/>
      <dgm:spPr/>
      <dgm:t>
        <a:bodyPr/>
        <a:lstStyle/>
        <a:p>
          <a:endParaRPr lang="en-US"/>
        </a:p>
      </dgm:t>
    </dgm:pt>
    <dgm:pt modelId="{69BF58EE-284E-4E2D-A671-EA8933CD4CF7}" type="sibTrans" cxnId="{06615888-7C79-4335-AE0B-1315DA3E36CE}">
      <dgm:prSet/>
      <dgm:spPr/>
      <dgm:t>
        <a:bodyPr/>
        <a:lstStyle/>
        <a:p>
          <a:endParaRPr lang="en-US"/>
        </a:p>
      </dgm:t>
    </dgm:pt>
    <dgm:pt modelId="{D6C3689F-A82A-46F9-903D-033D8F256D1D}">
      <dgm:prSet/>
      <dgm:spPr/>
      <dgm:t>
        <a:bodyPr/>
        <a:lstStyle/>
        <a:p>
          <a:r>
            <a:rPr lang="pt-BR" dirty="0"/>
            <a:t>Para isso existe a </a:t>
          </a:r>
          <a:r>
            <a:rPr lang="pt-BR" b="1" dirty="0"/>
            <a:t>Engenharia de Requisitos.</a:t>
          </a:r>
          <a:endParaRPr lang="en-US" dirty="0"/>
        </a:p>
      </dgm:t>
    </dgm:pt>
    <dgm:pt modelId="{0EF62268-6BE6-41CE-9B37-0A6D32BE97CD}" type="parTrans" cxnId="{60751AD8-7638-4E7E-88E9-5497A25D96BF}">
      <dgm:prSet/>
      <dgm:spPr/>
      <dgm:t>
        <a:bodyPr/>
        <a:lstStyle/>
        <a:p>
          <a:endParaRPr lang="en-US"/>
        </a:p>
      </dgm:t>
    </dgm:pt>
    <dgm:pt modelId="{C638BB1B-47D1-4FAA-8F4E-7B40EF646110}" type="sibTrans" cxnId="{60751AD8-7638-4E7E-88E9-5497A25D96BF}">
      <dgm:prSet/>
      <dgm:spPr/>
      <dgm:t>
        <a:bodyPr/>
        <a:lstStyle/>
        <a:p>
          <a:endParaRPr lang="en-US"/>
        </a:p>
      </dgm:t>
    </dgm:pt>
    <dgm:pt modelId="{69ACE574-B9A5-4E9C-A536-4571A93D8499}">
      <dgm:prSet/>
      <dgm:spPr/>
      <dgm:t>
        <a:bodyPr/>
        <a:lstStyle/>
        <a:p>
          <a:r>
            <a:rPr lang="pt-BR"/>
            <a:t>Parte cada vez mais importante no processo de Engenharia de Software.</a:t>
          </a:r>
          <a:endParaRPr lang="en-US"/>
        </a:p>
      </dgm:t>
    </dgm:pt>
    <dgm:pt modelId="{A3CA252A-E3C3-4F44-A6A4-6AFD338115D3}" type="parTrans" cxnId="{E3B60213-96DB-48D0-9636-0DCD7EBC342D}">
      <dgm:prSet/>
      <dgm:spPr/>
      <dgm:t>
        <a:bodyPr/>
        <a:lstStyle/>
        <a:p>
          <a:endParaRPr lang="en-US"/>
        </a:p>
      </dgm:t>
    </dgm:pt>
    <dgm:pt modelId="{A013D76B-4E60-475B-8758-29360207A677}" type="sibTrans" cxnId="{E3B60213-96DB-48D0-9636-0DCD7EBC342D}">
      <dgm:prSet/>
      <dgm:spPr/>
      <dgm:t>
        <a:bodyPr/>
        <a:lstStyle/>
        <a:p>
          <a:endParaRPr lang="en-US"/>
        </a:p>
      </dgm:t>
    </dgm:pt>
    <dgm:pt modelId="{9470DA54-2A42-4FD6-8ACC-0A93FBC81F9A}">
      <dgm:prSet/>
      <dgm:spPr/>
      <dgm:t>
        <a:bodyPr/>
        <a:lstStyle/>
        <a:p>
          <a:r>
            <a:rPr lang="pt-BR"/>
            <a:t>Cada vez mais organizações e instituições investem no aprimoramento de suas técnicas.</a:t>
          </a:r>
          <a:endParaRPr lang="en-US"/>
        </a:p>
      </dgm:t>
    </dgm:pt>
    <dgm:pt modelId="{5FFA934E-4C4D-43AB-B3B3-C49080FBD0AF}" type="parTrans" cxnId="{71FC80E5-F48F-4C55-9501-813DEC2F7A83}">
      <dgm:prSet/>
      <dgm:spPr/>
      <dgm:t>
        <a:bodyPr/>
        <a:lstStyle/>
        <a:p>
          <a:endParaRPr lang="en-US"/>
        </a:p>
      </dgm:t>
    </dgm:pt>
    <dgm:pt modelId="{F4773595-E03B-40D8-BAB7-D95514FB8471}" type="sibTrans" cxnId="{71FC80E5-F48F-4C55-9501-813DEC2F7A83}">
      <dgm:prSet/>
      <dgm:spPr/>
      <dgm:t>
        <a:bodyPr/>
        <a:lstStyle/>
        <a:p>
          <a:endParaRPr lang="en-US"/>
        </a:p>
      </dgm:t>
    </dgm:pt>
    <dgm:pt modelId="{C4962CDD-DB3A-4F30-8884-72872E869C89}">
      <dgm:prSet/>
      <dgm:spPr/>
      <dgm:t>
        <a:bodyPr/>
        <a:lstStyle/>
        <a:p>
          <a:r>
            <a:rPr lang="pt-BR"/>
            <a:t>De acordo com Robinson (2003):</a:t>
          </a:r>
          <a:endParaRPr lang="en-US"/>
        </a:p>
      </dgm:t>
    </dgm:pt>
    <dgm:pt modelId="{A731F37D-BE3E-42F1-8C8F-B6580507E147}" type="parTrans" cxnId="{D77CFB55-4D33-42AD-9028-36157C006426}">
      <dgm:prSet/>
      <dgm:spPr/>
      <dgm:t>
        <a:bodyPr/>
        <a:lstStyle/>
        <a:p>
          <a:endParaRPr lang="en-US"/>
        </a:p>
      </dgm:t>
    </dgm:pt>
    <dgm:pt modelId="{43FB7345-4AA5-46CC-8E4D-4E14BA3B9E94}" type="sibTrans" cxnId="{D77CFB55-4D33-42AD-9028-36157C006426}">
      <dgm:prSet/>
      <dgm:spPr/>
      <dgm:t>
        <a:bodyPr/>
        <a:lstStyle/>
        <a:p>
          <a:endParaRPr lang="en-US"/>
        </a:p>
      </dgm:t>
    </dgm:pt>
    <dgm:pt modelId="{0B9A2308-6A87-4624-A8E3-3D4A620BDB92}">
      <dgm:prSet/>
      <dgm:spPr/>
      <dgm:t>
        <a:bodyPr/>
        <a:lstStyle/>
        <a:p>
          <a:r>
            <a:rPr lang="pt-BR" i="1"/>
            <a:t>Um dos principais objetivos da engenharia de requisitos é melhorar a modelagem de sistemas e a capacidade de analisá-los, possibilitando maior entendimento de suas características antes da implementação.</a:t>
          </a:r>
          <a:endParaRPr lang="en-US"/>
        </a:p>
      </dgm:t>
    </dgm:pt>
    <dgm:pt modelId="{0E8A008D-E505-4F67-9939-5D7F95741AE3}" type="parTrans" cxnId="{56F87717-9E63-4C8B-9B88-C6B1E1228037}">
      <dgm:prSet/>
      <dgm:spPr/>
      <dgm:t>
        <a:bodyPr/>
        <a:lstStyle/>
        <a:p>
          <a:endParaRPr lang="en-US"/>
        </a:p>
      </dgm:t>
    </dgm:pt>
    <dgm:pt modelId="{4531E486-7CF8-4A8C-96AE-C416D7C94FE8}" type="sibTrans" cxnId="{56F87717-9E63-4C8B-9B88-C6B1E1228037}">
      <dgm:prSet/>
      <dgm:spPr/>
      <dgm:t>
        <a:bodyPr/>
        <a:lstStyle/>
        <a:p>
          <a:endParaRPr lang="en-US"/>
        </a:p>
      </dgm:t>
    </dgm:pt>
    <dgm:pt modelId="{6D74AEA6-0198-459C-A5B3-3F05DF7328D1}" type="pres">
      <dgm:prSet presAssocID="{AEFC044D-0DE9-4710-8CD5-EEB3B92AED80}" presName="root" presStyleCnt="0">
        <dgm:presLayoutVars>
          <dgm:dir/>
          <dgm:resizeHandles val="exact"/>
        </dgm:presLayoutVars>
      </dgm:prSet>
      <dgm:spPr/>
    </dgm:pt>
    <dgm:pt modelId="{74A58F13-67A7-49B8-89DB-184EA21B24C3}" type="pres">
      <dgm:prSet presAssocID="{A555D101-0E4E-4C82-BCE0-D81370FB157B}" presName="compNode" presStyleCnt="0"/>
      <dgm:spPr/>
    </dgm:pt>
    <dgm:pt modelId="{FA205910-6EDD-4D64-A84A-A3886994F04F}" type="pres">
      <dgm:prSet presAssocID="{A555D101-0E4E-4C82-BCE0-D81370FB157B}" presName="bgRect" presStyleLbl="bgShp" presStyleIdx="0" presStyleCnt="5"/>
      <dgm:spPr/>
    </dgm:pt>
    <dgm:pt modelId="{602DD935-E01D-4933-ACC9-579D72398A43}" type="pres">
      <dgm:prSet presAssocID="{A555D101-0E4E-4C82-BCE0-D81370FB157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erguntas com preenchimento sólido"/>
        </a:ext>
      </dgm:extLst>
    </dgm:pt>
    <dgm:pt modelId="{DEC34844-6C81-4F3E-BFA7-9EFAF76647C3}" type="pres">
      <dgm:prSet presAssocID="{A555D101-0E4E-4C82-BCE0-D81370FB157B}" presName="spaceRect" presStyleCnt="0"/>
      <dgm:spPr/>
    </dgm:pt>
    <dgm:pt modelId="{026A7ADC-97DF-4D80-8380-31E3CA78BD4F}" type="pres">
      <dgm:prSet presAssocID="{A555D101-0E4E-4C82-BCE0-D81370FB157B}" presName="parTx" presStyleLbl="revTx" presStyleIdx="0" presStyleCnt="6">
        <dgm:presLayoutVars>
          <dgm:chMax val="0"/>
          <dgm:chPref val="0"/>
        </dgm:presLayoutVars>
      </dgm:prSet>
      <dgm:spPr/>
    </dgm:pt>
    <dgm:pt modelId="{0EBEADC7-EB56-46E7-BCF2-3453F5C0F941}" type="pres">
      <dgm:prSet presAssocID="{69BF58EE-284E-4E2D-A671-EA8933CD4CF7}" presName="sibTrans" presStyleCnt="0"/>
      <dgm:spPr/>
    </dgm:pt>
    <dgm:pt modelId="{B1EA2774-3D9A-4CB6-B8CC-D833C34178E1}" type="pres">
      <dgm:prSet presAssocID="{D6C3689F-A82A-46F9-903D-033D8F256D1D}" presName="compNode" presStyleCnt="0"/>
      <dgm:spPr/>
    </dgm:pt>
    <dgm:pt modelId="{DE817204-AF00-411B-8521-B4E0F8B43CDF}" type="pres">
      <dgm:prSet presAssocID="{D6C3689F-A82A-46F9-903D-033D8F256D1D}" presName="bgRect" presStyleLbl="bgShp" presStyleIdx="1" presStyleCnt="5"/>
      <dgm:spPr/>
    </dgm:pt>
    <dgm:pt modelId="{85763B66-3495-430F-BF36-73868EFD717B}" type="pres">
      <dgm:prSet presAssocID="{D6C3689F-A82A-46F9-903D-033D8F256D1D}"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ala de reuniões com preenchimento sólido"/>
        </a:ext>
      </dgm:extLst>
    </dgm:pt>
    <dgm:pt modelId="{57B06759-3960-446B-B404-356F7A2027F1}" type="pres">
      <dgm:prSet presAssocID="{D6C3689F-A82A-46F9-903D-033D8F256D1D}" presName="spaceRect" presStyleCnt="0"/>
      <dgm:spPr/>
    </dgm:pt>
    <dgm:pt modelId="{E8E786F2-D205-40E9-8EAA-4FA61150C8BC}" type="pres">
      <dgm:prSet presAssocID="{D6C3689F-A82A-46F9-903D-033D8F256D1D}" presName="parTx" presStyleLbl="revTx" presStyleIdx="1" presStyleCnt="6">
        <dgm:presLayoutVars>
          <dgm:chMax val="0"/>
          <dgm:chPref val="0"/>
        </dgm:presLayoutVars>
      </dgm:prSet>
      <dgm:spPr/>
    </dgm:pt>
    <dgm:pt modelId="{76D6ADC6-4CDB-46F9-AC89-DCB4D01C7211}" type="pres">
      <dgm:prSet presAssocID="{C638BB1B-47D1-4FAA-8F4E-7B40EF646110}" presName="sibTrans" presStyleCnt="0"/>
      <dgm:spPr/>
    </dgm:pt>
    <dgm:pt modelId="{E78F63AE-CF39-4B8C-A155-EB50CD6AD356}" type="pres">
      <dgm:prSet presAssocID="{69ACE574-B9A5-4E9C-A536-4571A93D8499}" presName="compNode" presStyleCnt="0"/>
      <dgm:spPr/>
    </dgm:pt>
    <dgm:pt modelId="{913AD3C0-2E42-4AE0-8CD0-877E8C447151}" type="pres">
      <dgm:prSet presAssocID="{69ACE574-B9A5-4E9C-A536-4571A93D8499}" presName="bgRect" presStyleLbl="bgShp" presStyleIdx="2" presStyleCnt="5"/>
      <dgm:spPr/>
    </dgm:pt>
    <dgm:pt modelId="{B304AA3C-A676-4B25-B518-3A5BF99FDD0C}" type="pres">
      <dgm:prSet presAssocID="{69ACE574-B9A5-4E9C-A536-4571A93D849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grenagens"/>
        </a:ext>
      </dgm:extLst>
    </dgm:pt>
    <dgm:pt modelId="{3BF52B32-402D-4531-BC07-87D46A7BEBBC}" type="pres">
      <dgm:prSet presAssocID="{69ACE574-B9A5-4E9C-A536-4571A93D8499}" presName="spaceRect" presStyleCnt="0"/>
      <dgm:spPr/>
    </dgm:pt>
    <dgm:pt modelId="{053AE708-70AE-4C2E-9C54-39E541CB096A}" type="pres">
      <dgm:prSet presAssocID="{69ACE574-B9A5-4E9C-A536-4571A93D8499}" presName="parTx" presStyleLbl="revTx" presStyleIdx="2" presStyleCnt="6">
        <dgm:presLayoutVars>
          <dgm:chMax val="0"/>
          <dgm:chPref val="0"/>
        </dgm:presLayoutVars>
      </dgm:prSet>
      <dgm:spPr/>
    </dgm:pt>
    <dgm:pt modelId="{1BA8054B-004A-491D-AF7F-7B8A71F21946}" type="pres">
      <dgm:prSet presAssocID="{A013D76B-4E60-475B-8758-29360207A677}" presName="sibTrans" presStyleCnt="0"/>
      <dgm:spPr/>
    </dgm:pt>
    <dgm:pt modelId="{9BA62218-5E86-47E1-999C-5121D68F2988}" type="pres">
      <dgm:prSet presAssocID="{9470DA54-2A42-4FD6-8ACC-0A93FBC81F9A}" presName="compNode" presStyleCnt="0"/>
      <dgm:spPr/>
    </dgm:pt>
    <dgm:pt modelId="{C1B24BFC-81A0-4EA0-A206-BD60EBBC0EE6}" type="pres">
      <dgm:prSet presAssocID="{9470DA54-2A42-4FD6-8ACC-0A93FBC81F9A}" presName="bgRect" presStyleLbl="bgShp" presStyleIdx="3" presStyleCnt="5"/>
      <dgm:spPr/>
    </dgm:pt>
    <dgm:pt modelId="{12A63A4E-69A8-467D-B1B4-BDDA6AAD12B1}" type="pres">
      <dgm:prSet presAssocID="{9470DA54-2A42-4FD6-8ACC-0A93FBC81F9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nching Diagram"/>
        </a:ext>
      </dgm:extLst>
    </dgm:pt>
    <dgm:pt modelId="{B0ABA6CC-9FA1-4E76-976D-F46BC89EA668}" type="pres">
      <dgm:prSet presAssocID="{9470DA54-2A42-4FD6-8ACC-0A93FBC81F9A}" presName="spaceRect" presStyleCnt="0"/>
      <dgm:spPr/>
    </dgm:pt>
    <dgm:pt modelId="{C2ED8113-2C7A-4DE5-968B-E84D71DA62A9}" type="pres">
      <dgm:prSet presAssocID="{9470DA54-2A42-4FD6-8ACC-0A93FBC81F9A}" presName="parTx" presStyleLbl="revTx" presStyleIdx="3" presStyleCnt="6">
        <dgm:presLayoutVars>
          <dgm:chMax val="0"/>
          <dgm:chPref val="0"/>
        </dgm:presLayoutVars>
      </dgm:prSet>
      <dgm:spPr/>
    </dgm:pt>
    <dgm:pt modelId="{B01B7D00-9412-4EFF-B0BC-56468D632D36}" type="pres">
      <dgm:prSet presAssocID="{F4773595-E03B-40D8-BAB7-D95514FB8471}" presName="sibTrans" presStyleCnt="0"/>
      <dgm:spPr/>
    </dgm:pt>
    <dgm:pt modelId="{47A0727D-E4E3-469F-88B7-7522049CB9AA}" type="pres">
      <dgm:prSet presAssocID="{C4962CDD-DB3A-4F30-8884-72872E869C89}" presName="compNode" presStyleCnt="0"/>
      <dgm:spPr/>
    </dgm:pt>
    <dgm:pt modelId="{CDDA75DB-7D99-4733-8C3B-420B9DEBB902}" type="pres">
      <dgm:prSet presAssocID="{C4962CDD-DB3A-4F30-8884-72872E869C89}" presName="bgRect" presStyleLbl="bgShp" presStyleIdx="4" presStyleCnt="5"/>
      <dgm:spPr/>
    </dgm:pt>
    <dgm:pt modelId="{E65075FA-4909-4C26-8637-D0FDBEA79B6F}" type="pres">
      <dgm:prSet presAssocID="{C4962CDD-DB3A-4F30-8884-72872E869C8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perto de mão"/>
        </a:ext>
      </dgm:extLst>
    </dgm:pt>
    <dgm:pt modelId="{99151D98-53A9-41E5-A3A0-46884122B1B2}" type="pres">
      <dgm:prSet presAssocID="{C4962CDD-DB3A-4F30-8884-72872E869C89}" presName="spaceRect" presStyleCnt="0"/>
      <dgm:spPr/>
    </dgm:pt>
    <dgm:pt modelId="{01F9CE8A-1988-43B9-BFEC-765C5A70E71D}" type="pres">
      <dgm:prSet presAssocID="{C4962CDD-DB3A-4F30-8884-72872E869C89}" presName="parTx" presStyleLbl="revTx" presStyleIdx="4" presStyleCnt="6">
        <dgm:presLayoutVars>
          <dgm:chMax val="0"/>
          <dgm:chPref val="0"/>
        </dgm:presLayoutVars>
      </dgm:prSet>
      <dgm:spPr/>
    </dgm:pt>
    <dgm:pt modelId="{650B5381-962D-4C39-B5AD-D2532E7C1FFA}" type="pres">
      <dgm:prSet presAssocID="{C4962CDD-DB3A-4F30-8884-72872E869C89}" presName="desTx" presStyleLbl="revTx" presStyleIdx="5" presStyleCnt="6">
        <dgm:presLayoutVars/>
      </dgm:prSet>
      <dgm:spPr/>
    </dgm:pt>
  </dgm:ptLst>
  <dgm:cxnLst>
    <dgm:cxn modelId="{E3B60213-96DB-48D0-9636-0DCD7EBC342D}" srcId="{AEFC044D-0DE9-4710-8CD5-EEB3B92AED80}" destId="{69ACE574-B9A5-4E9C-A536-4571A93D8499}" srcOrd="2" destOrd="0" parTransId="{A3CA252A-E3C3-4F44-A6A4-6AFD338115D3}" sibTransId="{A013D76B-4E60-475B-8758-29360207A677}"/>
    <dgm:cxn modelId="{56F87717-9E63-4C8B-9B88-C6B1E1228037}" srcId="{C4962CDD-DB3A-4F30-8884-72872E869C89}" destId="{0B9A2308-6A87-4624-A8E3-3D4A620BDB92}" srcOrd="0" destOrd="0" parTransId="{0E8A008D-E505-4F67-9939-5D7F95741AE3}" sibTransId="{4531E486-7CF8-4A8C-96AE-C416D7C94FE8}"/>
    <dgm:cxn modelId="{6267F723-DE9E-42F1-B424-38A14FC6267A}" type="presOf" srcId="{69ACE574-B9A5-4E9C-A536-4571A93D8499}" destId="{053AE708-70AE-4C2E-9C54-39E541CB096A}" srcOrd="0" destOrd="0" presId="urn:microsoft.com/office/officeart/2018/2/layout/IconVerticalSolidList"/>
    <dgm:cxn modelId="{6E3FD169-6D13-4CD4-BD4A-53B54B456FAF}" type="presOf" srcId="{9470DA54-2A42-4FD6-8ACC-0A93FBC81F9A}" destId="{C2ED8113-2C7A-4DE5-968B-E84D71DA62A9}" srcOrd="0" destOrd="0" presId="urn:microsoft.com/office/officeart/2018/2/layout/IconVerticalSolidList"/>
    <dgm:cxn modelId="{D77CFB55-4D33-42AD-9028-36157C006426}" srcId="{AEFC044D-0DE9-4710-8CD5-EEB3B92AED80}" destId="{C4962CDD-DB3A-4F30-8884-72872E869C89}" srcOrd="4" destOrd="0" parTransId="{A731F37D-BE3E-42F1-8C8F-B6580507E147}" sibTransId="{43FB7345-4AA5-46CC-8E4D-4E14BA3B9E94}"/>
    <dgm:cxn modelId="{5B4EA786-A5B0-4AF3-AA46-690AA1A55BD8}" type="presOf" srcId="{0B9A2308-6A87-4624-A8E3-3D4A620BDB92}" destId="{650B5381-962D-4C39-B5AD-D2532E7C1FFA}" srcOrd="0" destOrd="0" presId="urn:microsoft.com/office/officeart/2018/2/layout/IconVerticalSolidList"/>
    <dgm:cxn modelId="{06615888-7C79-4335-AE0B-1315DA3E36CE}" srcId="{AEFC044D-0DE9-4710-8CD5-EEB3B92AED80}" destId="{A555D101-0E4E-4C82-BCE0-D81370FB157B}" srcOrd="0" destOrd="0" parTransId="{96BC9C6A-F5D7-415C-8473-BDA6CD81F6DC}" sibTransId="{69BF58EE-284E-4E2D-A671-EA8933CD4CF7}"/>
    <dgm:cxn modelId="{3CF88A99-59DC-4526-90C9-B4CCA062D662}" type="presOf" srcId="{C4962CDD-DB3A-4F30-8884-72872E869C89}" destId="{01F9CE8A-1988-43B9-BFEC-765C5A70E71D}" srcOrd="0" destOrd="0" presId="urn:microsoft.com/office/officeart/2018/2/layout/IconVerticalSolidList"/>
    <dgm:cxn modelId="{D4B17EAA-2E69-43BC-9501-69405A55B7E1}" type="presOf" srcId="{D6C3689F-A82A-46F9-903D-033D8F256D1D}" destId="{E8E786F2-D205-40E9-8EAA-4FA61150C8BC}" srcOrd="0" destOrd="0" presId="urn:microsoft.com/office/officeart/2018/2/layout/IconVerticalSolidList"/>
    <dgm:cxn modelId="{B81F6CB3-BDB4-4780-899C-975D23B55804}" type="presOf" srcId="{AEFC044D-0DE9-4710-8CD5-EEB3B92AED80}" destId="{6D74AEA6-0198-459C-A5B3-3F05DF7328D1}" srcOrd="0" destOrd="0" presId="urn:microsoft.com/office/officeart/2018/2/layout/IconVerticalSolidList"/>
    <dgm:cxn modelId="{5137A8B4-B849-4AC0-9650-BEFF5BA1097A}" type="presOf" srcId="{A555D101-0E4E-4C82-BCE0-D81370FB157B}" destId="{026A7ADC-97DF-4D80-8380-31E3CA78BD4F}" srcOrd="0" destOrd="0" presId="urn:microsoft.com/office/officeart/2018/2/layout/IconVerticalSolidList"/>
    <dgm:cxn modelId="{60751AD8-7638-4E7E-88E9-5497A25D96BF}" srcId="{AEFC044D-0DE9-4710-8CD5-EEB3B92AED80}" destId="{D6C3689F-A82A-46F9-903D-033D8F256D1D}" srcOrd="1" destOrd="0" parTransId="{0EF62268-6BE6-41CE-9B37-0A6D32BE97CD}" sibTransId="{C638BB1B-47D1-4FAA-8F4E-7B40EF646110}"/>
    <dgm:cxn modelId="{71FC80E5-F48F-4C55-9501-813DEC2F7A83}" srcId="{AEFC044D-0DE9-4710-8CD5-EEB3B92AED80}" destId="{9470DA54-2A42-4FD6-8ACC-0A93FBC81F9A}" srcOrd="3" destOrd="0" parTransId="{5FFA934E-4C4D-43AB-B3B3-C49080FBD0AF}" sibTransId="{F4773595-E03B-40D8-BAB7-D95514FB8471}"/>
    <dgm:cxn modelId="{FB8627C3-4EC6-4656-9045-7C28DD9551FE}" type="presParOf" srcId="{6D74AEA6-0198-459C-A5B3-3F05DF7328D1}" destId="{74A58F13-67A7-49B8-89DB-184EA21B24C3}" srcOrd="0" destOrd="0" presId="urn:microsoft.com/office/officeart/2018/2/layout/IconVerticalSolidList"/>
    <dgm:cxn modelId="{D4032843-3BA5-4B0F-ADA3-A83BAD56EBED}" type="presParOf" srcId="{74A58F13-67A7-49B8-89DB-184EA21B24C3}" destId="{FA205910-6EDD-4D64-A84A-A3886994F04F}" srcOrd="0" destOrd="0" presId="urn:microsoft.com/office/officeart/2018/2/layout/IconVerticalSolidList"/>
    <dgm:cxn modelId="{99AE3927-8791-4664-9CBD-CBCBCAEE1221}" type="presParOf" srcId="{74A58F13-67A7-49B8-89DB-184EA21B24C3}" destId="{602DD935-E01D-4933-ACC9-579D72398A43}" srcOrd="1" destOrd="0" presId="urn:microsoft.com/office/officeart/2018/2/layout/IconVerticalSolidList"/>
    <dgm:cxn modelId="{79783AA4-BD49-4773-A941-63C9F5465292}" type="presParOf" srcId="{74A58F13-67A7-49B8-89DB-184EA21B24C3}" destId="{DEC34844-6C81-4F3E-BFA7-9EFAF76647C3}" srcOrd="2" destOrd="0" presId="urn:microsoft.com/office/officeart/2018/2/layout/IconVerticalSolidList"/>
    <dgm:cxn modelId="{96DB6DB7-FF13-4CD7-A39C-C8E7888DB146}" type="presParOf" srcId="{74A58F13-67A7-49B8-89DB-184EA21B24C3}" destId="{026A7ADC-97DF-4D80-8380-31E3CA78BD4F}" srcOrd="3" destOrd="0" presId="urn:microsoft.com/office/officeart/2018/2/layout/IconVerticalSolidList"/>
    <dgm:cxn modelId="{BBB57630-335B-4D1B-A7A0-21867E94BF5B}" type="presParOf" srcId="{6D74AEA6-0198-459C-A5B3-3F05DF7328D1}" destId="{0EBEADC7-EB56-46E7-BCF2-3453F5C0F941}" srcOrd="1" destOrd="0" presId="urn:microsoft.com/office/officeart/2018/2/layout/IconVerticalSolidList"/>
    <dgm:cxn modelId="{A07B0C89-5350-4B4C-8F57-818C6343A342}" type="presParOf" srcId="{6D74AEA6-0198-459C-A5B3-3F05DF7328D1}" destId="{B1EA2774-3D9A-4CB6-B8CC-D833C34178E1}" srcOrd="2" destOrd="0" presId="urn:microsoft.com/office/officeart/2018/2/layout/IconVerticalSolidList"/>
    <dgm:cxn modelId="{C440F1B5-D755-4D97-833F-ED80B837EDD6}" type="presParOf" srcId="{B1EA2774-3D9A-4CB6-B8CC-D833C34178E1}" destId="{DE817204-AF00-411B-8521-B4E0F8B43CDF}" srcOrd="0" destOrd="0" presId="urn:microsoft.com/office/officeart/2018/2/layout/IconVerticalSolidList"/>
    <dgm:cxn modelId="{8D48C162-9EB2-4CAB-9D94-F46AA240FE41}" type="presParOf" srcId="{B1EA2774-3D9A-4CB6-B8CC-D833C34178E1}" destId="{85763B66-3495-430F-BF36-73868EFD717B}" srcOrd="1" destOrd="0" presId="urn:microsoft.com/office/officeart/2018/2/layout/IconVerticalSolidList"/>
    <dgm:cxn modelId="{5E4C77DF-E1D4-4883-AFA6-A8B8348D6301}" type="presParOf" srcId="{B1EA2774-3D9A-4CB6-B8CC-D833C34178E1}" destId="{57B06759-3960-446B-B404-356F7A2027F1}" srcOrd="2" destOrd="0" presId="urn:microsoft.com/office/officeart/2018/2/layout/IconVerticalSolidList"/>
    <dgm:cxn modelId="{5E0F70C4-DCDD-4324-BDD7-665A78BF1C35}" type="presParOf" srcId="{B1EA2774-3D9A-4CB6-B8CC-D833C34178E1}" destId="{E8E786F2-D205-40E9-8EAA-4FA61150C8BC}" srcOrd="3" destOrd="0" presId="urn:microsoft.com/office/officeart/2018/2/layout/IconVerticalSolidList"/>
    <dgm:cxn modelId="{5CDAEFC1-16D0-44D4-9F7C-9D95D5817210}" type="presParOf" srcId="{6D74AEA6-0198-459C-A5B3-3F05DF7328D1}" destId="{76D6ADC6-4CDB-46F9-AC89-DCB4D01C7211}" srcOrd="3" destOrd="0" presId="urn:microsoft.com/office/officeart/2018/2/layout/IconVerticalSolidList"/>
    <dgm:cxn modelId="{869D44F8-E5A5-401A-AACE-F1CB39785E1C}" type="presParOf" srcId="{6D74AEA6-0198-459C-A5B3-3F05DF7328D1}" destId="{E78F63AE-CF39-4B8C-A155-EB50CD6AD356}" srcOrd="4" destOrd="0" presId="urn:microsoft.com/office/officeart/2018/2/layout/IconVerticalSolidList"/>
    <dgm:cxn modelId="{20461EEE-3712-4817-9037-9B3A874E75F3}" type="presParOf" srcId="{E78F63AE-CF39-4B8C-A155-EB50CD6AD356}" destId="{913AD3C0-2E42-4AE0-8CD0-877E8C447151}" srcOrd="0" destOrd="0" presId="urn:microsoft.com/office/officeart/2018/2/layout/IconVerticalSolidList"/>
    <dgm:cxn modelId="{CAF5A347-4A12-457B-BF68-790F73D8062E}" type="presParOf" srcId="{E78F63AE-CF39-4B8C-A155-EB50CD6AD356}" destId="{B304AA3C-A676-4B25-B518-3A5BF99FDD0C}" srcOrd="1" destOrd="0" presId="urn:microsoft.com/office/officeart/2018/2/layout/IconVerticalSolidList"/>
    <dgm:cxn modelId="{629B3EDE-03F2-42BE-8672-3E2D44A8243E}" type="presParOf" srcId="{E78F63AE-CF39-4B8C-A155-EB50CD6AD356}" destId="{3BF52B32-402D-4531-BC07-87D46A7BEBBC}" srcOrd="2" destOrd="0" presId="urn:microsoft.com/office/officeart/2018/2/layout/IconVerticalSolidList"/>
    <dgm:cxn modelId="{6FCCA5A7-816A-4387-9A8E-5298EAAC847B}" type="presParOf" srcId="{E78F63AE-CF39-4B8C-A155-EB50CD6AD356}" destId="{053AE708-70AE-4C2E-9C54-39E541CB096A}" srcOrd="3" destOrd="0" presId="urn:microsoft.com/office/officeart/2018/2/layout/IconVerticalSolidList"/>
    <dgm:cxn modelId="{686669B4-69AB-4974-91EB-4FE59FED7661}" type="presParOf" srcId="{6D74AEA6-0198-459C-A5B3-3F05DF7328D1}" destId="{1BA8054B-004A-491D-AF7F-7B8A71F21946}" srcOrd="5" destOrd="0" presId="urn:microsoft.com/office/officeart/2018/2/layout/IconVerticalSolidList"/>
    <dgm:cxn modelId="{B8FFD3CE-52D6-45E1-B652-3D36EC404CD4}" type="presParOf" srcId="{6D74AEA6-0198-459C-A5B3-3F05DF7328D1}" destId="{9BA62218-5E86-47E1-999C-5121D68F2988}" srcOrd="6" destOrd="0" presId="urn:microsoft.com/office/officeart/2018/2/layout/IconVerticalSolidList"/>
    <dgm:cxn modelId="{81962D54-45E5-4402-B9DC-EF572B72478F}" type="presParOf" srcId="{9BA62218-5E86-47E1-999C-5121D68F2988}" destId="{C1B24BFC-81A0-4EA0-A206-BD60EBBC0EE6}" srcOrd="0" destOrd="0" presId="urn:microsoft.com/office/officeart/2018/2/layout/IconVerticalSolidList"/>
    <dgm:cxn modelId="{5037B83B-AEE3-4F8B-A65F-6615F96A0888}" type="presParOf" srcId="{9BA62218-5E86-47E1-999C-5121D68F2988}" destId="{12A63A4E-69A8-467D-B1B4-BDDA6AAD12B1}" srcOrd="1" destOrd="0" presId="urn:microsoft.com/office/officeart/2018/2/layout/IconVerticalSolidList"/>
    <dgm:cxn modelId="{26FE9E27-6584-439E-98AC-B6EF6BF20A63}" type="presParOf" srcId="{9BA62218-5E86-47E1-999C-5121D68F2988}" destId="{B0ABA6CC-9FA1-4E76-976D-F46BC89EA668}" srcOrd="2" destOrd="0" presId="urn:microsoft.com/office/officeart/2018/2/layout/IconVerticalSolidList"/>
    <dgm:cxn modelId="{2278AE9E-EC1D-458D-B098-C1788E577BA4}" type="presParOf" srcId="{9BA62218-5E86-47E1-999C-5121D68F2988}" destId="{C2ED8113-2C7A-4DE5-968B-E84D71DA62A9}" srcOrd="3" destOrd="0" presId="urn:microsoft.com/office/officeart/2018/2/layout/IconVerticalSolidList"/>
    <dgm:cxn modelId="{9AADD03B-0081-4B19-99C5-4DAD6DE3DF3D}" type="presParOf" srcId="{6D74AEA6-0198-459C-A5B3-3F05DF7328D1}" destId="{B01B7D00-9412-4EFF-B0BC-56468D632D36}" srcOrd="7" destOrd="0" presId="urn:microsoft.com/office/officeart/2018/2/layout/IconVerticalSolidList"/>
    <dgm:cxn modelId="{312EDB73-4FA2-467B-9E56-3A7BCDAE3FC2}" type="presParOf" srcId="{6D74AEA6-0198-459C-A5B3-3F05DF7328D1}" destId="{47A0727D-E4E3-469F-88B7-7522049CB9AA}" srcOrd="8" destOrd="0" presId="urn:microsoft.com/office/officeart/2018/2/layout/IconVerticalSolidList"/>
    <dgm:cxn modelId="{C2B66415-8545-483F-8654-7EC9F87CB3F8}" type="presParOf" srcId="{47A0727D-E4E3-469F-88B7-7522049CB9AA}" destId="{CDDA75DB-7D99-4733-8C3B-420B9DEBB902}" srcOrd="0" destOrd="0" presId="urn:microsoft.com/office/officeart/2018/2/layout/IconVerticalSolidList"/>
    <dgm:cxn modelId="{FB9FEED2-26E8-443A-9248-27CCAEE405EE}" type="presParOf" srcId="{47A0727D-E4E3-469F-88B7-7522049CB9AA}" destId="{E65075FA-4909-4C26-8637-D0FDBEA79B6F}" srcOrd="1" destOrd="0" presId="urn:microsoft.com/office/officeart/2018/2/layout/IconVerticalSolidList"/>
    <dgm:cxn modelId="{BFC4434E-74AC-4B90-BDEE-85582B4695AD}" type="presParOf" srcId="{47A0727D-E4E3-469F-88B7-7522049CB9AA}" destId="{99151D98-53A9-41E5-A3A0-46884122B1B2}" srcOrd="2" destOrd="0" presId="urn:microsoft.com/office/officeart/2018/2/layout/IconVerticalSolidList"/>
    <dgm:cxn modelId="{CE98DB63-BCF6-4953-ABC8-5CC5BAE9F796}" type="presParOf" srcId="{47A0727D-E4E3-469F-88B7-7522049CB9AA}" destId="{01F9CE8A-1988-43B9-BFEC-765C5A70E71D}" srcOrd="3" destOrd="0" presId="urn:microsoft.com/office/officeart/2018/2/layout/IconVerticalSolidList"/>
    <dgm:cxn modelId="{050ED6D8-FBA0-4401-B2B9-0FDEDC012559}" type="presParOf" srcId="{47A0727D-E4E3-469F-88B7-7522049CB9AA}" destId="{650B5381-962D-4C39-B5AD-D2532E7C1FFA}"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1C5747-956E-4B2E-ABF8-EC4B0F3FF0D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pt-BR"/>
        </a:p>
      </dgm:t>
    </dgm:pt>
    <dgm:pt modelId="{2DA4FFC0-17FF-45EA-8DCE-247EAB4B9FD7}">
      <dgm:prSet phldrT="[Texto]" custT="1"/>
      <dgm:spPr/>
      <dgm:t>
        <a:bodyPr/>
        <a:lstStyle/>
        <a:p>
          <a:pPr>
            <a:lnSpc>
              <a:spcPct val="100000"/>
            </a:lnSpc>
          </a:pPr>
          <a:r>
            <a:rPr lang="pt-BR" sz="4000" b="1" dirty="0"/>
            <a:t>Objetivo</a:t>
          </a:r>
        </a:p>
      </dgm:t>
    </dgm:pt>
    <dgm:pt modelId="{F7FB0617-3C54-4606-908B-D8AFDA8B5611}" type="parTrans" cxnId="{31B36BAA-8D02-42CC-B77A-8FC1D49910C5}">
      <dgm:prSet/>
      <dgm:spPr/>
      <dgm:t>
        <a:bodyPr/>
        <a:lstStyle/>
        <a:p>
          <a:endParaRPr lang="pt-BR"/>
        </a:p>
      </dgm:t>
    </dgm:pt>
    <dgm:pt modelId="{C489513A-CD06-4A1D-B899-77F140674BC5}" type="sibTrans" cxnId="{31B36BAA-8D02-42CC-B77A-8FC1D49910C5}">
      <dgm:prSet/>
      <dgm:spPr/>
      <dgm:t>
        <a:bodyPr/>
        <a:lstStyle/>
        <a:p>
          <a:pPr>
            <a:lnSpc>
              <a:spcPct val="100000"/>
            </a:lnSpc>
          </a:pPr>
          <a:endParaRPr lang="pt-BR"/>
        </a:p>
      </dgm:t>
    </dgm:pt>
    <dgm:pt modelId="{92180499-F210-4C9A-B1FE-0343F24E8133}">
      <dgm:prSet phldrT="[Texto]" custT="1"/>
      <dgm:spPr/>
      <dgm:t>
        <a:bodyPr/>
        <a:lstStyle/>
        <a:p>
          <a:pPr>
            <a:lnSpc>
              <a:spcPct val="100000"/>
            </a:lnSpc>
          </a:pPr>
          <a:r>
            <a:rPr lang="pt-BR" sz="2000"/>
            <a:t>Elaboração de um documento no qual os objetivos do sistema e suas características são detalhadas.</a:t>
          </a:r>
        </a:p>
      </dgm:t>
    </dgm:pt>
    <dgm:pt modelId="{0AA91595-FEB3-4F35-9826-9A12FF82665F}" type="parTrans" cxnId="{422B6A18-BDB2-4F45-89B6-73E772DD6726}">
      <dgm:prSet/>
      <dgm:spPr/>
      <dgm:t>
        <a:bodyPr/>
        <a:lstStyle/>
        <a:p>
          <a:endParaRPr lang="pt-BR"/>
        </a:p>
      </dgm:t>
    </dgm:pt>
    <dgm:pt modelId="{BE986103-6ED4-46D9-9625-CD491230BD13}" type="sibTrans" cxnId="{422B6A18-BDB2-4F45-89B6-73E772DD6726}">
      <dgm:prSet/>
      <dgm:spPr/>
      <dgm:t>
        <a:bodyPr/>
        <a:lstStyle/>
        <a:p>
          <a:endParaRPr lang="pt-BR"/>
        </a:p>
      </dgm:t>
    </dgm:pt>
    <dgm:pt modelId="{90AFF684-CDE8-460B-8D75-5EB7B7194B37}" type="pres">
      <dgm:prSet presAssocID="{051C5747-956E-4B2E-ABF8-EC4B0F3FF0D7}" presName="root" presStyleCnt="0">
        <dgm:presLayoutVars>
          <dgm:dir/>
          <dgm:resizeHandles val="exact"/>
        </dgm:presLayoutVars>
      </dgm:prSet>
      <dgm:spPr/>
    </dgm:pt>
    <dgm:pt modelId="{95CFB43C-B24A-4C6C-950E-1089464BC146}" type="pres">
      <dgm:prSet presAssocID="{051C5747-956E-4B2E-ABF8-EC4B0F3FF0D7}" presName="container" presStyleCnt="0">
        <dgm:presLayoutVars>
          <dgm:dir/>
          <dgm:resizeHandles val="exact"/>
        </dgm:presLayoutVars>
      </dgm:prSet>
      <dgm:spPr/>
    </dgm:pt>
    <dgm:pt modelId="{461BAA01-AAE3-47A8-A756-2D7828C5AE86}" type="pres">
      <dgm:prSet presAssocID="{2DA4FFC0-17FF-45EA-8DCE-247EAB4B9FD7}" presName="compNode" presStyleCnt="0"/>
      <dgm:spPr/>
    </dgm:pt>
    <dgm:pt modelId="{7FF93E76-2156-4DBD-AB9F-DA0D947CA688}" type="pres">
      <dgm:prSet presAssocID="{2DA4FFC0-17FF-45EA-8DCE-247EAB4B9FD7}" presName="iconBgRect" presStyleLbl="bgShp" presStyleIdx="0" presStyleCnt="2"/>
      <dgm:spPr/>
    </dgm:pt>
    <dgm:pt modelId="{EF11849E-B63B-46F3-8388-8D8FD64AD3F1}" type="pres">
      <dgm:prSet presAssocID="{2DA4FFC0-17FF-45EA-8DCE-247EAB4B9FD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a mosca"/>
        </a:ext>
      </dgm:extLst>
    </dgm:pt>
    <dgm:pt modelId="{A12BA398-1682-4E08-961A-A8F419744C99}" type="pres">
      <dgm:prSet presAssocID="{2DA4FFC0-17FF-45EA-8DCE-247EAB4B9FD7}" presName="spaceRect" presStyleCnt="0"/>
      <dgm:spPr/>
    </dgm:pt>
    <dgm:pt modelId="{C6679A06-491B-472B-8115-302F75E2B8BC}" type="pres">
      <dgm:prSet presAssocID="{2DA4FFC0-17FF-45EA-8DCE-247EAB4B9FD7}" presName="textRect" presStyleLbl="revTx" presStyleIdx="0" presStyleCnt="2">
        <dgm:presLayoutVars>
          <dgm:chMax val="1"/>
          <dgm:chPref val="1"/>
        </dgm:presLayoutVars>
      </dgm:prSet>
      <dgm:spPr/>
    </dgm:pt>
    <dgm:pt modelId="{2D28178A-7ED9-4A8B-A3E3-A46D08F857AE}" type="pres">
      <dgm:prSet presAssocID="{C489513A-CD06-4A1D-B899-77F140674BC5}" presName="sibTrans" presStyleLbl="sibTrans2D1" presStyleIdx="0" presStyleCnt="0"/>
      <dgm:spPr/>
    </dgm:pt>
    <dgm:pt modelId="{3099CBDB-20D2-45C3-9E2C-9264BCDF0415}" type="pres">
      <dgm:prSet presAssocID="{92180499-F210-4C9A-B1FE-0343F24E8133}" presName="compNode" presStyleCnt="0"/>
      <dgm:spPr/>
    </dgm:pt>
    <dgm:pt modelId="{9DB4F567-28A9-4D02-93A2-E72BB974D17C}" type="pres">
      <dgm:prSet presAssocID="{92180499-F210-4C9A-B1FE-0343F24E8133}" presName="iconBgRect" presStyleLbl="bgShp" presStyleIdx="1" presStyleCnt="2"/>
      <dgm:spPr/>
    </dgm:pt>
    <dgm:pt modelId="{DDE9C954-6F8C-4E47-ACC1-72322F905C5A}" type="pres">
      <dgm:prSet presAssocID="{92180499-F210-4C9A-B1FE-0343F24E813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FA86FA84-5639-4C32-88A0-A6F7DA060D4D}" type="pres">
      <dgm:prSet presAssocID="{92180499-F210-4C9A-B1FE-0343F24E8133}" presName="spaceRect" presStyleCnt="0"/>
      <dgm:spPr/>
    </dgm:pt>
    <dgm:pt modelId="{7AB4F8D7-7DB5-4B52-A0B2-AD39026B2981}" type="pres">
      <dgm:prSet presAssocID="{92180499-F210-4C9A-B1FE-0343F24E8133}" presName="textRect" presStyleLbl="revTx" presStyleIdx="1" presStyleCnt="2">
        <dgm:presLayoutVars>
          <dgm:chMax val="1"/>
          <dgm:chPref val="1"/>
        </dgm:presLayoutVars>
      </dgm:prSet>
      <dgm:spPr/>
    </dgm:pt>
  </dgm:ptLst>
  <dgm:cxnLst>
    <dgm:cxn modelId="{422B6A18-BDB2-4F45-89B6-73E772DD6726}" srcId="{051C5747-956E-4B2E-ABF8-EC4B0F3FF0D7}" destId="{92180499-F210-4C9A-B1FE-0343F24E8133}" srcOrd="1" destOrd="0" parTransId="{0AA91595-FEB3-4F35-9826-9A12FF82665F}" sibTransId="{BE986103-6ED4-46D9-9625-CD491230BD13}"/>
    <dgm:cxn modelId="{6632CF51-02ED-481F-ADE8-E9B320F23B39}" type="presOf" srcId="{92180499-F210-4C9A-B1FE-0343F24E8133}" destId="{7AB4F8D7-7DB5-4B52-A0B2-AD39026B2981}" srcOrd="0" destOrd="0" presId="urn:microsoft.com/office/officeart/2018/2/layout/IconCircleList"/>
    <dgm:cxn modelId="{3E13B6A3-B955-4829-8B6B-09AC58A989FA}" type="presOf" srcId="{051C5747-956E-4B2E-ABF8-EC4B0F3FF0D7}" destId="{90AFF684-CDE8-460B-8D75-5EB7B7194B37}" srcOrd="0" destOrd="0" presId="urn:microsoft.com/office/officeart/2018/2/layout/IconCircleList"/>
    <dgm:cxn modelId="{31B36BAA-8D02-42CC-B77A-8FC1D49910C5}" srcId="{051C5747-956E-4B2E-ABF8-EC4B0F3FF0D7}" destId="{2DA4FFC0-17FF-45EA-8DCE-247EAB4B9FD7}" srcOrd="0" destOrd="0" parTransId="{F7FB0617-3C54-4606-908B-D8AFDA8B5611}" sibTransId="{C489513A-CD06-4A1D-B899-77F140674BC5}"/>
    <dgm:cxn modelId="{7DF3E1DE-54B9-4C23-9FFD-19E2ADE0A300}" type="presOf" srcId="{2DA4FFC0-17FF-45EA-8DCE-247EAB4B9FD7}" destId="{C6679A06-491B-472B-8115-302F75E2B8BC}" srcOrd="0" destOrd="0" presId="urn:microsoft.com/office/officeart/2018/2/layout/IconCircleList"/>
    <dgm:cxn modelId="{D3BBC6F2-07C8-4C56-B72A-7D4F2AD8C22B}" type="presOf" srcId="{C489513A-CD06-4A1D-B899-77F140674BC5}" destId="{2D28178A-7ED9-4A8B-A3E3-A46D08F857AE}" srcOrd="0" destOrd="0" presId="urn:microsoft.com/office/officeart/2018/2/layout/IconCircleList"/>
    <dgm:cxn modelId="{0D66CF8C-F088-4809-893F-EC203DFDC6D9}" type="presParOf" srcId="{90AFF684-CDE8-460B-8D75-5EB7B7194B37}" destId="{95CFB43C-B24A-4C6C-950E-1089464BC146}" srcOrd="0" destOrd="0" presId="urn:microsoft.com/office/officeart/2018/2/layout/IconCircleList"/>
    <dgm:cxn modelId="{04D9A5FB-40E0-4110-840C-3DFECFAA22FE}" type="presParOf" srcId="{95CFB43C-B24A-4C6C-950E-1089464BC146}" destId="{461BAA01-AAE3-47A8-A756-2D7828C5AE86}" srcOrd="0" destOrd="0" presId="urn:microsoft.com/office/officeart/2018/2/layout/IconCircleList"/>
    <dgm:cxn modelId="{3D6FEA12-BD97-4D4D-9391-4E3F10718293}" type="presParOf" srcId="{461BAA01-AAE3-47A8-A756-2D7828C5AE86}" destId="{7FF93E76-2156-4DBD-AB9F-DA0D947CA688}" srcOrd="0" destOrd="0" presId="urn:microsoft.com/office/officeart/2018/2/layout/IconCircleList"/>
    <dgm:cxn modelId="{9D43C8E3-7E16-4E17-BBEE-AF6B680C0954}" type="presParOf" srcId="{461BAA01-AAE3-47A8-A756-2D7828C5AE86}" destId="{EF11849E-B63B-46F3-8388-8D8FD64AD3F1}" srcOrd="1" destOrd="0" presId="urn:microsoft.com/office/officeart/2018/2/layout/IconCircleList"/>
    <dgm:cxn modelId="{5BBEFBDA-B9BC-4376-982F-6FAEE74B7E69}" type="presParOf" srcId="{461BAA01-AAE3-47A8-A756-2D7828C5AE86}" destId="{A12BA398-1682-4E08-961A-A8F419744C99}" srcOrd="2" destOrd="0" presId="urn:microsoft.com/office/officeart/2018/2/layout/IconCircleList"/>
    <dgm:cxn modelId="{1A216818-D343-46D6-8DD2-7AFBAEB31672}" type="presParOf" srcId="{461BAA01-AAE3-47A8-A756-2D7828C5AE86}" destId="{C6679A06-491B-472B-8115-302F75E2B8BC}" srcOrd="3" destOrd="0" presId="urn:microsoft.com/office/officeart/2018/2/layout/IconCircleList"/>
    <dgm:cxn modelId="{275415EC-4C86-43B8-ADFA-AEFB6DAF198E}" type="presParOf" srcId="{95CFB43C-B24A-4C6C-950E-1089464BC146}" destId="{2D28178A-7ED9-4A8B-A3E3-A46D08F857AE}" srcOrd="1" destOrd="0" presId="urn:microsoft.com/office/officeart/2018/2/layout/IconCircleList"/>
    <dgm:cxn modelId="{9F7CD448-EBD2-4B80-ACA5-A4F2698853DD}" type="presParOf" srcId="{95CFB43C-B24A-4C6C-950E-1089464BC146}" destId="{3099CBDB-20D2-45C3-9E2C-9264BCDF0415}" srcOrd="2" destOrd="0" presId="urn:microsoft.com/office/officeart/2018/2/layout/IconCircleList"/>
    <dgm:cxn modelId="{279B2799-DBB9-4533-A196-E641971EC216}" type="presParOf" srcId="{3099CBDB-20D2-45C3-9E2C-9264BCDF0415}" destId="{9DB4F567-28A9-4D02-93A2-E72BB974D17C}" srcOrd="0" destOrd="0" presId="urn:microsoft.com/office/officeart/2018/2/layout/IconCircleList"/>
    <dgm:cxn modelId="{F416D475-6C84-4389-88FA-A3FC97BA2A19}" type="presParOf" srcId="{3099CBDB-20D2-45C3-9E2C-9264BCDF0415}" destId="{DDE9C954-6F8C-4E47-ACC1-72322F905C5A}" srcOrd="1" destOrd="0" presId="urn:microsoft.com/office/officeart/2018/2/layout/IconCircleList"/>
    <dgm:cxn modelId="{F6056C29-CF23-4026-A183-F124824ADDDF}" type="presParOf" srcId="{3099CBDB-20D2-45C3-9E2C-9264BCDF0415}" destId="{FA86FA84-5639-4C32-88A0-A6F7DA060D4D}" srcOrd="2" destOrd="0" presId="urn:microsoft.com/office/officeart/2018/2/layout/IconCircleList"/>
    <dgm:cxn modelId="{16A7D1E7-D06C-408D-A449-96A221BA8983}" type="presParOf" srcId="{3099CBDB-20D2-45C3-9E2C-9264BCDF0415}" destId="{7AB4F8D7-7DB5-4B52-A0B2-AD39026B298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80BB70-10A1-4C70-B3E5-B5966041D99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93C425E-C197-45F2-A99A-B65F17F2B60F}">
      <dgm:prSet/>
      <dgm:spPr/>
      <dgm:t>
        <a:bodyPr/>
        <a:lstStyle/>
        <a:p>
          <a:r>
            <a:rPr lang="pt-BR"/>
            <a:t>Requisitos são as bases para todo projeto.</a:t>
          </a:r>
          <a:endParaRPr lang="en-US"/>
        </a:p>
      </dgm:t>
    </dgm:pt>
    <dgm:pt modelId="{F0E0085F-05FE-4F99-AD8B-B0364845E23F}" type="parTrans" cxnId="{B48A3FA3-4548-47DC-9B32-9B8F41C79CAB}">
      <dgm:prSet/>
      <dgm:spPr/>
      <dgm:t>
        <a:bodyPr/>
        <a:lstStyle/>
        <a:p>
          <a:endParaRPr lang="en-US"/>
        </a:p>
      </dgm:t>
    </dgm:pt>
    <dgm:pt modelId="{D5001ECC-802A-46AF-A4A1-DFBCA0294908}" type="sibTrans" cxnId="{B48A3FA3-4548-47DC-9B32-9B8F41C79CAB}">
      <dgm:prSet/>
      <dgm:spPr/>
      <dgm:t>
        <a:bodyPr/>
        <a:lstStyle/>
        <a:p>
          <a:endParaRPr lang="en-US"/>
        </a:p>
      </dgm:t>
    </dgm:pt>
    <dgm:pt modelId="{7C660CC5-6C02-4F97-A4FE-71B38DB98AC4}">
      <dgm:prSet/>
      <dgm:spPr/>
      <dgm:t>
        <a:bodyPr/>
        <a:lstStyle/>
        <a:p>
          <a:r>
            <a:rPr lang="pt-BR"/>
            <a:t>Nele é possível definir:</a:t>
          </a:r>
          <a:endParaRPr lang="en-US"/>
        </a:p>
      </dgm:t>
    </dgm:pt>
    <dgm:pt modelId="{8C7A5C4A-87E9-4A93-9104-45B5DCD845C9}" type="parTrans" cxnId="{56F9D4FB-AA08-480D-8D3C-0DF608E6A86C}">
      <dgm:prSet/>
      <dgm:spPr/>
      <dgm:t>
        <a:bodyPr/>
        <a:lstStyle/>
        <a:p>
          <a:endParaRPr lang="en-US"/>
        </a:p>
      </dgm:t>
    </dgm:pt>
    <dgm:pt modelId="{8D49B8E3-05A8-4E53-B3ED-DE46D12B2E20}" type="sibTrans" cxnId="{56F9D4FB-AA08-480D-8D3C-0DF608E6A86C}">
      <dgm:prSet/>
      <dgm:spPr/>
      <dgm:t>
        <a:bodyPr/>
        <a:lstStyle/>
        <a:p>
          <a:endParaRPr lang="en-US"/>
        </a:p>
      </dgm:t>
    </dgm:pt>
    <dgm:pt modelId="{B8A0CD15-96F3-4EB8-9D54-6946C61CF8F7}">
      <dgm:prSet/>
      <dgm:spPr/>
      <dgm:t>
        <a:bodyPr/>
        <a:lstStyle/>
        <a:p>
          <a:r>
            <a:rPr lang="pt-BR"/>
            <a:t>o que as partes interessadas necessitam </a:t>
          </a:r>
          <a:endParaRPr lang="en-US"/>
        </a:p>
      </dgm:t>
    </dgm:pt>
    <dgm:pt modelId="{A1A30B40-84FF-42F7-BB14-A5923B9BF37B}" type="parTrans" cxnId="{F940680F-EAB7-463C-A30D-9F92151DFAA3}">
      <dgm:prSet/>
      <dgm:spPr/>
      <dgm:t>
        <a:bodyPr/>
        <a:lstStyle/>
        <a:p>
          <a:endParaRPr lang="en-US"/>
        </a:p>
      </dgm:t>
    </dgm:pt>
    <dgm:pt modelId="{2367213A-27F3-42F0-A7E8-6C50D1EC4A7E}" type="sibTrans" cxnId="{F940680F-EAB7-463C-A30D-9F92151DFAA3}">
      <dgm:prSet/>
      <dgm:spPr/>
      <dgm:t>
        <a:bodyPr/>
        <a:lstStyle/>
        <a:p>
          <a:endParaRPr lang="en-US"/>
        </a:p>
      </dgm:t>
    </dgm:pt>
    <dgm:pt modelId="{6AA3851D-DF74-4F8E-B74F-603B0BDFA8A7}">
      <dgm:prSet/>
      <dgm:spPr/>
      <dgm:t>
        <a:bodyPr/>
        <a:lstStyle/>
        <a:p>
          <a:r>
            <a:rPr lang="pt-BR"/>
            <a:t>o que o sistema deve fazer para satisfazer as suas necessidades. </a:t>
          </a:r>
          <a:endParaRPr lang="en-US"/>
        </a:p>
      </dgm:t>
    </dgm:pt>
    <dgm:pt modelId="{2EB0BC8F-6331-4863-80B4-21793A3C055A}" type="parTrans" cxnId="{82BB6E2E-DA6C-4981-AF99-5709322A3A49}">
      <dgm:prSet/>
      <dgm:spPr/>
      <dgm:t>
        <a:bodyPr/>
        <a:lstStyle/>
        <a:p>
          <a:endParaRPr lang="en-US"/>
        </a:p>
      </dgm:t>
    </dgm:pt>
    <dgm:pt modelId="{C0189133-9D23-43EC-8BFF-D44011482DD0}" type="sibTrans" cxnId="{82BB6E2E-DA6C-4981-AF99-5709322A3A49}">
      <dgm:prSet/>
      <dgm:spPr/>
      <dgm:t>
        <a:bodyPr/>
        <a:lstStyle/>
        <a:p>
          <a:endParaRPr lang="en-US"/>
        </a:p>
      </dgm:t>
    </dgm:pt>
    <dgm:pt modelId="{ACCE538E-B5F5-4399-BF55-8B25F6043C26}">
      <dgm:prSet/>
      <dgm:spPr/>
      <dgm:t>
        <a:bodyPr/>
        <a:lstStyle/>
        <a:p>
          <a:r>
            <a:rPr lang="pt-BR"/>
            <a:t>Os requisitos guiam as atividades do projeto.</a:t>
          </a:r>
          <a:endParaRPr lang="en-US"/>
        </a:p>
      </dgm:t>
    </dgm:pt>
    <dgm:pt modelId="{B896740A-BB93-4C21-BBB2-9A7E1482E412}" type="parTrans" cxnId="{2EE8079C-D1D9-4440-8465-F8025CFDAD22}">
      <dgm:prSet/>
      <dgm:spPr/>
      <dgm:t>
        <a:bodyPr/>
        <a:lstStyle/>
        <a:p>
          <a:endParaRPr lang="en-US"/>
        </a:p>
      </dgm:t>
    </dgm:pt>
    <dgm:pt modelId="{753AC837-241F-405B-B13B-3234FD969A73}" type="sibTrans" cxnId="{2EE8079C-D1D9-4440-8465-F8025CFDAD22}">
      <dgm:prSet/>
      <dgm:spPr/>
      <dgm:t>
        <a:bodyPr/>
        <a:lstStyle/>
        <a:p>
          <a:endParaRPr lang="en-US"/>
        </a:p>
      </dgm:t>
    </dgm:pt>
    <dgm:pt modelId="{9382F8E6-19E8-4C74-868B-D48850C78FFC}">
      <dgm:prSet/>
      <dgm:spPr/>
      <dgm:t>
        <a:bodyPr/>
        <a:lstStyle/>
        <a:p>
          <a:r>
            <a:rPr lang="pt-BR"/>
            <a:t>São expressos em linguagem natural para que todos possam obter o entendimento.</a:t>
          </a:r>
          <a:endParaRPr lang="en-US"/>
        </a:p>
      </dgm:t>
    </dgm:pt>
    <dgm:pt modelId="{D2184DEB-211F-4AD7-81C9-22ACA85595DB}" type="parTrans" cxnId="{6D263709-1312-4B00-BDE1-A8CD7D20F691}">
      <dgm:prSet/>
      <dgm:spPr/>
      <dgm:t>
        <a:bodyPr/>
        <a:lstStyle/>
        <a:p>
          <a:endParaRPr lang="en-US"/>
        </a:p>
      </dgm:t>
    </dgm:pt>
    <dgm:pt modelId="{F02CB8E4-CFA2-4DA0-89D5-F4F491ABEE27}" type="sibTrans" cxnId="{6D263709-1312-4B00-BDE1-A8CD7D20F691}">
      <dgm:prSet/>
      <dgm:spPr/>
      <dgm:t>
        <a:bodyPr/>
        <a:lstStyle/>
        <a:p>
          <a:endParaRPr lang="en-US"/>
        </a:p>
      </dgm:t>
    </dgm:pt>
    <dgm:pt modelId="{A689F532-D9DC-4952-90EA-CF1052A4D92C}" type="pres">
      <dgm:prSet presAssocID="{AB80BB70-10A1-4C70-B3E5-B5966041D994}" presName="root" presStyleCnt="0">
        <dgm:presLayoutVars>
          <dgm:dir/>
          <dgm:resizeHandles val="exact"/>
        </dgm:presLayoutVars>
      </dgm:prSet>
      <dgm:spPr/>
    </dgm:pt>
    <dgm:pt modelId="{9F76DC24-EE54-4702-AAF4-D59EECAA73C7}" type="pres">
      <dgm:prSet presAssocID="{693C425E-C197-45F2-A99A-B65F17F2B60F}" presName="compNode" presStyleCnt="0"/>
      <dgm:spPr/>
    </dgm:pt>
    <dgm:pt modelId="{5044CB0C-9CDE-4329-82DE-F159C606EE6F}" type="pres">
      <dgm:prSet presAssocID="{693C425E-C197-45F2-A99A-B65F17F2B60F}" presName="bgRect" presStyleLbl="bgShp" presStyleIdx="0" presStyleCnt="4"/>
      <dgm:spPr/>
    </dgm:pt>
    <dgm:pt modelId="{0E0ACC73-AF82-4CDB-99E3-CB9325F65FD8}" type="pres">
      <dgm:prSet presAssocID="{693C425E-C197-45F2-A99A-B65F17F2B60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sta de Verificação"/>
        </a:ext>
      </dgm:extLst>
    </dgm:pt>
    <dgm:pt modelId="{A42956B9-3831-4DFC-946A-89311490B6D0}" type="pres">
      <dgm:prSet presAssocID="{693C425E-C197-45F2-A99A-B65F17F2B60F}" presName="spaceRect" presStyleCnt="0"/>
      <dgm:spPr/>
    </dgm:pt>
    <dgm:pt modelId="{5089172B-76DE-4D67-AE28-2EDF7AF9CBEA}" type="pres">
      <dgm:prSet presAssocID="{693C425E-C197-45F2-A99A-B65F17F2B60F}" presName="parTx" presStyleLbl="revTx" presStyleIdx="0" presStyleCnt="5">
        <dgm:presLayoutVars>
          <dgm:chMax val="0"/>
          <dgm:chPref val="0"/>
        </dgm:presLayoutVars>
      </dgm:prSet>
      <dgm:spPr/>
    </dgm:pt>
    <dgm:pt modelId="{2C8C3EEF-918B-46C3-9F7E-F13D2C366B44}" type="pres">
      <dgm:prSet presAssocID="{D5001ECC-802A-46AF-A4A1-DFBCA0294908}" presName="sibTrans" presStyleCnt="0"/>
      <dgm:spPr/>
    </dgm:pt>
    <dgm:pt modelId="{8026B3F0-9580-4B64-A3B9-5C1E73518781}" type="pres">
      <dgm:prSet presAssocID="{7C660CC5-6C02-4F97-A4FE-71B38DB98AC4}" presName="compNode" presStyleCnt="0"/>
      <dgm:spPr/>
    </dgm:pt>
    <dgm:pt modelId="{9AFD04EB-8F8F-4ADE-A8C4-7A67EA260800}" type="pres">
      <dgm:prSet presAssocID="{7C660CC5-6C02-4F97-A4FE-71B38DB98AC4}" presName="bgRect" presStyleLbl="bgShp" presStyleIdx="1" presStyleCnt="4"/>
      <dgm:spPr/>
    </dgm:pt>
    <dgm:pt modelId="{CAF72F75-95FC-45DC-9AF1-3849C0E01E4A}" type="pres">
      <dgm:prSet presAssocID="{7C660CC5-6C02-4F97-A4FE-71B38DB98AC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uxograma"/>
        </a:ext>
      </dgm:extLst>
    </dgm:pt>
    <dgm:pt modelId="{92BC1D9B-A6B3-4510-86CE-9723AF4369BB}" type="pres">
      <dgm:prSet presAssocID="{7C660CC5-6C02-4F97-A4FE-71B38DB98AC4}" presName="spaceRect" presStyleCnt="0"/>
      <dgm:spPr/>
    </dgm:pt>
    <dgm:pt modelId="{B56C7294-ED35-4D6C-807D-19CF9FD0961E}" type="pres">
      <dgm:prSet presAssocID="{7C660CC5-6C02-4F97-A4FE-71B38DB98AC4}" presName="parTx" presStyleLbl="revTx" presStyleIdx="1" presStyleCnt="5">
        <dgm:presLayoutVars>
          <dgm:chMax val="0"/>
          <dgm:chPref val="0"/>
        </dgm:presLayoutVars>
      </dgm:prSet>
      <dgm:spPr/>
    </dgm:pt>
    <dgm:pt modelId="{F4B404A1-A153-44B7-9798-55B40FB3F46B}" type="pres">
      <dgm:prSet presAssocID="{7C660CC5-6C02-4F97-A4FE-71B38DB98AC4}" presName="desTx" presStyleLbl="revTx" presStyleIdx="2" presStyleCnt="5">
        <dgm:presLayoutVars/>
      </dgm:prSet>
      <dgm:spPr/>
    </dgm:pt>
    <dgm:pt modelId="{750FD909-5DD9-408B-852C-3F57DAB265BC}" type="pres">
      <dgm:prSet presAssocID="{8D49B8E3-05A8-4E53-B3ED-DE46D12B2E20}" presName="sibTrans" presStyleCnt="0"/>
      <dgm:spPr/>
    </dgm:pt>
    <dgm:pt modelId="{7FCF54B2-AAE4-4C13-ACC0-8EB0430AAF1F}" type="pres">
      <dgm:prSet presAssocID="{ACCE538E-B5F5-4399-BF55-8B25F6043C26}" presName="compNode" presStyleCnt="0"/>
      <dgm:spPr/>
    </dgm:pt>
    <dgm:pt modelId="{0ED8AECF-3CBC-4475-B072-DE77C65C0C6B}" type="pres">
      <dgm:prSet presAssocID="{ACCE538E-B5F5-4399-BF55-8B25F6043C26}" presName="bgRect" presStyleLbl="bgShp" presStyleIdx="2" presStyleCnt="4"/>
      <dgm:spPr/>
    </dgm:pt>
    <dgm:pt modelId="{9C009AA2-148D-46C1-B272-8EFD29005CF7}" type="pres">
      <dgm:prSet presAssocID="{ACCE538E-B5F5-4399-BF55-8B25F6043C2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nça"/>
        </a:ext>
      </dgm:extLst>
    </dgm:pt>
    <dgm:pt modelId="{BE0EB51E-95A8-405B-9D48-AE5E9D4D5A4F}" type="pres">
      <dgm:prSet presAssocID="{ACCE538E-B5F5-4399-BF55-8B25F6043C26}" presName="spaceRect" presStyleCnt="0"/>
      <dgm:spPr/>
    </dgm:pt>
    <dgm:pt modelId="{40241D38-434B-45ED-8B89-5C1050D155D6}" type="pres">
      <dgm:prSet presAssocID="{ACCE538E-B5F5-4399-BF55-8B25F6043C26}" presName="parTx" presStyleLbl="revTx" presStyleIdx="3" presStyleCnt="5">
        <dgm:presLayoutVars>
          <dgm:chMax val="0"/>
          <dgm:chPref val="0"/>
        </dgm:presLayoutVars>
      </dgm:prSet>
      <dgm:spPr/>
    </dgm:pt>
    <dgm:pt modelId="{88392EF0-B5D1-43DC-B85C-C5B956C3C4EC}" type="pres">
      <dgm:prSet presAssocID="{753AC837-241F-405B-B13B-3234FD969A73}" presName="sibTrans" presStyleCnt="0"/>
      <dgm:spPr/>
    </dgm:pt>
    <dgm:pt modelId="{B98F9FAF-9D4C-446E-9BC7-55992659A505}" type="pres">
      <dgm:prSet presAssocID="{9382F8E6-19E8-4C74-868B-D48850C78FFC}" presName="compNode" presStyleCnt="0"/>
      <dgm:spPr/>
    </dgm:pt>
    <dgm:pt modelId="{A0976B94-624B-4446-B86A-089427DAAC9A}" type="pres">
      <dgm:prSet presAssocID="{9382F8E6-19E8-4C74-868B-D48850C78FFC}" presName="bgRect" presStyleLbl="bgShp" presStyleIdx="3" presStyleCnt="4"/>
      <dgm:spPr/>
    </dgm:pt>
    <dgm:pt modelId="{D33DC1D7-C705-41A0-9B46-4A4CD3BF8D80}" type="pres">
      <dgm:prSet presAssocID="{9382F8E6-19E8-4C74-868B-D48850C78FF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íngua"/>
        </a:ext>
      </dgm:extLst>
    </dgm:pt>
    <dgm:pt modelId="{9117FA1D-8BF9-4B3E-A9CD-EAFAA2277BFE}" type="pres">
      <dgm:prSet presAssocID="{9382F8E6-19E8-4C74-868B-D48850C78FFC}" presName="spaceRect" presStyleCnt="0"/>
      <dgm:spPr/>
    </dgm:pt>
    <dgm:pt modelId="{99ED660B-FDCD-4163-A470-7F9CA4B475CC}" type="pres">
      <dgm:prSet presAssocID="{9382F8E6-19E8-4C74-868B-D48850C78FFC}" presName="parTx" presStyleLbl="revTx" presStyleIdx="4" presStyleCnt="5">
        <dgm:presLayoutVars>
          <dgm:chMax val="0"/>
          <dgm:chPref val="0"/>
        </dgm:presLayoutVars>
      </dgm:prSet>
      <dgm:spPr/>
    </dgm:pt>
  </dgm:ptLst>
  <dgm:cxnLst>
    <dgm:cxn modelId="{6D263709-1312-4B00-BDE1-A8CD7D20F691}" srcId="{AB80BB70-10A1-4C70-B3E5-B5966041D994}" destId="{9382F8E6-19E8-4C74-868B-D48850C78FFC}" srcOrd="3" destOrd="0" parTransId="{D2184DEB-211F-4AD7-81C9-22ACA85595DB}" sibTransId="{F02CB8E4-CFA2-4DA0-89D5-F4F491ABEE27}"/>
    <dgm:cxn modelId="{F940680F-EAB7-463C-A30D-9F92151DFAA3}" srcId="{7C660CC5-6C02-4F97-A4FE-71B38DB98AC4}" destId="{B8A0CD15-96F3-4EB8-9D54-6946C61CF8F7}" srcOrd="0" destOrd="0" parTransId="{A1A30B40-84FF-42F7-BB14-A5923B9BF37B}" sibTransId="{2367213A-27F3-42F0-A7E8-6C50D1EC4A7E}"/>
    <dgm:cxn modelId="{B069C615-C871-4746-BE2F-871EECB2B9E2}" type="presOf" srcId="{9382F8E6-19E8-4C74-868B-D48850C78FFC}" destId="{99ED660B-FDCD-4163-A470-7F9CA4B475CC}" srcOrd="0" destOrd="0" presId="urn:microsoft.com/office/officeart/2018/2/layout/IconVerticalSolidList"/>
    <dgm:cxn modelId="{41366216-646A-43C8-8369-B4C6F0E048B7}" type="presOf" srcId="{693C425E-C197-45F2-A99A-B65F17F2B60F}" destId="{5089172B-76DE-4D67-AE28-2EDF7AF9CBEA}" srcOrd="0" destOrd="0" presId="urn:microsoft.com/office/officeart/2018/2/layout/IconVerticalSolidList"/>
    <dgm:cxn modelId="{82BB6E2E-DA6C-4981-AF99-5709322A3A49}" srcId="{7C660CC5-6C02-4F97-A4FE-71B38DB98AC4}" destId="{6AA3851D-DF74-4F8E-B74F-603B0BDFA8A7}" srcOrd="1" destOrd="0" parTransId="{2EB0BC8F-6331-4863-80B4-21793A3C055A}" sibTransId="{C0189133-9D23-43EC-8BFF-D44011482DD0}"/>
    <dgm:cxn modelId="{5FF61462-40D3-4645-80BB-94B443EA3EFF}" type="presOf" srcId="{AB80BB70-10A1-4C70-B3E5-B5966041D994}" destId="{A689F532-D9DC-4952-90EA-CF1052A4D92C}" srcOrd="0" destOrd="0" presId="urn:microsoft.com/office/officeart/2018/2/layout/IconVerticalSolidList"/>
    <dgm:cxn modelId="{020C674E-0BA5-45A2-BD32-6375965037B7}" type="presOf" srcId="{6AA3851D-DF74-4F8E-B74F-603B0BDFA8A7}" destId="{F4B404A1-A153-44B7-9798-55B40FB3F46B}" srcOrd="0" destOrd="1" presId="urn:microsoft.com/office/officeart/2018/2/layout/IconVerticalSolidList"/>
    <dgm:cxn modelId="{2EE8079C-D1D9-4440-8465-F8025CFDAD22}" srcId="{AB80BB70-10A1-4C70-B3E5-B5966041D994}" destId="{ACCE538E-B5F5-4399-BF55-8B25F6043C26}" srcOrd="2" destOrd="0" parTransId="{B896740A-BB93-4C21-BBB2-9A7E1482E412}" sibTransId="{753AC837-241F-405B-B13B-3234FD969A73}"/>
    <dgm:cxn modelId="{B48A3FA3-4548-47DC-9B32-9B8F41C79CAB}" srcId="{AB80BB70-10A1-4C70-B3E5-B5966041D994}" destId="{693C425E-C197-45F2-A99A-B65F17F2B60F}" srcOrd="0" destOrd="0" parTransId="{F0E0085F-05FE-4F99-AD8B-B0364845E23F}" sibTransId="{D5001ECC-802A-46AF-A4A1-DFBCA0294908}"/>
    <dgm:cxn modelId="{191650E3-09DB-4A4A-90C9-C1A5E336BBDA}" type="presOf" srcId="{ACCE538E-B5F5-4399-BF55-8B25F6043C26}" destId="{40241D38-434B-45ED-8B89-5C1050D155D6}" srcOrd="0" destOrd="0" presId="urn:microsoft.com/office/officeart/2018/2/layout/IconVerticalSolidList"/>
    <dgm:cxn modelId="{ADC328F4-2C53-4C82-B00C-84D87A2234C1}" type="presOf" srcId="{7C660CC5-6C02-4F97-A4FE-71B38DB98AC4}" destId="{B56C7294-ED35-4D6C-807D-19CF9FD0961E}" srcOrd="0" destOrd="0" presId="urn:microsoft.com/office/officeart/2018/2/layout/IconVerticalSolidList"/>
    <dgm:cxn modelId="{56F9D4FB-AA08-480D-8D3C-0DF608E6A86C}" srcId="{AB80BB70-10A1-4C70-B3E5-B5966041D994}" destId="{7C660CC5-6C02-4F97-A4FE-71B38DB98AC4}" srcOrd="1" destOrd="0" parTransId="{8C7A5C4A-87E9-4A93-9104-45B5DCD845C9}" sibTransId="{8D49B8E3-05A8-4E53-B3ED-DE46D12B2E20}"/>
    <dgm:cxn modelId="{A7E943FD-FEF8-427B-ABE7-DA59BCD3248F}" type="presOf" srcId="{B8A0CD15-96F3-4EB8-9D54-6946C61CF8F7}" destId="{F4B404A1-A153-44B7-9798-55B40FB3F46B}" srcOrd="0" destOrd="0" presId="urn:microsoft.com/office/officeart/2018/2/layout/IconVerticalSolidList"/>
    <dgm:cxn modelId="{16EB47BB-E70F-4A44-B535-18C84910C031}" type="presParOf" srcId="{A689F532-D9DC-4952-90EA-CF1052A4D92C}" destId="{9F76DC24-EE54-4702-AAF4-D59EECAA73C7}" srcOrd="0" destOrd="0" presId="urn:microsoft.com/office/officeart/2018/2/layout/IconVerticalSolidList"/>
    <dgm:cxn modelId="{C20A403F-B5E9-43AC-AC3D-3835AB302590}" type="presParOf" srcId="{9F76DC24-EE54-4702-AAF4-D59EECAA73C7}" destId="{5044CB0C-9CDE-4329-82DE-F159C606EE6F}" srcOrd="0" destOrd="0" presId="urn:microsoft.com/office/officeart/2018/2/layout/IconVerticalSolidList"/>
    <dgm:cxn modelId="{1AF3DC82-440C-4DAB-87E6-565C596B9498}" type="presParOf" srcId="{9F76DC24-EE54-4702-AAF4-D59EECAA73C7}" destId="{0E0ACC73-AF82-4CDB-99E3-CB9325F65FD8}" srcOrd="1" destOrd="0" presId="urn:microsoft.com/office/officeart/2018/2/layout/IconVerticalSolidList"/>
    <dgm:cxn modelId="{DB69E1D2-50E7-453E-8A01-7F3E84404547}" type="presParOf" srcId="{9F76DC24-EE54-4702-AAF4-D59EECAA73C7}" destId="{A42956B9-3831-4DFC-946A-89311490B6D0}" srcOrd="2" destOrd="0" presId="urn:microsoft.com/office/officeart/2018/2/layout/IconVerticalSolidList"/>
    <dgm:cxn modelId="{263D384A-0E1D-40E1-830A-359697213EEF}" type="presParOf" srcId="{9F76DC24-EE54-4702-AAF4-D59EECAA73C7}" destId="{5089172B-76DE-4D67-AE28-2EDF7AF9CBEA}" srcOrd="3" destOrd="0" presId="urn:microsoft.com/office/officeart/2018/2/layout/IconVerticalSolidList"/>
    <dgm:cxn modelId="{1E718679-7B77-4D44-B130-8A86DCD2B7D7}" type="presParOf" srcId="{A689F532-D9DC-4952-90EA-CF1052A4D92C}" destId="{2C8C3EEF-918B-46C3-9F7E-F13D2C366B44}" srcOrd="1" destOrd="0" presId="urn:microsoft.com/office/officeart/2018/2/layout/IconVerticalSolidList"/>
    <dgm:cxn modelId="{F5E172FC-5C81-40D8-BE2C-16818F6E88E1}" type="presParOf" srcId="{A689F532-D9DC-4952-90EA-CF1052A4D92C}" destId="{8026B3F0-9580-4B64-A3B9-5C1E73518781}" srcOrd="2" destOrd="0" presId="urn:microsoft.com/office/officeart/2018/2/layout/IconVerticalSolidList"/>
    <dgm:cxn modelId="{413F998A-6479-4641-8E65-0EE667482E8A}" type="presParOf" srcId="{8026B3F0-9580-4B64-A3B9-5C1E73518781}" destId="{9AFD04EB-8F8F-4ADE-A8C4-7A67EA260800}" srcOrd="0" destOrd="0" presId="urn:microsoft.com/office/officeart/2018/2/layout/IconVerticalSolidList"/>
    <dgm:cxn modelId="{C6EAA4BF-C04A-4DFE-83C6-E56440ADBB82}" type="presParOf" srcId="{8026B3F0-9580-4B64-A3B9-5C1E73518781}" destId="{CAF72F75-95FC-45DC-9AF1-3849C0E01E4A}" srcOrd="1" destOrd="0" presId="urn:microsoft.com/office/officeart/2018/2/layout/IconVerticalSolidList"/>
    <dgm:cxn modelId="{BC3282E1-F784-446C-98D6-9B8EB3867650}" type="presParOf" srcId="{8026B3F0-9580-4B64-A3B9-5C1E73518781}" destId="{92BC1D9B-A6B3-4510-86CE-9723AF4369BB}" srcOrd="2" destOrd="0" presId="urn:microsoft.com/office/officeart/2018/2/layout/IconVerticalSolidList"/>
    <dgm:cxn modelId="{1B39E3A7-2BDD-4B3A-83E6-3663B627D6B1}" type="presParOf" srcId="{8026B3F0-9580-4B64-A3B9-5C1E73518781}" destId="{B56C7294-ED35-4D6C-807D-19CF9FD0961E}" srcOrd="3" destOrd="0" presId="urn:microsoft.com/office/officeart/2018/2/layout/IconVerticalSolidList"/>
    <dgm:cxn modelId="{886ACE03-E893-4547-B537-638C13BDC033}" type="presParOf" srcId="{8026B3F0-9580-4B64-A3B9-5C1E73518781}" destId="{F4B404A1-A153-44B7-9798-55B40FB3F46B}" srcOrd="4" destOrd="0" presId="urn:microsoft.com/office/officeart/2018/2/layout/IconVerticalSolidList"/>
    <dgm:cxn modelId="{31027E99-C7E5-4076-B4E1-7350C9456DB7}" type="presParOf" srcId="{A689F532-D9DC-4952-90EA-CF1052A4D92C}" destId="{750FD909-5DD9-408B-852C-3F57DAB265BC}" srcOrd="3" destOrd="0" presId="urn:microsoft.com/office/officeart/2018/2/layout/IconVerticalSolidList"/>
    <dgm:cxn modelId="{55049B62-1A24-4B15-8A78-68B5E731C60A}" type="presParOf" srcId="{A689F532-D9DC-4952-90EA-CF1052A4D92C}" destId="{7FCF54B2-AAE4-4C13-ACC0-8EB0430AAF1F}" srcOrd="4" destOrd="0" presId="urn:microsoft.com/office/officeart/2018/2/layout/IconVerticalSolidList"/>
    <dgm:cxn modelId="{F3E08603-4E4D-4232-9869-60F22E2876EA}" type="presParOf" srcId="{7FCF54B2-AAE4-4C13-ACC0-8EB0430AAF1F}" destId="{0ED8AECF-3CBC-4475-B072-DE77C65C0C6B}" srcOrd="0" destOrd="0" presId="urn:microsoft.com/office/officeart/2018/2/layout/IconVerticalSolidList"/>
    <dgm:cxn modelId="{2B5DC2EC-938E-422A-8558-6CFAE3D45DBC}" type="presParOf" srcId="{7FCF54B2-AAE4-4C13-ACC0-8EB0430AAF1F}" destId="{9C009AA2-148D-46C1-B272-8EFD29005CF7}" srcOrd="1" destOrd="0" presId="urn:microsoft.com/office/officeart/2018/2/layout/IconVerticalSolidList"/>
    <dgm:cxn modelId="{FDC9B66D-E85C-4C5B-91CC-18AAC40F64DE}" type="presParOf" srcId="{7FCF54B2-AAE4-4C13-ACC0-8EB0430AAF1F}" destId="{BE0EB51E-95A8-405B-9D48-AE5E9D4D5A4F}" srcOrd="2" destOrd="0" presId="urn:microsoft.com/office/officeart/2018/2/layout/IconVerticalSolidList"/>
    <dgm:cxn modelId="{DD07C18B-DE66-4CA6-94DA-D4232F25E642}" type="presParOf" srcId="{7FCF54B2-AAE4-4C13-ACC0-8EB0430AAF1F}" destId="{40241D38-434B-45ED-8B89-5C1050D155D6}" srcOrd="3" destOrd="0" presId="urn:microsoft.com/office/officeart/2018/2/layout/IconVerticalSolidList"/>
    <dgm:cxn modelId="{C2D7DAC4-68BC-4DF3-8881-5E448F0AD582}" type="presParOf" srcId="{A689F532-D9DC-4952-90EA-CF1052A4D92C}" destId="{88392EF0-B5D1-43DC-B85C-C5B956C3C4EC}" srcOrd="5" destOrd="0" presId="urn:microsoft.com/office/officeart/2018/2/layout/IconVerticalSolidList"/>
    <dgm:cxn modelId="{D0B10AA6-5792-4B5C-B868-8ED143994B85}" type="presParOf" srcId="{A689F532-D9DC-4952-90EA-CF1052A4D92C}" destId="{B98F9FAF-9D4C-446E-9BC7-55992659A505}" srcOrd="6" destOrd="0" presId="urn:microsoft.com/office/officeart/2018/2/layout/IconVerticalSolidList"/>
    <dgm:cxn modelId="{34BB27C3-D466-478C-A604-A74B09105746}" type="presParOf" srcId="{B98F9FAF-9D4C-446E-9BC7-55992659A505}" destId="{A0976B94-624B-4446-B86A-089427DAAC9A}" srcOrd="0" destOrd="0" presId="urn:microsoft.com/office/officeart/2018/2/layout/IconVerticalSolidList"/>
    <dgm:cxn modelId="{FBED5114-AF5D-4407-AC64-1E8D1EF6197B}" type="presParOf" srcId="{B98F9FAF-9D4C-446E-9BC7-55992659A505}" destId="{D33DC1D7-C705-41A0-9B46-4A4CD3BF8D80}" srcOrd="1" destOrd="0" presId="urn:microsoft.com/office/officeart/2018/2/layout/IconVerticalSolidList"/>
    <dgm:cxn modelId="{BD773B68-F31D-496F-9FB9-1BBD544B6758}" type="presParOf" srcId="{B98F9FAF-9D4C-446E-9BC7-55992659A505}" destId="{9117FA1D-8BF9-4B3E-A9CD-EAFAA2277BFE}" srcOrd="2" destOrd="0" presId="urn:microsoft.com/office/officeart/2018/2/layout/IconVerticalSolidList"/>
    <dgm:cxn modelId="{F6D448FE-F956-4D07-BA24-1C4FA72563B0}" type="presParOf" srcId="{B98F9FAF-9D4C-446E-9BC7-55992659A505}" destId="{99ED660B-FDCD-4163-A470-7F9CA4B475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3575FE-8D62-40EC-96FF-432A024B029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7E60169-04CF-4FD3-9E53-3074A4FF98BF}">
      <dgm:prSet/>
      <dgm:spPr/>
      <dgm:t>
        <a:bodyPr/>
        <a:lstStyle/>
        <a:p>
          <a:r>
            <a:rPr lang="pt-BR" dirty="0"/>
            <a:t>Descrições do que </a:t>
          </a:r>
          <a:r>
            <a:rPr lang="pt-BR" b="1" dirty="0"/>
            <a:t>o sistema deve fazer</a:t>
          </a:r>
          <a:endParaRPr lang="en-US" dirty="0"/>
        </a:p>
      </dgm:t>
    </dgm:pt>
    <dgm:pt modelId="{2AF34875-4B8D-45FB-9CC1-FE1A2CF67D5F}" type="parTrans" cxnId="{F693E43A-D19D-458C-86C5-50BFCFEDD83D}">
      <dgm:prSet/>
      <dgm:spPr/>
      <dgm:t>
        <a:bodyPr/>
        <a:lstStyle/>
        <a:p>
          <a:endParaRPr lang="en-US"/>
        </a:p>
      </dgm:t>
    </dgm:pt>
    <dgm:pt modelId="{A2B3E799-9EBE-4ED9-B36C-E3D444CD562D}" type="sibTrans" cxnId="{F693E43A-D19D-458C-86C5-50BFCFEDD83D}">
      <dgm:prSet/>
      <dgm:spPr/>
      <dgm:t>
        <a:bodyPr/>
        <a:lstStyle/>
        <a:p>
          <a:endParaRPr lang="en-US"/>
        </a:p>
      </dgm:t>
    </dgm:pt>
    <dgm:pt modelId="{10814ECA-C308-4161-AB3A-E08088B641F5}">
      <dgm:prSet/>
      <dgm:spPr/>
      <dgm:t>
        <a:bodyPr/>
        <a:lstStyle/>
        <a:p>
          <a:r>
            <a:rPr lang="pt-BR"/>
            <a:t>Inclui: os </a:t>
          </a:r>
          <a:r>
            <a:rPr lang="pt-BR" b="1"/>
            <a:t>serviços </a:t>
          </a:r>
          <a:r>
            <a:rPr lang="pt-BR"/>
            <a:t>fornecidos pelo sistema, suas </a:t>
          </a:r>
          <a:r>
            <a:rPr lang="pt-BR" b="1"/>
            <a:t>qualidades específicas </a:t>
          </a:r>
          <a:r>
            <a:rPr lang="pt-BR"/>
            <a:t>e suas </a:t>
          </a:r>
          <a:r>
            <a:rPr lang="pt-BR" b="1"/>
            <a:t>restrições operacionais</a:t>
          </a:r>
          <a:r>
            <a:rPr lang="pt-BR"/>
            <a:t>.</a:t>
          </a:r>
          <a:endParaRPr lang="en-US"/>
        </a:p>
      </dgm:t>
    </dgm:pt>
    <dgm:pt modelId="{63513C31-E79E-43E8-B75B-D83DEFDF7063}" type="parTrans" cxnId="{2384A177-506E-4D2F-8B6B-D37FA3CC4953}">
      <dgm:prSet/>
      <dgm:spPr/>
      <dgm:t>
        <a:bodyPr/>
        <a:lstStyle/>
        <a:p>
          <a:endParaRPr lang="en-US"/>
        </a:p>
      </dgm:t>
    </dgm:pt>
    <dgm:pt modelId="{4ABA92F6-3CAF-4CA9-B50C-3DC5CB92F901}" type="sibTrans" cxnId="{2384A177-506E-4D2F-8B6B-D37FA3CC4953}">
      <dgm:prSet/>
      <dgm:spPr/>
      <dgm:t>
        <a:bodyPr/>
        <a:lstStyle/>
        <a:p>
          <a:endParaRPr lang="en-US"/>
        </a:p>
      </dgm:t>
    </dgm:pt>
    <dgm:pt modelId="{DEDC3BE7-EE76-47B8-8420-37D09F9128D8}">
      <dgm:prSet/>
      <dgm:spPr/>
      <dgm:t>
        <a:bodyPr/>
        <a:lstStyle/>
        <a:p>
          <a:r>
            <a:rPr lang="pt-BR"/>
            <a:t>Esses requisitos refletem as necessidades dos clientes de um sistema</a:t>
          </a:r>
          <a:endParaRPr lang="en-US"/>
        </a:p>
      </dgm:t>
    </dgm:pt>
    <dgm:pt modelId="{1A9F7774-9443-45FD-8966-0E12103B9DED}" type="parTrans" cxnId="{A74AB06A-77D6-461A-B024-F78AF4193551}">
      <dgm:prSet/>
      <dgm:spPr/>
      <dgm:t>
        <a:bodyPr/>
        <a:lstStyle/>
        <a:p>
          <a:endParaRPr lang="en-US"/>
        </a:p>
      </dgm:t>
    </dgm:pt>
    <dgm:pt modelId="{9EEA458A-440D-4FF4-8BD3-43EB90E1D196}" type="sibTrans" cxnId="{A74AB06A-77D6-461A-B024-F78AF4193551}">
      <dgm:prSet/>
      <dgm:spPr/>
      <dgm:t>
        <a:bodyPr/>
        <a:lstStyle/>
        <a:p>
          <a:endParaRPr lang="en-US"/>
        </a:p>
      </dgm:t>
    </dgm:pt>
    <dgm:pt modelId="{A5CF225A-21CF-4ED0-8B07-E36416CC96A6}" type="pres">
      <dgm:prSet presAssocID="{AA3575FE-8D62-40EC-96FF-432A024B0298}" presName="linear" presStyleCnt="0">
        <dgm:presLayoutVars>
          <dgm:animLvl val="lvl"/>
          <dgm:resizeHandles val="exact"/>
        </dgm:presLayoutVars>
      </dgm:prSet>
      <dgm:spPr/>
    </dgm:pt>
    <dgm:pt modelId="{6678D7DA-D305-49A7-B828-3CB8D5D0C4FF}" type="pres">
      <dgm:prSet presAssocID="{E7E60169-04CF-4FD3-9E53-3074A4FF98BF}" presName="parentText" presStyleLbl="node1" presStyleIdx="0" presStyleCnt="3">
        <dgm:presLayoutVars>
          <dgm:chMax val="0"/>
          <dgm:bulletEnabled val="1"/>
        </dgm:presLayoutVars>
      </dgm:prSet>
      <dgm:spPr/>
    </dgm:pt>
    <dgm:pt modelId="{8AB86A3F-A5A9-4F0D-AA0E-FBD77488AE49}" type="pres">
      <dgm:prSet presAssocID="{A2B3E799-9EBE-4ED9-B36C-E3D444CD562D}" presName="spacer" presStyleCnt="0"/>
      <dgm:spPr/>
    </dgm:pt>
    <dgm:pt modelId="{C5DBEA89-20EF-422F-B5DA-13A567C14236}" type="pres">
      <dgm:prSet presAssocID="{10814ECA-C308-4161-AB3A-E08088B641F5}" presName="parentText" presStyleLbl="node1" presStyleIdx="1" presStyleCnt="3">
        <dgm:presLayoutVars>
          <dgm:chMax val="0"/>
          <dgm:bulletEnabled val="1"/>
        </dgm:presLayoutVars>
      </dgm:prSet>
      <dgm:spPr/>
    </dgm:pt>
    <dgm:pt modelId="{9C19D39D-0261-4EC0-9200-29FF602EA0D0}" type="pres">
      <dgm:prSet presAssocID="{4ABA92F6-3CAF-4CA9-B50C-3DC5CB92F901}" presName="spacer" presStyleCnt="0"/>
      <dgm:spPr/>
    </dgm:pt>
    <dgm:pt modelId="{D0B16B5E-9FCB-4371-A6ED-652486F44672}" type="pres">
      <dgm:prSet presAssocID="{DEDC3BE7-EE76-47B8-8420-37D09F9128D8}" presName="parentText" presStyleLbl="node1" presStyleIdx="2" presStyleCnt="3">
        <dgm:presLayoutVars>
          <dgm:chMax val="0"/>
          <dgm:bulletEnabled val="1"/>
        </dgm:presLayoutVars>
      </dgm:prSet>
      <dgm:spPr/>
    </dgm:pt>
  </dgm:ptLst>
  <dgm:cxnLst>
    <dgm:cxn modelId="{F693E43A-D19D-458C-86C5-50BFCFEDD83D}" srcId="{AA3575FE-8D62-40EC-96FF-432A024B0298}" destId="{E7E60169-04CF-4FD3-9E53-3074A4FF98BF}" srcOrd="0" destOrd="0" parTransId="{2AF34875-4B8D-45FB-9CC1-FE1A2CF67D5F}" sibTransId="{A2B3E799-9EBE-4ED9-B36C-E3D444CD562D}"/>
    <dgm:cxn modelId="{A74AB06A-77D6-461A-B024-F78AF4193551}" srcId="{AA3575FE-8D62-40EC-96FF-432A024B0298}" destId="{DEDC3BE7-EE76-47B8-8420-37D09F9128D8}" srcOrd="2" destOrd="0" parTransId="{1A9F7774-9443-45FD-8966-0E12103B9DED}" sibTransId="{9EEA458A-440D-4FF4-8BD3-43EB90E1D196}"/>
    <dgm:cxn modelId="{1FE09D4E-394F-497D-8A81-9C879FF74A06}" type="presOf" srcId="{AA3575FE-8D62-40EC-96FF-432A024B0298}" destId="{A5CF225A-21CF-4ED0-8B07-E36416CC96A6}" srcOrd="0" destOrd="0" presId="urn:microsoft.com/office/officeart/2005/8/layout/vList2"/>
    <dgm:cxn modelId="{35EAD14F-E87A-4BC9-A6C0-9D4F5D151902}" type="presOf" srcId="{E7E60169-04CF-4FD3-9E53-3074A4FF98BF}" destId="{6678D7DA-D305-49A7-B828-3CB8D5D0C4FF}" srcOrd="0" destOrd="0" presId="urn:microsoft.com/office/officeart/2005/8/layout/vList2"/>
    <dgm:cxn modelId="{2384A177-506E-4D2F-8B6B-D37FA3CC4953}" srcId="{AA3575FE-8D62-40EC-96FF-432A024B0298}" destId="{10814ECA-C308-4161-AB3A-E08088B641F5}" srcOrd="1" destOrd="0" parTransId="{63513C31-E79E-43E8-B75B-D83DEFDF7063}" sibTransId="{4ABA92F6-3CAF-4CA9-B50C-3DC5CB92F901}"/>
    <dgm:cxn modelId="{51BD439E-6965-4CCB-AB82-035D12A3CBCF}" type="presOf" srcId="{DEDC3BE7-EE76-47B8-8420-37D09F9128D8}" destId="{D0B16B5E-9FCB-4371-A6ED-652486F44672}" srcOrd="0" destOrd="0" presId="urn:microsoft.com/office/officeart/2005/8/layout/vList2"/>
    <dgm:cxn modelId="{E571F3B7-3285-401D-AC41-C2B5B7EB9C06}" type="presOf" srcId="{10814ECA-C308-4161-AB3A-E08088B641F5}" destId="{C5DBEA89-20EF-422F-B5DA-13A567C14236}" srcOrd="0" destOrd="0" presId="urn:microsoft.com/office/officeart/2005/8/layout/vList2"/>
    <dgm:cxn modelId="{B7AC56B8-85FE-410D-B890-1EB53508B4C9}" type="presParOf" srcId="{A5CF225A-21CF-4ED0-8B07-E36416CC96A6}" destId="{6678D7DA-D305-49A7-B828-3CB8D5D0C4FF}" srcOrd="0" destOrd="0" presId="urn:microsoft.com/office/officeart/2005/8/layout/vList2"/>
    <dgm:cxn modelId="{68F356E9-BF54-4A83-8E6D-ECBCEDE1C778}" type="presParOf" srcId="{A5CF225A-21CF-4ED0-8B07-E36416CC96A6}" destId="{8AB86A3F-A5A9-4F0D-AA0E-FBD77488AE49}" srcOrd="1" destOrd="0" presId="urn:microsoft.com/office/officeart/2005/8/layout/vList2"/>
    <dgm:cxn modelId="{996427D4-E31D-4DDB-9809-E1A708FB0B00}" type="presParOf" srcId="{A5CF225A-21CF-4ED0-8B07-E36416CC96A6}" destId="{C5DBEA89-20EF-422F-B5DA-13A567C14236}" srcOrd="2" destOrd="0" presId="urn:microsoft.com/office/officeart/2005/8/layout/vList2"/>
    <dgm:cxn modelId="{BC76D691-AE75-4359-9949-54F221D46B7F}" type="presParOf" srcId="{A5CF225A-21CF-4ED0-8B07-E36416CC96A6}" destId="{9C19D39D-0261-4EC0-9200-29FF602EA0D0}" srcOrd="3" destOrd="0" presId="urn:microsoft.com/office/officeart/2005/8/layout/vList2"/>
    <dgm:cxn modelId="{1205F7BC-C435-47B3-A5F5-4C8B478FD066}" type="presParOf" srcId="{A5CF225A-21CF-4ED0-8B07-E36416CC96A6}" destId="{D0B16B5E-9FCB-4371-A6ED-652486F4467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984431-FDB6-4CFC-845C-06524D60B457}"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77C551F7-633A-4453-97C9-0C3B1DA09408}">
      <dgm:prSet/>
      <dgm:spPr/>
      <dgm:t>
        <a:bodyPr/>
        <a:lstStyle/>
        <a:p>
          <a:r>
            <a:rPr lang="pt-BR" dirty="0"/>
            <a:t>Cadastro de Cliente (Turista)</a:t>
          </a:r>
          <a:endParaRPr lang="en-US" dirty="0"/>
        </a:p>
      </dgm:t>
    </dgm:pt>
    <dgm:pt modelId="{66D3CA86-9D3C-4D9E-889B-EDE3C22B1840}" type="parTrans" cxnId="{F3F70BDC-7601-41EA-AC3F-068F88CF8B16}">
      <dgm:prSet/>
      <dgm:spPr/>
      <dgm:t>
        <a:bodyPr/>
        <a:lstStyle/>
        <a:p>
          <a:endParaRPr lang="en-US"/>
        </a:p>
      </dgm:t>
    </dgm:pt>
    <dgm:pt modelId="{4F98FC69-1837-4630-A5A0-E480FA238F00}" type="sibTrans" cxnId="{F3F70BDC-7601-41EA-AC3F-068F88CF8B16}">
      <dgm:prSet/>
      <dgm:spPr/>
      <dgm:t>
        <a:bodyPr/>
        <a:lstStyle/>
        <a:p>
          <a:endParaRPr lang="en-US"/>
        </a:p>
      </dgm:t>
    </dgm:pt>
    <dgm:pt modelId="{F85F6472-0FDF-4CBA-84B6-58ADA457585F}">
      <dgm:prSet/>
      <dgm:spPr/>
      <dgm:t>
        <a:bodyPr/>
        <a:lstStyle/>
        <a:p>
          <a:r>
            <a:rPr lang="pt-BR" dirty="0"/>
            <a:t>Acesso ao sistema através de login e senha</a:t>
          </a:r>
          <a:endParaRPr lang="en-US" dirty="0"/>
        </a:p>
      </dgm:t>
    </dgm:pt>
    <dgm:pt modelId="{530135BB-01FF-4C7A-86F5-83FD613091D7}" type="parTrans" cxnId="{391139DD-206B-43DD-8A57-7F129BB1E0C0}">
      <dgm:prSet/>
      <dgm:spPr/>
      <dgm:t>
        <a:bodyPr/>
        <a:lstStyle/>
        <a:p>
          <a:endParaRPr lang="en-US"/>
        </a:p>
      </dgm:t>
    </dgm:pt>
    <dgm:pt modelId="{3342826F-7128-4879-A3D9-86EEBF73FEC1}" type="sibTrans" cxnId="{391139DD-206B-43DD-8A57-7F129BB1E0C0}">
      <dgm:prSet/>
      <dgm:spPr/>
      <dgm:t>
        <a:bodyPr/>
        <a:lstStyle/>
        <a:p>
          <a:endParaRPr lang="en-US"/>
        </a:p>
      </dgm:t>
    </dgm:pt>
    <dgm:pt modelId="{9B4D06C0-636C-4E3D-8829-C250F1A67A3E}">
      <dgm:prSet/>
      <dgm:spPr/>
      <dgm:t>
        <a:bodyPr/>
        <a:lstStyle/>
        <a:p>
          <a:r>
            <a:rPr lang="pt-BR" dirty="0"/>
            <a:t>Cadastro de Companhia área que tenham convênio com o sistema</a:t>
          </a:r>
          <a:endParaRPr lang="en-US" dirty="0"/>
        </a:p>
      </dgm:t>
    </dgm:pt>
    <dgm:pt modelId="{FA9324E6-357C-4975-B74F-5C2DC3DAEDC1}" type="parTrans" cxnId="{F737DA9D-5338-4239-99F8-BA9DBF434D15}">
      <dgm:prSet/>
      <dgm:spPr/>
      <dgm:t>
        <a:bodyPr/>
        <a:lstStyle/>
        <a:p>
          <a:endParaRPr lang="en-US"/>
        </a:p>
      </dgm:t>
    </dgm:pt>
    <dgm:pt modelId="{AC03A733-8BED-4D15-8DFE-9CBD9F533863}" type="sibTrans" cxnId="{F737DA9D-5338-4239-99F8-BA9DBF434D15}">
      <dgm:prSet/>
      <dgm:spPr/>
      <dgm:t>
        <a:bodyPr/>
        <a:lstStyle/>
        <a:p>
          <a:endParaRPr lang="en-US"/>
        </a:p>
      </dgm:t>
    </dgm:pt>
    <dgm:pt modelId="{EE6D4487-8D83-41BA-B467-957F5276F96E}">
      <dgm:prSet/>
      <dgm:spPr/>
      <dgm:t>
        <a:bodyPr/>
        <a:lstStyle/>
        <a:p>
          <a:r>
            <a:rPr lang="pt-BR" dirty="0"/>
            <a:t>Cadastro dos voos de cada companhia área (determinando rota, horários, escalas).</a:t>
          </a:r>
          <a:endParaRPr lang="en-US" dirty="0"/>
        </a:p>
      </dgm:t>
    </dgm:pt>
    <dgm:pt modelId="{7EA1846E-0582-4263-82F6-7B356BA40A98}" type="parTrans" cxnId="{97082993-7932-4DAC-BA37-A3126062447D}">
      <dgm:prSet/>
      <dgm:spPr/>
      <dgm:t>
        <a:bodyPr/>
        <a:lstStyle/>
        <a:p>
          <a:endParaRPr lang="en-US"/>
        </a:p>
      </dgm:t>
    </dgm:pt>
    <dgm:pt modelId="{2C722A1B-11B5-4F95-81C4-D6272B734E9E}" type="sibTrans" cxnId="{97082993-7932-4DAC-BA37-A3126062447D}">
      <dgm:prSet/>
      <dgm:spPr/>
      <dgm:t>
        <a:bodyPr/>
        <a:lstStyle/>
        <a:p>
          <a:endParaRPr lang="en-US"/>
        </a:p>
      </dgm:t>
    </dgm:pt>
    <dgm:pt modelId="{83FEFDF3-6752-4D03-A970-805D26F2D68E}">
      <dgm:prSet/>
      <dgm:spPr/>
      <dgm:t>
        <a:bodyPr/>
        <a:lstStyle/>
        <a:p>
          <a:r>
            <a:rPr lang="pt-BR" dirty="0"/>
            <a:t>Cadastro de Hotéis que tenham convênio com o sistema</a:t>
          </a:r>
          <a:endParaRPr lang="en-US" dirty="0"/>
        </a:p>
      </dgm:t>
    </dgm:pt>
    <dgm:pt modelId="{4ECA4681-5F33-4575-830E-2FDF220C13FD}" type="parTrans" cxnId="{F7C69953-E937-49BC-A8BA-BC4779C04E3D}">
      <dgm:prSet/>
      <dgm:spPr/>
      <dgm:t>
        <a:bodyPr/>
        <a:lstStyle/>
        <a:p>
          <a:endParaRPr lang="en-US"/>
        </a:p>
      </dgm:t>
    </dgm:pt>
    <dgm:pt modelId="{8147E261-5C52-4863-A060-3A21D100093E}" type="sibTrans" cxnId="{F7C69953-E937-49BC-A8BA-BC4779C04E3D}">
      <dgm:prSet/>
      <dgm:spPr/>
      <dgm:t>
        <a:bodyPr/>
        <a:lstStyle/>
        <a:p>
          <a:endParaRPr lang="en-US"/>
        </a:p>
      </dgm:t>
    </dgm:pt>
    <dgm:pt modelId="{EB35583E-F4F1-422D-AFD9-222A176F8EFE}">
      <dgm:prSet/>
      <dgm:spPr/>
      <dgm:t>
        <a:bodyPr/>
        <a:lstStyle/>
        <a:p>
          <a:r>
            <a:rPr lang="pt-BR" dirty="0"/>
            <a:t>Cadastro de quartos de cada hotel</a:t>
          </a:r>
          <a:endParaRPr lang="en-US" dirty="0"/>
        </a:p>
      </dgm:t>
    </dgm:pt>
    <dgm:pt modelId="{EA99C519-12F7-41B9-9819-73935A590225}" type="parTrans" cxnId="{A6DF8942-F987-4C16-AAD0-327FAD9B772D}">
      <dgm:prSet/>
      <dgm:spPr/>
      <dgm:t>
        <a:bodyPr/>
        <a:lstStyle/>
        <a:p>
          <a:endParaRPr lang="en-US"/>
        </a:p>
      </dgm:t>
    </dgm:pt>
    <dgm:pt modelId="{FD09A0A7-67A3-4E16-A049-BAB67F725A46}" type="sibTrans" cxnId="{A6DF8942-F987-4C16-AAD0-327FAD9B772D}">
      <dgm:prSet/>
      <dgm:spPr/>
      <dgm:t>
        <a:bodyPr/>
        <a:lstStyle/>
        <a:p>
          <a:endParaRPr lang="en-US"/>
        </a:p>
      </dgm:t>
    </dgm:pt>
    <dgm:pt modelId="{439E2AA8-E93B-45F7-ADC2-6A5A44992CA8}">
      <dgm:prSet/>
      <dgm:spPr/>
      <dgm:t>
        <a:bodyPr/>
        <a:lstStyle/>
        <a:p>
          <a:r>
            <a:rPr lang="pt-BR" dirty="0"/>
            <a:t>Cadastro de Pacotes</a:t>
          </a:r>
          <a:endParaRPr lang="en-US" dirty="0"/>
        </a:p>
      </dgm:t>
    </dgm:pt>
    <dgm:pt modelId="{91409FFC-4D2D-4060-ADBB-807E9A0ED07B}" type="parTrans" cxnId="{F35FF1B4-8D56-42E7-845D-1268B6107764}">
      <dgm:prSet/>
      <dgm:spPr/>
      <dgm:t>
        <a:bodyPr/>
        <a:lstStyle/>
        <a:p>
          <a:endParaRPr lang="en-US"/>
        </a:p>
      </dgm:t>
    </dgm:pt>
    <dgm:pt modelId="{49D05847-BA09-4E1E-93D2-DB1E56DF7092}" type="sibTrans" cxnId="{F35FF1B4-8D56-42E7-845D-1268B6107764}">
      <dgm:prSet/>
      <dgm:spPr/>
      <dgm:t>
        <a:bodyPr/>
        <a:lstStyle/>
        <a:p>
          <a:endParaRPr lang="en-US"/>
        </a:p>
      </dgm:t>
    </dgm:pt>
    <dgm:pt modelId="{76646B6B-B0EC-4E09-84B3-174CC3BF145A}">
      <dgm:prSet/>
      <dgm:spPr/>
      <dgm:t>
        <a:bodyPr/>
        <a:lstStyle/>
        <a:p>
          <a:r>
            <a:rPr lang="pt-BR" dirty="0"/>
            <a:t>Consulta a Voos</a:t>
          </a:r>
          <a:endParaRPr lang="en-US" dirty="0"/>
        </a:p>
      </dgm:t>
    </dgm:pt>
    <dgm:pt modelId="{A19B06CE-4DDD-493B-AD16-FDB4B51375A0}" type="parTrans" cxnId="{0C2C5B19-C558-4080-A006-FC678C313419}">
      <dgm:prSet/>
      <dgm:spPr/>
      <dgm:t>
        <a:bodyPr/>
        <a:lstStyle/>
        <a:p>
          <a:endParaRPr lang="en-US"/>
        </a:p>
      </dgm:t>
    </dgm:pt>
    <dgm:pt modelId="{C9893AE5-F09E-4C86-98FA-E926FA3FC14E}" type="sibTrans" cxnId="{0C2C5B19-C558-4080-A006-FC678C313419}">
      <dgm:prSet/>
      <dgm:spPr/>
      <dgm:t>
        <a:bodyPr/>
        <a:lstStyle/>
        <a:p>
          <a:endParaRPr lang="en-US"/>
        </a:p>
      </dgm:t>
    </dgm:pt>
    <dgm:pt modelId="{2D40D47A-85DC-4749-95BF-DC80262A8300}">
      <dgm:prSet/>
      <dgm:spPr/>
      <dgm:t>
        <a:bodyPr/>
        <a:lstStyle/>
        <a:p>
          <a:r>
            <a:rPr lang="pt-BR" dirty="0"/>
            <a:t>Consulta a Pacotes</a:t>
          </a:r>
          <a:endParaRPr lang="en-US" dirty="0"/>
        </a:p>
      </dgm:t>
    </dgm:pt>
    <dgm:pt modelId="{C5BC15FA-33D5-4CF6-B285-FF7B074B4237}" type="parTrans" cxnId="{A49A3936-6F3C-4D78-9F30-8D181DEAB223}">
      <dgm:prSet/>
      <dgm:spPr/>
      <dgm:t>
        <a:bodyPr/>
        <a:lstStyle/>
        <a:p>
          <a:endParaRPr lang="en-US"/>
        </a:p>
      </dgm:t>
    </dgm:pt>
    <dgm:pt modelId="{A71C7253-9D57-4EFD-BE9E-82B3AE79EBD3}" type="sibTrans" cxnId="{A49A3936-6F3C-4D78-9F30-8D181DEAB223}">
      <dgm:prSet/>
      <dgm:spPr/>
      <dgm:t>
        <a:bodyPr/>
        <a:lstStyle/>
        <a:p>
          <a:endParaRPr lang="en-US"/>
        </a:p>
      </dgm:t>
    </dgm:pt>
    <dgm:pt modelId="{85BEB2CF-AA59-443B-B8BD-4FE9BC210502}">
      <dgm:prSet/>
      <dgm:spPr/>
      <dgm:t>
        <a:bodyPr/>
        <a:lstStyle/>
        <a:p>
          <a:r>
            <a:rPr lang="pt-BR" dirty="0"/>
            <a:t>Consulta a Hotéis</a:t>
          </a:r>
          <a:endParaRPr lang="en-US" dirty="0"/>
        </a:p>
      </dgm:t>
    </dgm:pt>
    <dgm:pt modelId="{4EAB33D6-B0B7-4EDE-AA48-76B8D2CBDE97}" type="parTrans" cxnId="{AE041181-32B0-4364-9E1A-0A3DCCAF9E40}">
      <dgm:prSet/>
      <dgm:spPr/>
      <dgm:t>
        <a:bodyPr/>
        <a:lstStyle/>
        <a:p>
          <a:endParaRPr lang="en-US"/>
        </a:p>
      </dgm:t>
    </dgm:pt>
    <dgm:pt modelId="{86223745-A8F7-4100-860F-DC27BD5715C9}" type="sibTrans" cxnId="{AE041181-32B0-4364-9E1A-0A3DCCAF9E40}">
      <dgm:prSet/>
      <dgm:spPr/>
      <dgm:t>
        <a:bodyPr/>
        <a:lstStyle/>
        <a:p>
          <a:endParaRPr lang="en-US"/>
        </a:p>
      </dgm:t>
    </dgm:pt>
    <dgm:pt modelId="{78C898CB-566E-4ECE-93DF-8DCC41A00808}">
      <dgm:prSet/>
      <dgm:spPr/>
      <dgm:t>
        <a:bodyPr/>
        <a:lstStyle/>
        <a:p>
          <a:r>
            <a:rPr lang="pt-BR" dirty="0"/>
            <a:t>Agendamento e Pagamento de Pacotes</a:t>
          </a:r>
          <a:endParaRPr lang="en-US" dirty="0"/>
        </a:p>
      </dgm:t>
    </dgm:pt>
    <dgm:pt modelId="{58207660-8365-4E2D-81BF-C5CADCF75922}" type="parTrans" cxnId="{7E733B2A-38C4-440F-914B-6DDDC2E7B18B}">
      <dgm:prSet/>
      <dgm:spPr/>
      <dgm:t>
        <a:bodyPr/>
        <a:lstStyle/>
        <a:p>
          <a:endParaRPr lang="en-US"/>
        </a:p>
      </dgm:t>
    </dgm:pt>
    <dgm:pt modelId="{3EF8855B-6B50-4B0A-8376-F8641C5F7528}" type="sibTrans" cxnId="{7E733B2A-38C4-440F-914B-6DDDC2E7B18B}">
      <dgm:prSet/>
      <dgm:spPr/>
      <dgm:t>
        <a:bodyPr/>
        <a:lstStyle/>
        <a:p>
          <a:endParaRPr lang="en-US"/>
        </a:p>
      </dgm:t>
    </dgm:pt>
    <dgm:pt modelId="{850647EB-8352-4746-87D7-86DF2079C02D}">
      <dgm:prSet/>
      <dgm:spPr/>
      <dgm:t>
        <a:bodyPr/>
        <a:lstStyle/>
        <a:p>
          <a:r>
            <a:rPr lang="pt-BR" dirty="0"/>
            <a:t>Agendamento e Pagamento de Voos</a:t>
          </a:r>
          <a:endParaRPr lang="en-US" dirty="0"/>
        </a:p>
      </dgm:t>
    </dgm:pt>
    <dgm:pt modelId="{0D60302B-5E0E-409D-B5A1-8D30E9C1FAA8}" type="parTrans" cxnId="{605FB7C3-9515-4467-8197-5EFDD8196989}">
      <dgm:prSet/>
      <dgm:spPr/>
      <dgm:t>
        <a:bodyPr/>
        <a:lstStyle/>
        <a:p>
          <a:endParaRPr lang="en-US"/>
        </a:p>
      </dgm:t>
    </dgm:pt>
    <dgm:pt modelId="{EE6ED2FA-EA75-4548-A976-556BFB3465EC}" type="sibTrans" cxnId="{605FB7C3-9515-4467-8197-5EFDD8196989}">
      <dgm:prSet/>
      <dgm:spPr/>
      <dgm:t>
        <a:bodyPr/>
        <a:lstStyle/>
        <a:p>
          <a:endParaRPr lang="en-US"/>
        </a:p>
      </dgm:t>
    </dgm:pt>
    <dgm:pt modelId="{6080F0A7-696D-483E-8264-79F4A8B9C9FD}">
      <dgm:prSet/>
      <dgm:spPr/>
      <dgm:t>
        <a:bodyPr/>
        <a:lstStyle/>
        <a:p>
          <a:r>
            <a:rPr lang="pt-BR" dirty="0"/>
            <a:t>Agendamento e Pagamento de Hotéis</a:t>
          </a:r>
          <a:endParaRPr lang="en-US" dirty="0"/>
        </a:p>
      </dgm:t>
    </dgm:pt>
    <dgm:pt modelId="{10265977-AEAF-4896-A994-ADFF1230A0DD}" type="parTrans" cxnId="{9707C27B-1703-4B9E-B1E6-E42F94DBFA32}">
      <dgm:prSet/>
      <dgm:spPr/>
      <dgm:t>
        <a:bodyPr/>
        <a:lstStyle/>
        <a:p>
          <a:endParaRPr lang="en-US"/>
        </a:p>
      </dgm:t>
    </dgm:pt>
    <dgm:pt modelId="{E3AFD82D-27A0-4291-9A4D-B3B8E10E5AC2}" type="sibTrans" cxnId="{9707C27B-1703-4B9E-B1E6-E42F94DBFA32}">
      <dgm:prSet/>
      <dgm:spPr/>
      <dgm:t>
        <a:bodyPr/>
        <a:lstStyle/>
        <a:p>
          <a:endParaRPr lang="en-US"/>
        </a:p>
      </dgm:t>
    </dgm:pt>
    <dgm:pt modelId="{7D0766AE-808D-4523-9AB5-F57BD3DCB576}">
      <dgm:prSet/>
      <dgm:spPr/>
      <dgm:t>
        <a:bodyPr/>
        <a:lstStyle/>
        <a:p>
          <a:r>
            <a:rPr lang="pt-BR" dirty="0"/>
            <a:t>Lembretes das Datas</a:t>
          </a:r>
          <a:endParaRPr lang="en-US" dirty="0"/>
        </a:p>
      </dgm:t>
    </dgm:pt>
    <dgm:pt modelId="{ED100473-324D-437C-B0E8-DD2A126DFA31}" type="parTrans" cxnId="{F96AF8A8-E8F2-4DB5-B572-91074F309B64}">
      <dgm:prSet/>
      <dgm:spPr/>
      <dgm:t>
        <a:bodyPr/>
        <a:lstStyle/>
        <a:p>
          <a:endParaRPr lang="en-US"/>
        </a:p>
      </dgm:t>
    </dgm:pt>
    <dgm:pt modelId="{360DAF0B-31A1-47F6-96BC-83F15C414B33}" type="sibTrans" cxnId="{F96AF8A8-E8F2-4DB5-B572-91074F309B64}">
      <dgm:prSet/>
      <dgm:spPr/>
      <dgm:t>
        <a:bodyPr/>
        <a:lstStyle/>
        <a:p>
          <a:endParaRPr lang="en-US"/>
        </a:p>
      </dgm:t>
    </dgm:pt>
    <dgm:pt modelId="{95A496F2-9179-4FF5-BB5E-28D38C860E12}">
      <dgm:prSet/>
      <dgm:spPr/>
      <dgm:t>
        <a:bodyPr/>
        <a:lstStyle/>
        <a:p>
          <a:r>
            <a:rPr lang="pt-BR" dirty="0"/>
            <a:t>Trocar Voos/Pacotes/Hotéis</a:t>
          </a:r>
          <a:endParaRPr lang="en-US" dirty="0"/>
        </a:p>
      </dgm:t>
    </dgm:pt>
    <dgm:pt modelId="{EB532C57-FD48-4D39-8F1B-A2054127310E}" type="parTrans" cxnId="{F454FA76-CB16-4EC8-85D2-F8897284135F}">
      <dgm:prSet/>
      <dgm:spPr/>
      <dgm:t>
        <a:bodyPr/>
        <a:lstStyle/>
        <a:p>
          <a:endParaRPr lang="en-US"/>
        </a:p>
      </dgm:t>
    </dgm:pt>
    <dgm:pt modelId="{4BE01692-D037-4C40-8FD8-5C90458B7E1E}" type="sibTrans" cxnId="{F454FA76-CB16-4EC8-85D2-F8897284135F}">
      <dgm:prSet/>
      <dgm:spPr/>
      <dgm:t>
        <a:bodyPr/>
        <a:lstStyle/>
        <a:p>
          <a:endParaRPr lang="en-US"/>
        </a:p>
      </dgm:t>
    </dgm:pt>
    <dgm:pt modelId="{37CB9881-D0CF-41C4-A377-6712CD571106}">
      <dgm:prSet/>
      <dgm:spPr/>
      <dgm:t>
        <a:bodyPr/>
        <a:lstStyle/>
        <a:p>
          <a:r>
            <a:rPr lang="pt-BR" dirty="0"/>
            <a:t>Cancelar Voos/Pacotes/Hotéis</a:t>
          </a:r>
          <a:endParaRPr lang="en-US" dirty="0"/>
        </a:p>
      </dgm:t>
    </dgm:pt>
    <dgm:pt modelId="{2F322653-3591-48F5-BF63-71E602A93220}" type="parTrans" cxnId="{BA01C94F-70C9-4D3D-9E41-2A7BF3393405}">
      <dgm:prSet/>
      <dgm:spPr/>
      <dgm:t>
        <a:bodyPr/>
        <a:lstStyle/>
        <a:p>
          <a:endParaRPr lang="en-US"/>
        </a:p>
      </dgm:t>
    </dgm:pt>
    <dgm:pt modelId="{5AB08A3B-E598-4C72-8ACD-B6692DDC1049}" type="sibTrans" cxnId="{BA01C94F-70C9-4D3D-9E41-2A7BF3393405}">
      <dgm:prSet/>
      <dgm:spPr/>
      <dgm:t>
        <a:bodyPr/>
        <a:lstStyle/>
        <a:p>
          <a:endParaRPr lang="en-US"/>
        </a:p>
      </dgm:t>
    </dgm:pt>
    <dgm:pt modelId="{9024577F-5CCD-44DB-A522-DCE4C0450FF5}" type="pres">
      <dgm:prSet presAssocID="{3F984431-FDB6-4CFC-845C-06524D60B457}" presName="diagram" presStyleCnt="0">
        <dgm:presLayoutVars>
          <dgm:dir/>
          <dgm:resizeHandles val="exact"/>
        </dgm:presLayoutVars>
      </dgm:prSet>
      <dgm:spPr/>
    </dgm:pt>
    <dgm:pt modelId="{88EC9239-166A-4CB4-9012-6DA325DEEC07}" type="pres">
      <dgm:prSet presAssocID="{77C551F7-633A-4453-97C9-0C3B1DA09408}" presName="node" presStyleLbl="node1" presStyleIdx="0" presStyleCnt="16">
        <dgm:presLayoutVars>
          <dgm:bulletEnabled val="1"/>
        </dgm:presLayoutVars>
      </dgm:prSet>
      <dgm:spPr/>
    </dgm:pt>
    <dgm:pt modelId="{992D40BE-68C4-42AA-BE15-7FC67A9FDF6A}" type="pres">
      <dgm:prSet presAssocID="{4F98FC69-1837-4630-A5A0-E480FA238F00}" presName="sibTrans" presStyleCnt="0"/>
      <dgm:spPr/>
    </dgm:pt>
    <dgm:pt modelId="{08CF9F59-3D87-4847-B7B3-FD2990E7FE0A}" type="pres">
      <dgm:prSet presAssocID="{F85F6472-0FDF-4CBA-84B6-58ADA457585F}" presName="node" presStyleLbl="node1" presStyleIdx="1" presStyleCnt="16">
        <dgm:presLayoutVars>
          <dgm:bulletEnabled val="1"/>
        </dgm:presLayoutVars>
      </dgm:prSet>
      <dgm:spPr/>
    </dgm:pt>
    <dgm:pt modelId="{EF5B7B4C-881D-439F-8574-86FDBB0E029B}" type="pres">
      <dgm:prSet presAssocID="{3342826F-7128-4879-A3D9-86EEBF73FEC1}" presName="sibTrans" presStyleCnt="0"/>
      <dgm:spPr/>
    </dgm:pt>
    <dgm:pt modelId="{1D2B4AEA-7D4D-4E96-95FA-D7485068B920}" type="pres">
      <dgm:prSet presAssocID="{9B4D06C0-636C-4E3D-8829-C250F1A67A3E}" presName="node" presStyleLbl="node1" presStyleIdx="2" presStyleCnt="16">
        <dgm:presLayoutVars>
          <dgm:bulletEnabled val="1"/>
        </dgm:presLayoutVars>
      </dgm:prSet>
      <dgm:spPr/>
    </dgm:pt>
    <dgm:pt modelId="{05343973-8EF1-43F6-A2B7-D2C8720CE57B}" type="pres">
      <dgm:prSet presAssocID="{AC03A733-8BED-4D15-8DFE-9CBD9F533863}" presName="sibTrans" presStyleCnt="0"/>
      <dgm:spPr/>
    </dgm:pt>
    <dgm:pt modelId="{6870A607-3F42-435E-992F-8F11770A27DD}" type="pres">
      <dgm:prSet presAssocID="{EE6D4487-8D83-41BA-B467-957F5276F96E}" presName="node" presStyleLbl="node1" presStyleIdx="3" presStyleCnt="16">
        <dgm:presLayoutVars>
          <dgm:bulletEnabled val="1"/>
        </dgm:presLayoutVars>
      </dgm:prSet>
      <dgm:spPr/>
    </dgm:pt>
    <dgm:pt modelId="{F6A6DB0F-1D67-45AA-AED1-BACD29C84EC7}" type="pres">
      <dgm:prSet presAssocID="{2C722A1B-11B5-4F95-81C4-D6272B734E9E}" presName="sibTrans" presStyleCnt="0"/>
      <dgm:spPr/>
    </dgm:pt>
    <dgm:pt modelId="{248E3847-E18A-4D65-A8E8-1578A250C7B3}" type="pres">
      <dgm:prSet presAssocID="{83FEFDF3-6752-4D03-A970-805D26F2D68E}" presName="node" presStyleLbl="node1" presStyleIdx="4" presStyleCnt="16">
        <dgm:presLayoutVars>
          <dgm:bulletEnabled val="1"/>
        </dgm:presLayoutVars>
      </dgm:prSet>
      <dgm:spPr/>
    </dgm:pt>
    <dgm:pt modelId="{1313C5D9-EB68-4CD2-B901-1C0DE323753F}" type="pres">
      <dgm:prSet presAssocID="{8147E261-5C52-4863-A060-3A21D100093E}" presName="sibTrans" presStyleCnt="0"/>
      <dgm:spPr/>
    </dgm:pt>
    <dgm:pt modelId="{6E1A8F92-49F3-4C3F-99AE-60D45AE0DD38}" type="pres">
      <dgm:prSet presAssocID="{EB35583E-F4F1-422D-AFD9-222A176F8EFE}" presName="node" presStyleLbl="node1" presStyleIdx="5" presStyleCnt="16">
        <dgm:presLayoutVars>
          <dgm:bulletEnabled val="1"/>
        </dgm:presLayoutVars>
      </dgm:prSet>
      <dgm:spPr/>
    </dgm:pt>
    <dgm:pt modelId="{9F33837D-37C3-4167-9922-321EB0D91738}" type="pres">
      <dgm:prSet presAssocID="{FD09A0A7-67A3-4E16-A049-BAB67F725A46}" presName="sibTrans" presStyleCnt="0"/>
      <dgm:spPr/>
    </dgm:pt>
    <dgm:pt modelId="{DF880BEB-6BDA-45AB-92A3-2613B0BF4DE0}" type="pres">
      <dgm:prSet presAssocID="{439E2AA8-E93B-45F7-ADC2-6A5A44992CA8}" presName="node" presStyleLbl="node1" presStyleIdx="6" presStyleCnt="16">
        <dgm:presLayoutVars>
          <dgm:bulletEnabled val="1"/>
        </dgm:presLayoutVars>
      </dgm:prSet>
      <dgm:spPr/>
    </dgm:pt>
    <dgm:pt modelId="{4B85F7E8-D49F-4DD1-9C9A-C46D9F1C48F9}" type="pres">
      <dgm:prSet presAssocID="{49D05847-BA09-4E1E-93D2-DB1E56DF7092}" presName="sibTrans" presStyleCnt="0"/>
      <dgm:spPr/>
    </dgm:pt>
    <dgm:pt modelId="{6FFEB554-9D05-4B92-8345-2EBED2790D2A}" type="pres">
      <dgm:prSet presAssocID="{76646B6B-B0EC-4E09-84B3-174CC3BF145A}" presName="node" presStyleLbl="node1" presStyleIdx="7" presStyleCnt="16">
        <dgm:presLayoutVars>
          <dgm:bulletEnabled val="1"/>
        </dgm:presLayoutVars>
      </dgm:prSet>
      <dgm:spPr/>
    </dgm:pt>
    <dgm:pt modelId="{EBFBD08C-DC51-4B4F-99B1-3170FDB93AD6}" type="pres">
      <dgm:prSet presAssocID="{C9893AE5-F09E-4C86-98FA-E926FA3FC14E}" presName="sibTrans" presStyleCnt="0"/>
      <dgm:spPr/>
    </dgm:pt>
    <dgm:pt modelId="{98573749-AFE0-4322-AB2F-85B2AB02DED6}" type="pres">
      <dgm:prSet presAssocID="{2D40D47A-85DC-4749-95BF-DC80262A8300}" presName="node" presStyleLbl="node1" presStyleIdx="8" presStyleCnt="16">
        <dgm:presLayoutVars>
          <dgm:bulletEnabled val="1"/>
        </dgm:presLayoutVars>
      </dgm:prSet>
      <dgm:spPr/>
    </dgm:pt>
    <dgm:pt modelId="{06ABBA7D-67C5-4854-8A86-17532ABF5348}" type="pres">
      <dgm:prSet presAssocID="{A71C7253-9D57-4EFD-BE9E-82B3AE79EBD3}" presName="sibTrans" presStyleCnt="0"/>
      <dgm:spPr/>
    </dgm:pt>
    <dgm:pt modelId="{235666CC-6B90-424A-9C98-474C0377E0BA}" type="pres">
      <dgm:prSet presAssocID="{85BEB2CF-AA59-443B-B8BD-4FE9BC210502}" presName="node" presStyleLbl="node1" presStyleIdx="9" presStyleCnt="16">
        <dgm:presLayoutVars>
          <dgm:bulletEnabled val="1"/>
        </dgm:presLayoutVars>
      </dgm:prSet>
      <dgm:spPr/>
    </dgm:pt>
    <dgm:pt modelId="{8D36D177-D4F3-4976-88CB-E7B846B90CF9}" type="pres">
      <dgm:prSet presAssocID="{86223745-A8F7-4100-860F-DC27BD5715C9}" presName="sibTrans" presStyleCnt="0"/>
      <dgm:spPr/>
    </dgm:pt>
    <dgm:pt modelId="{4DDA5DBE-A1FE-4C4D-B267-5C7947AFC82F}" type="pres">
      <dgm:prSet presAssocID="{78C898CB-566E-4ECE-93DF-8DCC41A00808}" presName="node" presStyleLbl="node1" presStyleIdx="10" presStyleCnt="16">
        <dgm:presLayoutVars>
          <dgm:bulletEnabled val="1"/>
        </dgm:presLayoutVars>
      </dgm:prSet>
      <dgm:spPr/>
    </dgm:pt>
    <dgm:pt modelId="{A930CD82-4A45-44CB-81C7-EBC6426C6F01}" type="pres">
      <dgm:prSet presAssocID="{3EF8855B-6B50-4B0A-8376-F8641C5F7528}" presName="sibTrans" presStyleCnt="0"/>
      <dgm:spPr/>
    </dgm:pt>
    <dgm:pt modelId="{D1F57E75-4D43-4ABB-9134-2CE6E6D80C4D}" type="pres">
      <dgm:prSet presAssocID="{850647EB-8352-4746-87D7-86DF2079C02D}" presName="node" presStyleLbl="node1" presStyleIdx="11" presStyleCnt="16">
        <dgm:presLayoutVars>
          <dgm:bulletEnabled val="1"/>
        </dgm:presLayoutVars>
      </dgm:prSet>
      <dgm:spPr/>
    </dgm:pt>
    <dgm:pt modelId="{CCCE51CB-9350-423B-A5E9-D378066B224C}" type="pres">
      <dgm:prSet presAssocID="{EE6ED2FA-EA75-4548-A976-556BFB3465EC}" presName="sibTrans" presStyleCnt="0"/>
      <dgm:spPr/>
    </dgm:pt>
    <dgm:pt modelId="{5757E788-82B9-4512-BF04-690DFD8C9699}" type="pres">
      <dgm:prSet presAssocID="{6080F0A7-696D-483E-8264-79F4A8B9C9FD}" presName="node" presStyleLbl="node1" presStyleIdx="12" presStyleCnt="16">
        <dgm:presLayoutVars>
          <dgm:bulletEnabled val="1"/>
        </dgm:presLayoutVars>
      </dgm:prSet>
      <dgm:spPr/>
    </dgm:pt>
    <dgm:pt modelId="{200A2F63-C501-4EAB-B676-20AE3071E7D4}" type="pres">
      <dgm:prSet presAssocID="{E3AFD82D-27A0-4291-9A4D-B3B8E10E5AC2}" presName="sibTrans" presStyleCnt="0"/>
      <dgm:spPr/>
    </dgm:pt>
    <dgm:pt modelId="{3A02C02A-0B04-48B8-8DD4-531AE0362B79}" type="pres">
      <dgm:prSet presAssocID="{7D0766AE-808D-4523-9AB5-F57BD3DCB576}" presName="node" presStyleLbl="node1" presStyleIdx="13" presStyleCnt="16">
        <dgm:presLayoutVars>
          <dgm:bulletEnabled val="1"/>
        </dgm:presLayoutVars>
      </dgm:prSet>
      <dgm:spPr/>
    </dgm:pt>
    <dgm:pt modelId="{965941A4-6A37-44C1-8C7A-B41DC70BF60D}" type="pres">
      <dgm:prSet presAssocID="{360DAF0B-31A1-47F6-96BC-83F15C414B33}" presName="sibTrans" presStyleCnt="0"/>
      <dgm:spPr/>
    </dgm:pt>
    <dgm:pt modelId="{A2B20CB1-954B-4058-911F-730F24BEFBE9}" type="pres">
      <dgm:prSet presAssocID="{95A496F2-9179-4FF5-BB5E-28D38C860E12}" presName="node" presStyleLbl="node1" presStyleIdx="14" presStyleCnt="16">
        <dgm:presLayoutVars>
          <dgm:bulletEnabled val="1"/>
        </dgm:presLayoutVars>
      </dgm:prSet>
      <dgm:spPr/>
    </dgm:pt>
    <dgm:pt modelId="{84E9BF55-72F1-44AA-9B92-2CCAC339AE44}" type="pres">
      <dgm:prSet presAssocID="{4BE01692-D037-4C40-8FD8-5C90458B7E1E}" presName="sibTrans" presStyleCnt="0"/>
      <dgm:spPr/>
    </dgm:pt>
    <dgm:pt modelId="{B132B616-A698-4B8C-9B25-16F922D93BF2}" type="pres">
      <dgm:prSet presAssocID="{37CB9881-D0CF-41C4-A377-6712CD571106}" presName="node" presStyleLbl="node1" presStyleIdx="15" presStyleCnt="16">
        <dgm:presLayoutVars>
          <dgm:bulletEnabled val="1"/>
        </dgm:presLayoutVars>
      </dgm:prSet>
      <dgm:spPr/>
    </dgm:pt>
  </dgm:ptLst>
  <dgm:cxnLst>
    <dgm:cxn modelId="{0C2C5B19-C558-4080-A006-FC678C313419}" srcId="{3F984431-FDB6-4CFC-845C-06524D60B457}" destId="{76646B6B-B0EC-4E09-84B3-174CC3BF145A}" srcOrd="7" destOrd="0" parTransId="{A19B06CE-4DDD-493B-AD16-FDB4B51375A0}" sibTransId="{C9893AE5-F09E-4C86-98FA-E926FA3FC14E}"/>
    <dgm:cxn modelId="{48D23526-39E2-4B22-90E4-BD09692C73FE}" type="presOf" srcId="{83FEFDF3-6752-4D03-A970-805D26F2D68E}" destId="{248E3847-E18A-4D65-A8E8-1578A250C7B3}" srcOrd="0" destOrd="0" presId="urn:microsoft.com/office/officeart/2005/8/layout/default"/>
    <dgm:cxn modelId="{7E733B2A-38C4-440F-914B-6DDDC2E7B18B}" srcId="{3F984431-FDB6-4CFC-845C-06524D60B457}" destId="{78C898CB-566E-4ECE-93DF-8DCC41A00808}" srcOrd="10" destOrd="0" parTransId="{58207660-8365-4E2D-81BF-C5CADCF75922}" sibTransId="{3EF8855B-6B50-4B0A-8376-F8641C5F7528}"/>
    <dgm:cxn modelId="{A49A3936-6F3C-4D78-9F30-8D181DEAB223}" srcId="{3F984431-FDB6-4CFC-845C-06524D60B457}" destId="{2D40D47A-85DC-4749-95BF-DC80262A8300}" srcOrd="8" destOrd="0" parTransId="{C5BC15FA-33D5-4CF6-B285-FF7B074B4237}" sibTransId="{A71C7253-9D57-4EFD-BE9E-82B3AE79EBD3}"/>
    <dgm:cxn modelId="{B1F3893D-7AB8-485B-A1E8-543E9AAD99EA}" type="presOf" srcId="{850647EB-8352-4746-87D7-86DF2079C02D}" destId="{D1F57E75-4D43-4ABB-9134-2CE6E6D80C4D}" srcOrd="0" destOrd="0" presId="urn:microsoft.com/office/officeart/2005/8/layout/default"/>
    <dgm:cxn modelId="{D125A240-AA43-4734-97F2-1A504547F315}" type="presOf" srcId="{2D40D47A-85DC-4749-95BF-DC80262A8300}" destId="{98573749-AFE0-4322-AB2F-85B2AB02DED6}" srcOrd="0" destOrd="0" presId="urn:microsoft.com/office/officeart/2005/8/layout/default"/>
    <dgm:cxn modelId="{A6DF8942-F987-4C16-AAD0-327FAD9B772D}" srcId="{3F984431-FDB6-4CFC-845C-06524D60B457}" destId="{EB35583E-F4F1-422D-AFD9-222A176F8EFE}" srcOrd="5" destOrd="0" parTransId="{EA99C519-12F7-41B9-9819-73935A590225}" sibTransId="{FD09A0A7-67A3-4E16-A049-BAB67F725A46}"/>
    <dgm:cxn modelId="{BA01C94F-70C9-4D3D-9E41-2A7BF3393405}" srcId="{3F984431-FDB6-4CFC-845C-06524D60B457}" destId="{37CB9881-D0CF-41C4-A377-6712CD571106}" srcOrd="15" destOrd="0" parTransId="{2F322653-3591-48F5-BF63-71E602A93220}" sibTransId="{5AB08A3B-E598-4C72-8ACD-B6692DDC1049}"/>
    <dgm:cxn modelId="{F7C69953-E937-49BC-A8BA-BC4779C04E3D}" srcId="{3F984431-FDB6-4CFC-845C-06524D60B457}" destId="{83FEFDF3-6752-4D03-A970-805D26F2D68E}" srcOrd="4" destOrd="0" parTransId="{4ECA4681-5F33-4575-830E-2FDF220C13FD}" sibTransId="{8147E261-5C52-4863-A060-3A21D100093E}"/>
    <dgm:cxn modelId="{F454FA76-CB16-4EC8-85D2-F8897284135F}" srcId="{3F984431-FDB6-4CFC-845C-06524D60B457}" destId="{95A496F2-9179-4FF5-BB5E-28D38C860E12}" srcOrd="14" destOrd="0" parTransId="{EB532C57-FD48-4D39-8F1B-A2054127310E}" sibTransId="{4BE01692-D037-4C40-8FD8-5C90458B7E1E}"/>
    <dgm:cxn modelId="{91FF8259-4A1C-4A76-901F-C9B55FC6C0B9}" type="presOf" srcId="{3F984431-FDB6-4CFC-845C-06524D60B457}" destId="{9024577F-5CCD-44DB-A522-DCE4C0450FF5}" srcOrd="0" destOrd="0" presId="urn:microsoft.com/office/officeart/2005/8/layout/default"/>
    <dgm:cxn modelId="{9707C27B-1703-4B9E-B1E6-E42F94DBFA32}" srcId="{3F984431-FDB6-4CFC-845C-06524D60B457}" destId="{6080F0A7-696D-483E-8264-79F4A8B9C9FD}" srcOrd="12" destOrd="0" parTransId="{10265977-AEAF-4896-A994-ADFF1230A0DD}" sibTransId="{E3AFD82D-27A0-4291-9A4D-B3B8E10E5AC2}"/>
    <dgm:cxn modelId="{AE041181-32B0-4364-9E1A-0A3DCCAF9E40}" srcId="{3F984431-FDB6-4CFC-845C-06524D60B457}" destId="{85BEB2CF-AA59-443B-B8BD-4FE9BC210502}" srcOrd="9" destOrd="0" parTransId="{4EAB33D6-B0B7-4EDE-AA48-76B8D2CBDE97}" sibTransId="{86223745-A8F7-4100-860F-DC27BD5715C9}"/>
    <dgm:cxn modelId="{CA5C7581-4146-4394-BF5C-5677AE0133B3}" type="presOf" srcId="{7D0766AE-808D-4523-9AB5-F57BD3DCB576}" destId="{3A02C02A-0B04-48B8-8DD4-531AE0362B79}" srcOrd="0" destOrd="0" presId="urn:microsoft.com/office/officeart/2005/8/layout/default"/>
    <dgm:cxn modelId="{7C76928F-C135-42A0-8E38-DA70E65FFB96}" type="presOf" srcId="{85BEB2CF-AA59-443B-B8BD-4FE9BC210502}" destId="{235666CC-6B90-424A-9C98-474C0377E0BA}" srcOrd="0" destOrd="0" presId="urn:microsoft.com/office/officeart/2005/8/layout/default"/>
    <dgm:cxn modelId="{97082993-7932-4DAC-BA37-A3126062447D}" srcId="{3F984431-FDB6-4CFC-845C-06524D60B457}" destId="{EE6D4487-8D83-41BA-B467-957F5276F96E}" srcOrd="3" destOrd="0" parTransId="{7EA1846E-0582-4263-82F6-7B356BA40A98}" sibTransId="{2C722A1B-11B5-4F95-81C4-D6272B734E9E}"/>
    <dgm:cxn modelId="{F737DA9D-5338-4239-99F8-BA9DBF434D15}" srcId="{3F984431-FDB6-4CFC-845C-06524D60B457}" destId="{9B4D06C0-636C-4E3D-8829-C250F1A67A3E}" srcOrd="2" destOrd="0" parTransId="{FA9324E6-357C-4975-B74F-5C2DC3DAEDC1}" sibTransId="{AC03A733-8BED-4D15-8DFE-9CBD9F533863}"/>
    <dgm:cxn modelId="{FFAD47A7-A2FE-46CF-99A9-96E942FE2B33}" type="presOf" srcId="{77C551F7-633A-4453-97C9-0C3B1DA09408}" destId="{88EC9239-166A-4CB4-9012-6DA325DEEC07}" srcOrd="0" destOrd="0" presId="urn:microsoft.com/office/officeart/2005/8/layout/default"/>
    <dgm:cxn modelId="{76B5EBA8-1CEF-41A4-B03E-A1AAF6755F86}" type="presOf" srcId="{EE6D4487-8D83-41BA-B467-957F5276F96E}" destId="{6870A607-3F42-435E-992F-8F11770A27DD}" srcOrd="0" destOrd="0" presId="urn:microsoft.com/office/officeart/2005/8/layout/default"/>
    <dgm:cxn modelId="{F96AF8A8-E8F2-4DB5-B572-91074F309B64}" srcId="{3F984431-FDB6-4CFC-845C-06524D60B457}" destId="{7D0766AE-808D-4523-9AB5-F57BD3DCB576}" srcOrd="13" destOrd="0" parTransId="{ED100473-324D-437C-B0E8-DD2A126DFA31}" sibTransId="{360DAF0B-31A1-47F6-96BC-83F15C414B33}"/>
    <dgm:cxn modelId="{F35FF1B4-8D56-42E7-845D-1268B6107764}" srcId="{3F984431-FDB6-4CFC-845C-06524D60B457}" destId="{439E2AA8-E93B-45F7-ADC2-6A5A44992CA8}" srcOrd="6" destOrd="0" parTransId="{91409FFC-4D2D-4060-ADBB-807E9A0ED07B}" sibTransId="{49D05847-BA09-4E1E-93D2-DB1E56DF7092}"/>
    <dgm:cxn modelId="{CADCE0BA-3D89-4192-90BC-108D54FDB478}" type="presOf" srcId="{76646B6B-B0EC-4E09-84B3-174CC3BF145A}" destId="{6FFEB554-9D05-4B92-8345-2EBED2790D2A}" srcOrd="0" destOrd="0" presId="urn:microsoft.com/office/officeart/2005/8/layout/default"/>
    <dgm:cxn modelId="{3EF4A9BE-6159-4CBF-B717-720AE187B5E9}" type="presOf" srcId="{78C898CB-566E-4ECE-93DF-8DCC41A00808}" destId="{4DDA5DBE-A1FE-4C4D-B267-5C7947AFC82F}" srcOrd="0" destOrd="0" presId="urn:microsoft.com/office/officeart/2005/8/layout/default"/>
    <dgm:cxn modelId="{3D1F6AC2-9A94-4FE8-9714-12AF181346BB}" type="presOf" srcId="{439E2AA8-E93B-45F7-ADC2-6A5A44992CA8}" destId="{DF880BEB-6BDA-45AB-92A3-2613B0BF4DE0}" srcOrd="0" destOrd="0" presId="urn:microsoft.com/office/officeart/2005/8/layout/default"/>
    <dgm:cxn modelId="{605FB7C3-9515-4467-8197-5EFDD8196989}" srcId="{3F984431-FDB6-4CFC-845C-06524D60B457}" destId="{850647EB-8352-4746-87D7-86DF2079C02D}" srcOrd="11" destOrd="0" parTransId="{0D60302B-5E0E-409D-B5A1-8D30E9C1FAA8}" sibTransId="{EE6ED2FA-EA75-4548-A976-556BFB3465EC}"/>
    <dgm:cxn modelId="{10BC58C7-49A9-4AFA-B9AD-E1397A5E774D}" type="presOf" srcId="{95A496F2-9179-4FF5-BB5E-28D38C860E12}" destId="{A2B20CB1-954B-4058-911F-730F24BEFBE9}" srcOrd="0" destOrd="0" presId="urn:microsoft.com/office/officeart/2005/8/layout/default"/>
    <dgm:cxn modelId="{86B136D4-A117-4F99-B4F0-EB98648FEEA9}" type="presOf" srcId="{37CB9881-D0CF-41C4-A377-6712CD571106}" destId="{B132B616-A698-4B8C-9B25-16F922D93BF2}" srcOrd="0" destOrd="0" presId="urn:microsoft.com/office/officeart/2005/8/layout/default"/>
    <dgm:cxn modelId="{CA26A5D5-08C2-4D4A-B0CA-8D7F3464D6CC}" type="presOf" srcId="{F85F6472-0FDF-4CBA-84B6-58ADA457585F}" destId="{08CF9F59-3D87-4847-B7B3-FD2990E7FE0A}" srcOrd="0" destOrd="0" presId="urn:microsoft.com/office/officeart/2005/8/layout/default"/>
    <dgm:cxn modelId="{722A1FD9-B5E4-416E-9EAB-F1ADCDF3AAE0}" type="presOf" srcId="{6080F0A7-696D-483E-8264-79F4A8B9C9FD}" destId="{5757E788-82B9-4512-BF04-690DFD8C9699}" srcOrd="0" destOrd="0" presId="urn:microsoft.com/office/officeart/2005/8/layout/default"/>
    <dgm:cxn modelId="{F3F70BDC-7601-41EA-AC3F-068F88CF8B16}" srcId="{3F984431-FDB6-4CFC-845C-06524D60B457}" destId="{77C551F7-633A-4453-97C9-0C3B1DA09408}" srcOrd="0" destOrd="0" parTransId="{66D3CA86-9D3C-4D9E-889B-EDE3C22B1840}" sibTransId="{4F98FC69-1837-4630-A5A0-E480FA238F00}"/>
    <dgm:cxn modelId="{391139DD-206B-43DD-8A57-7F129BB1E0C0}" srcId="{3F984431-FDB6-4CFC-845C-06524D60B457}" destId="{F85F6472-0FDF-4CBA-84B6-58ADA457585F}" srcOrd="1" destOrd="0" parTransId="{530135BB-01FF-4C7A-86F5-83FD613091D7}" sibTransId="{3342826F-7128-4879-A3D9-86EEBF73FEC1}"/>
    <dgm:cxn modelId="{BA3D59DF-6C12-44F4-AD6C-6283AB509A87}" type="presOf" srcId="{9B4D06C0-636C-4E3D-8829-C250F1A67A3E}" destId="{1D2B4AEA-7D4D-4E96-95FA-D7485068B920}" srcOrd="0" destOrd="0" presId="urn:microsoft.com/office/officeart/2005/8/layout/default"/>
    <dgm:cxn modelId="{ADBC46E7-2863-43AC-B5C9-ABDD97039C83}" type="presOf" srcId="{EB35583E-F4F1-422D-AFD9-222A176F8EFE}" destId="{6E1A8F92-49F3-4C3F-99AE-60D45AE0DD38}" srcOrd="0" destOrd="0" presId="urn:microsoft.com/office/officeart/2005/8/layout/default"/>
    <dgm:cxn modelId="{8CD38E75-292B-4D72-8F53-5A3264C5F4F5}" type="presParOf" srcId="{9024577F-5CCD-44DB-A522-DCE4C0450FF5}" destId="{88EC9239-166A-4CB4-9012-6DA325DEEC07}" srcOrd="0" destOrd="0" presId="urn:microsoft.com/office/officeart/2005/8/layout/default"/>
    <dgm:cxn modelId="{986EF975-8AC4-4EB4-8505-60B154E70682}" type="presParOf" srcId="{9024577F-5CCD-44DB-A522-DCE4C0450FF5}" destId="{992D40BE-68C4-42AA-BE15-7FC67A9FDF6A}" srcOrd="1" destOrd="0" presId="urn:microsoft.com/office/officeart/2005/8/layout/default"/>
    <dgm:cxn modelId="{D54895D8-DAAC-4822-B76D-E01D72CF9A39}" type="presParOf" srcId="{9024577F-5CCD-44DB-A522-DCE4C0450FF5}" destId="{08CF9F59-3D87-4847-B7B3-FD2990E7FE0A}" srcOrd="2" destOrd="0" presId="urn:microsoft.com/office/officeart/2005/8/layout/default"/>
    <dgm:cxn modelId="{2761F801-749E-4E72-B732-5B673B636AD8}" type="presParOf" srcId="{9024577F-5CCD-44DB-A522-DCE4C0450FF5}" destId="{EF5B7B4C-881D-439F-8574-86FDBB0E029B}" srcOrd="3" destOrd="0" presId="urn:microsoft.com/office/officeart/2005/8/layout/default"/>
    <dgm:cxn modelId="{D2C92BC5-7D62-4144-96CE-EDDDB78F1C5F}" type="presParOf" srcId="{9024577F-5CCD-44DB-A522-DCE4C0450FF5}" destId="{1D2B4AEA-7D4D-4E96-95FA-D7485068B920}" srcOrd="4" destOrd="0" presId="urn:microsoft.com/office/officeart/2005/8/layout/default"/>
    <dgm:cxn modelId="{E3B5B56E-5A53-4773-ABCD-2E0F7C513F8F}" type="presParOf" srcId="{9024577F-5CCD-44DB-A522-DCE4C0450FF5}" destId="{05343973-8EF1-43F6-A2B7-D2C8720CE57B}" srcOrd="5" destOrd="0" presId="urn:microsoft.com/office/officeart/2005/8/layout/default"/>
    <dgm:cxn modelId="{0A8A42EF-E0BA-47DF-A27F-9CE9CE5BEBAD}" type="presParOf" srcId="{9024577F-5CCD-44DB-A522-DCE4C0450FF5}" destId="{6870A607-3F42-435E-992F-8F11770A27DD}" srcOrd="6" destOrd="0" presId="urn:microsoft.com/office/officeart/2005/8/layout/default"/>
    <dgm:cxn modelId="{B594B23A-4DA0-4D53-BB1F-32BA2403A904}" type="presParOf" srcId="{9024577F-5CCD-44DB-A522-DCE4C0450FF5}" destId="{F6A6DB0F-1D67-45AA-AED1-BACD29C84EC7}" srcOrd="7" destOrd="0" presId="urn:microsoft.com/office/officeart/2005/8/layout/default"/>
    <dgm:cxn modelId="{480E614B-212A-451C-8206-4535C1578E29}" type="presParOf" srcId="{9024577F-5CCD-44DB-A522-DCE4C0450FF5}" destId="{248E3847-E18A-4D65-A8E8-1578A250C7B3}" srcOrd="8" destOrd="0" presId="urn:microsoft.com/office/officeart/2005/8/layout/default"/>
    <dgm:cxn modelId="{1FBA1F94-F105-4F92-91E9-37DCF48C71F0}" type="presParOf" srcId="{9024577F-5CCD-44DB-A522-DCE4C0450FF5}" destId="{1313C5D9-EB68-4CD2-B901-1C0DE323753F}" srcOrd="9" destOrd="0" presId="urn:microsoft.com/office/officeart/2005/8/layout/default"/>
    <dgm:cxn modelId="{4858DCFD-83D3-4EF0-BCF3-5F9F4441E4D2}" type="presParOf" srcId="{9024577F-5CCD-44DB-A522-DCE4C0450FF5}" destId="{6E1A8F92-49F3-4C3F-99AE-60D45AE0DD38}" srcOrd="10" destOrd="0" presId="urn:microsoft.com/office/officeart/2005/8/layout/default"/>
    <dgm:cxn modelId="{21D24DEA-DB04-4857-A30B-01EB6556FFE0}" type="presParOf" srcId="{9024577F-5CCD-44DB-A522-DCE4C0450FF5}" destId="{9F33837D-37C3-4167-9922-321EB0D91738}" srcOrd="11" destOrd="0" presId="urn:microsoft.com/office/officeart/2005/8/layout/default"/>
    <dgm:cxn modelId="{A74C4DAD-F5C2-43C6-9695-D44E5F4738F1}" type="presParOf" srcId="{9024577F-5CCD-44DB-A522-DCE4C0450FF5}" destId="{DF880BEB-6BDA-45AB-92A3-2613B0BF4DE0}" srcOrd="12" destOrd="0" presId="urn:microsoft.com/office/officeart/2005/8/layout/default"/>
    <dgm:cxn modelId="{53DFD020-2026-4732-A2A6-17EC55AF6412}" type="presParOf" srcId="{9024577F-5CCD-44DB-A522-DCE4C0450FF5}" destId="{4B85F7E8-D49F-4DD1-9C9A-C46D9F1C48F9}" srcOrd="13" destOrd="0" presId="urn:microsoft.com/office/officeart/2005/8/layout/default"/>
    <dgm:cxn modelId="{823808D5-8A6D-47C1-ACCB-A61B4350021A}" type="presParOf" srcId="{9024577F-5CCD-44DB-A522-DCE4C0450FF5}" destId="{6FFEB554-9D05-4B92-8345-2EBED2790D2A}" srcOrd="14" destOrd="0" presId="urn:microsoft.com/office/officeart/2005/8/layout/default"/>
    <dgm:cxn modelId="{82A0673A-16B8-4871-9ECD-CFDBB72C108A}" type="presParOf" srcId="{9024577F-5CCD-44DB-A522-DCE4C0450FF5}" destId="{EBFBD08C-DC51-4B4F-99B1-3170FDB93AD6}" srcOrd="15" destOrd="0" presId="urn:microsoft.com/office/officeart/2005/8/layout/default"/>
    <dgm:cxn modelId="{5E252B33-C7FF-496B-9170-0A6CFFB1408D}" type="presParOf" srcId="{9024577F-5CCD-44DB-A522-DCE4C0450FF5}" destId="{98573749-AFE0-4322-AB2F-85B2AB02DED6}" srcOrd="16" destOrd="0" presId="urn:microsoft.com/office/officeart/2005/8/layout/default"/>
    <dgm:cxn modelId="{33212DAD-52D1-46F8-8EC9-07648795D2AE}" type="presParOf" srcId="{9024577F-5CCD-44DB-A522-DCE4C0450FF5}" destId="{06ABBA7D-67C5-4854-8A86-17532ABF5348}" srcOrd="17" destOrd="0" presId="urn:microsoft.com/office/officeart/2005/8/layout/default"/>
    <dgm:cxn modelId="{1BB0C506-E2C6-4CBB-8162-FC44445F9E6C}" type="presParOf" srcId="{9024577F-5CCD-44DB-A522-DCE4C0450FF5}" destId="{235666CC-6B90-424A-9C98-474C0377E0BA}" srcOrd="18" destOrd="0" presId="urn:microsoft.com/office/officeart/2005/8/layout/default"/>
    <dgm:cxn modelId="{F9727DAC-9741-4E25-BBCF-11CEA04A983E}" type="presParOf" srcId="{9024577F-5CCD-44DB-A522-DCE4C0450FF5}" destId="{8D36D177-D4F3-4976-88CB-E7B846B90CF9}" srcOrd="19" destOrd="0" presId="urn:microsoft.com/office/officeart/2005/8/layout/default"/>
    <dgm:cxn modelId="{1450F444-9126-4936-BC42-740C26D327E1}" type="presParOf" srcId="{9024577F-5CCD-44DB-A522-DCE4C0450FF5}" destId="{4DDA5DBE-A1FE-4C4D-B267-5C7947AFC82F}" srcOrd="20" destOrd="0" presId="urn:microsoft.com/office/officeart/2005/8/layout/default"/>
    <dgm:cxn modelId="{2CFF05C7-D255-45BD-9DBA-521C3766EE6C}" type="presParOf" srcId="{9024577F-5CCD-44DB-A522-DCE4C0450FF5}" destId="{A930CD82-4A45-44CB-81C7-EBC6426C6F01}" srcOrd="21" destOrd="0" presId="urn:microsoft.com/office/officeart/2005/8/layout/default"/>
    <dgm:cxn modelId="{EE4C22E9-4EEA-430A-A993-8D11C93E1F4D}" type="presParOf" srcId="{9024577F-5CCD-44DB-A522-DCE4C0450FF5}" destId="{D1F57E75-4D43-4ABB-9134-2CE6E6D80C4D}" srcOrd="22" destOrd="0" presId="urn:microsoft.com/office/officeart/2005/8/layout/default"/>
    <dgm:cxn modelId="{0DD32C25-FB34-490F-A051-22B4EF722FA9}" type="presParOf" srcId="{9024577F-5CCD-44DB-A522-DCE4C0450FF5}" destId="{CCCE51CB-9350-423B-A5E9-D378066B224C}" srcOrd="23" destOrd="0" presId="urn:microsoft.com/office/officeart/2005/8/layout/default"/>
    <dgm:cxn modelId="{2D126B95-C1F4-42C8-8B02-FA513AD199CE}" type="presParOf" srcId="{9024577F-5CCD-44DB-A522-DCE4C0450FF5}" destId="{5757E788-82B9-4512-BF04-690DFD8C9699}" srcOrd="24" destOrd="0" presId="urn:microsoft.com/office/officeart/2005/8/layout/default"/>
    <dgm:cxn modelId="{44281EA9-4600-4C1F-9859-014F3305DFC5}" type="presParOf" srcId="{9024577F-5CCD-44DB-A522-DCE4C0450FF5}" destId="{200A2F63-C501-4EAB-B676-20AE3071E7D4}" srcOrd="25" destOrd="0" presId="urn:microsoft.com/office/officeart/2005/8/layout/default"/>
    <dgm:cxn modelId="{3469BA24-211B-4756-832F-CE7BAC05F6B2}" type="presParOf" srcId="{9024577F-5CCD-44DB-A522-DCE4C0450FF5}" destId="{3A02C02A-0B04-48B8-8DD4-531AE0362B79}" srcOrd="26" destOrd="0" presId="urn:microsoft.com/office/officeart/2005/8/layout/default"/>
    <dgm:cxn modelId="{9F16685B-58C4-449E-A768-BF0976CCED97}" type="presParOf" srcId="{9024577F-5CCD-44DB-A522-DCE4C0450FF5}" destId="{965941A4-6A37-44C1-8C7A-B41DC70BF60D}" srcOrd="27" destOrd="0" presId="urn:microsoft.com/office/officeart/2005/8/layout/default"/>
    <dgm:cxn modelId="{6854AA9A-6628-4A9F-BE9E-5A0CE4136D95}" type="presParOf" srcId="{9024577F-5CCD-44DB-A522-DCE4C0450FF5}" destId="{A2B20CB1-954B-4058-911F-730F24BEFBE9}" srcOrd="28" destOrd="0" presId="urn:microsoft.com/office/officeart/2005/8/layout/default"/>
    <dgm:cxn modelId="{F0DA0BED-77EA-4E4A-AE12-9C8300AC2DC0}" type="presParOf" srcId="{9024577F-5CCD-44DB-A522-DCE4C0450FF5}" destId="{84E9BF55-72F1-44AA-9B92-2CCAC339AE44}" srcOrd="29" destOrd="0" presId="urn:microsoft.com/office/officeart/2005/8/layout/default"/>
    <dgm:cxn modelId="{6E8091C6-4C22-4932-A030-CB580F4FD474}" type="presParOf" srcId="{9024577F-5CCD-44DB-A522-DCE4C0450FF5}" destId="{B132B616-A698-4B8C-9B25-16F922D93BF2}" srcOrd="3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ED03406-FFB2-4BBE-9376-3E025F88D8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1518F2E-A30F-4081-AFE9-E858DC61DE81}">
      <dgm:prSet/>
      <dgm:spPr/>
      <dgm:t>
        <a:bodyPr/>
        <a:lstStyle/>
        <a:p>
          <a:pPr>
            <a:lnSpc>
              <a:spcPct val="100000"/>
            </a:lnSpc>
          </a:pPr>
          <a:r>
            <a:rPr lang="pt-BR" b="0" i="1"/>
            <a:t>É entendermos a organização como um todo, seus processos, necessidades, possibilidades de melhorias e restrições existentes. </a:t>
          </a:r>
          <a:endParaRPr lang="en-US"/>
        </a:p>
      </dgm:t>
    </dgm:pt>
    <dgm:pt modelId="{3BDD891C-C7DC-4188-A7EA-B9DD50E90E0A}" type="parTrans" cxnId="{6F4BB573-A4B1-470E-A4ED-33724365E681}">
      <dgm:prSet/>
      <dgm:spPr/>
      <dgm:t>
        <a:bodyPr/>
        <a:lstStyle/>
        <a:p>
          <a:endParaRPr lang="en-US"/>
        </a:p>
      </dgm:t>
    </dgm:pt>
    <dgm:pt modelId="{C8AEE698-D97E-46AC-B0D8-BAB58407F834}" type="sibTrans" cxnId="{6F4BB573-A4B1-470E-A4ED-33724365E681}">
      <dgm:prSet/>
      <dgm:spPr/>
      <dgm:t>
        <a:bodyPr/>
        <a:lstStyle/>
        <a:p>
          <a:endParaRPr lang="en-US"/>
        </a:p>
      </dgm:t>
    </dgm:pt>
    <dgm:pt modelId="{57B96CCD-9873-4B82-BC46-EE3CD34FE1A3}">
      <dgm:prSet/>
      <dgm:spPr/>
      <dgm:t>
        <a:bodyPr/>
        <a:lstStyle/>
        <a:p>
          <a:pPr>
            <a:lnSpc>
              <a:spcPct val="100000"/>
            </a:lnSpc>
          </a:pPr>
          <a:r>
            <a:rPr lang="pt-BR" b="0" i="1"/>
            <a:t>Nessa etapa levantam e definem as necessidades.</a:t>
          </a:r>
          <a:endParaRPr lang="en-US"/>
        </a:p>
      </dgm:t>
    </dgm:pt>
    <dgm:pt modelId="{62D3501A-D1E5-4788-B5AF-A7904476A25C}" type="parTrans" cxnId="{B0B02F09-194C-49CB-AE9E-90251FB63C7A}">
      <dgm:prSet/>
      <dgm:spPr/>
      <dgm:t>
        <a:bodyPr/>
        <a:lstStyle/>
        <a:p>
          <a:endParaRPr lang="en-US"/>
        </a:p>
      </dgm:t>
    </dgm:pt>
    <dgm:pt modelId="{7DFAF686-2337-46E4-A053-F13E9D7393AB}" type="sibTrans" cxnId="{B0B02F09-194C-49CB-AE9E-90251FB63C7A}">
      <dgm:prSet/>
      <dgm:spPr/>
      <dgm:t>
        <a:bodyPr/>
        <a:lstStyle/>
        <a:p>
          <a:endParaRPr lang="en-US"/>
        </a:p>
      </dgm:t>
    </dgm:pt>
    <dgm:pt modelId="{47B49B0A-33AF-4895-A752-96B38D633A82}">
      <dgm:prSet/>
      <dgm:spPr/>
      <dgm:t>
        <a:bodyPr/>
        <a:lstStyle/>
        <a:p>
          <a:pPr>
            <a:lnSpc>
              <a:spcPct val="100000"/>
            </a:lnSpc>
          </a:pPr>
          <a:r>
            <a:rPr lang="pt-BR"/>
            <a:t>Necessidades = Requisitos.</a:t>
          </a:r>
          <a:endParaRPr lang="en-US"/>
        </a:p>
      </dgm:t>
    </dgm:pt>
    <dgm:pt modelId="{DBD9436F-CADE-4ECF-9E12-D8DE8E73461D}" type="parTrans" cxnId="{B0AD6B5A-5FB6-4D5A-80F7-9AD9C09E3380}">
      <dgm:prSet/>
      <dgm:spPr/>
      <dgm:t>
        <a:bodyPr/>
        <a:lstStyle/>
        <a:p>
          <a:endParaRPr lang="en-US"/>
        </a:p>
      </dgm:t>
    </dgm:pt>
    <dgm:pt modelId="{0844B684-067D-4376-AF47-0544390402B5}" type="sibTrans" cxnId="{B0AD6B5A-5FB6-4D5A-80F7-9AD9C09E3380}">
      <dgm:prSet/>
      <dgm:spPr/>
      <dgm:t>
        <a:bodyPr/>
        <a:lstStyle/>
        <a:p>
          <a:endParaRPr lang="en-US"/>
        </a:p>
      </dgm:t>
    </dgm:pt>
    <dgm:pt modelId="{B9352766-861B-4196-B494-D83A2667BE29}" type="pres">
      <dgm:prSet presAssocID="{BED03406-FFB2-4BBE-9376-3E025F88D855}" presName="root" presStyleCnt="0">
        <dgm:presLayoutVars>
          <dgm:dir/>
          <dgm:resizeHandles val="exact"/>
        </dgm:presLayoutVars>
      </dgm:prSet>
      <dgm:spPr/>
    </dgm:pt>
    <dgm:pt modelId="{4F33A776-9022-4872-962D-D05B5D294B72}" type="pres">
      <dgm:prSet presAssocID="{81518F2E-A30F-4081-AFE9-E858DC61DE81}" presName="compNode" presStyleCnt="0"/>
      <dgm:spPr/>
    </dgm:pt>
    <dgm:pt modelId="{1A309EA5-18D9-4549-9680-53147326870F}" type="pres">
      <dgm:prSet presAssocID="{81518F2E-A30F-4081-AFE9-E858DC61DE81}" presName="bgRect" presStyleLbl="bgShp" presStyleIdx="0" presStyleCnt="3"/>
      <dgm:spPr/>
    </dgm:pt>
    <dgm:pt modelId="{1A2D3794-1341-4386-805C-3D013AF021E5}" type="pres">
      <dgm:prSet presAssocID="{81518F2E-A30F-4081-AFE9-E858DC61DE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quia"/>
        </a:ext>
      </dgm:extLst>
    </dgm:pt>
    <dgm:pt modelId="{72E7F850-3EFC-4930-887B-3399CF5983CB}" type="pres">
      <dgm:prSet presAssocID="{81518F2E-A30F-4081-AFE9-E858DC61DE81}" presName="spaceRect" presStyleCnt="0"/>
      <dgm:spPr/>
    </dgm:pt>
    <dgm:pt modelId="{34F05601-B7A1-43A2-8685-6C785DCF4D8F}" type="pres">
      <dgm:prSet presAssocID="{81518F2E-A30F-4081-AFE9-E858DC61DE81}" presName="parTx" presStyleLbl="revTx" presStyleIdx="0" presStyleCnt="3">
        <dgm:presLayoutVars>
          <dgm:chMax val="0"/>
          <dgm:chPref val="0"/>
        </dgm:presLayoutVars>
      </dgm:prSet>
      <dgm:spPr/>
    </dgm:pt>
    <dgm:pt modelId="{DD82F7CD-D05B-4FAC-A5E3-472719242D2D}" type="pres">
      <dgm:prSet presAssocID="{C8AEE698-D97E-46AC-B0D8-BAB58407F834}" presName="sibTrans" presStyleCnt="0"/>
      <dgm:spPr/>
    </dgm:pt>
    <dgm:pt modelId="{D5C390F7-6661-40DC-8CC7-35B813B91613}" type="pres">
      <dgm:prSet presAssocID="{57B96CCD-9873-4B82-BC46-EE3CD34FE1A3}" presName="compNode" presStyleCnt="0"/>
      <dgm:spPr/>
    </dgm:pt>
    <dgm:pt modelId="{D3D84A4E-80C2-432E-93BB-BFFF32B0A0C8}" type="pres">
      <dgm:prSet presAssocID="{57B96CCD-9873-4B82-BC46-EE3CD34FE1A3}" presName="bgRect" presStyleLbl="bgShp" presStyleIdx="1" presStyleCnt="3"/>
      <dgm:spPr/>
    </dgm:pt>
    <dgm:pt modelId="{93399B74-8EB0-46C5-8762-CD08BB09C384}" type="pres">
      <dgm:prSet presAssocID="{57B96CCD-9873-4B82-BC46-EE3CD34FE1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nça"/>
        </a:ext>
      </dgm:extLst>
    </dgm:pt>
    <dgm:pt modelId="{D090EC63-93E7-41FC-B202-0A00A426E4B3}" type="pres">
      <dgm:prSet presAssocID="{57B96CCD-9873-4B82-BC46-EE3CD34FE1A3}" presName="spaceRect" presStyleCnt="0"/>
      <dgm:spPr/>
    </dgm:pt>
    <dgm:pt modelId="{D2AB7F8F-CF20-45B8-B2C0-7497D2328DAE}" type="pres">
      <dgm:prSet presAssocID="{57B96CCD-9873-4B82-BC46-EE3CD34FE1A3}" presName="parTx" presStyleLbl="revTx" presStyleIdx="1" presStyleCnt="3">
        <dgm:presLayoutVars>
          <dgm:chMax val="0"/>
          <dgm:chPref val="0"/>
        </dgm:presLayoutVars>
      </dgm:prSet>
      <dgm:spPr/>
    </dgm:pt>
    <dgm:pt modelId="{FD5B0913-2FDD-4114-B192-B1C66311F9D0}" type="pres">
      <dgm:prSet presAssocID="{7DFAF686-2337-46E4-A053-F13E9D7393AB}" presName="sibTrans" presStyleCnt="0"/>
      <dgm:spPr/>
    </dgm:pt>
    <dgm:pt modelId="{7A9AF0F1-FA8E-4ACF-A749-874401A2E8A0}" type="pres">
      <dgm:prSet presAssocID="{47B49B0A-33AF-4895-A752-96B38D633A82}" presName="compNode" presStyleCnt="0"/>
      <dgm:spPr/>
    </dgm:pt>
    <dgm:pt modelId="{52F2F4FA-282F-4571-95B2-6ED2EFA40177}" type="pres">
      <dgm:prSet presAssocID="{47B49B0A-33AF-4895-A752-96B38D633A82}" presName="bgRect" presStyleLbl="bgShp" presStyleIdx="2" presStyleCnt="3"/>
      <dgm:spPr/>
    </dgm:pt>
    <dgm:pt modelId="{C68831C9-4C10-4ACB-BB8F-928BF3BB62E3}" type="pres">
      <dgm:prSet presAssocID="{47B49B0A-33AF-4895-A752-96B38D633A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rca de seleção"/>
        </a:ext>
      </dgm:extLst>
    </dgm:pt>
    <dgm:pt modelId="{39DF0C14-9D27-43FA-95C7-F52578AA72E0}" type="pres">
      <dgm:prSet presAssocID="{47B49B0A-33AF-4895-A752-96B38D633A82}" presName="spaceRect" presStyleCnt="0"/>
      <dgm:spPr/>
    </dgm:pt>
    <dgm:pt modelId="{454313B9-12DC-4073-9B66-C411601478D4}" type="pres">
      <dgm:prSet presAssocID="{47B49B0A-33AF-4895-A752-96B38D633A82}" presName="parTx" presStyleLbl="revTx" presStyleIdx="2" presStyleCnt="3">
        <dgm:presLayoutVars>
          <dgm:chMax val="0"/>
          <dgm:chPref val="0"/>
        </dgm:presLayoutVars>
      </dgm:prSet>
      <dgm:spPr/>
    </dgm:pt>
  </dgm:ptLst>
  <dgm:cxnLst>
    <dgm:cxn modelId="{F3CC3E06-DB66-4A99-BEE5-DA191FDF5E4A}" type="presOf" srcId="{57B96CCD-9873-4B82-BC46-EE3CD34FE1A3}" destId="{D2AB7F8F-CF20-45B8-B2C0-7497D2328DAE}" srcOrd="0" destOrd="0" presId="urn:microsoft.com/office/officeart/2018/2/layout/IconVerticalSolidList"/>
    <dgm:cxn modelId="{80751809-3AE9-4DFF-B68A-3A70B1014ECB}" type="presOf" srcId="{BED03406-FFB2-4BBE-9376-3E025F88D855}" destId="{B9352766-861B-4196-B494-D83A2667BE29}" srcOrd="0" destOrd="0" presId="urn:microsoft.com/office/officeart/2018/2/layout/IconVerticalSolidList"/>
    <dgm:cxn modelId="{B0B02F09-194C-49CB-AE9E-90251FB63C7A}" srcId="{BED03406-FFB2-4BBE-9376-3E025F88D855}" destId="{57B96CCD-9873-4B82-BC46-EE3CD34FE1A3}" srcOrd="1" destOrd="0" parTransId="{62D3501A-D1E5-4788-B5AF-A7904476A25C}" sibTransId="{7DFAF686-2337-46E4-A053-F13E9D7393AB}"/>
    <dgm:cxn modelId="{6F4BB573-A4B1-470E-A4ED-33724365E681}" srcId="{BED03406-FFB2-4BBE-9376-3E025F88D855}" destId="{81518F2E-A30F-4081-AFE9-E858DC61DE81}" srcOrd="0" destOrd="0" parTransId="{3BDD891C-C7DC-4188-A7EA-B9DD50E90E0A}" sibTransId="{C8AEE698-D97E-46AC-B0D8-BAB58407F834}"/>
    <dgm:cxn modelId="{B0AD6B5A-5FB6-4D5A-80F7-9AD9C09E3380}" srcId="{BED03406-FFB2-4BBE-9376-3E025F88D855}" destId="{47B49B0A-33AF-4895-A752-96B38D633A82}" srcOrd="2" destOrd="0" parTransId="{DBD9436F-CADE-4ECF-9E12-D8DE8E73461D}" sibTransId="{0844B684-067D-4376-AF47-0544390402B5}"/>
    <dgm:cxn modelId="{D0C42997-FEDF-4C82-B517-B437D7AA3307}" type="presOf" srcId="{47B49B0A-33AF-4895-A752-96B38D633A82}" destId="{454313B9-12DC-4073-9B66-C411601478D4}" srcOrd="0" destOrd="0" presId="urn:microsoft.com/office/officeart/2018/2/layout/IconVerticalSolidList"/>
    <dgm:cxn modelId="{A102A7FF-0D0F-421B-B125-CB6E50B23A4F}" type="presOf" srcId="{81518F2E-A30F-4081-AFE9-E858DC61DE81}" destId="{34F05601-B7A1-43A2-8685-6C785DCF4D8F}" srcOrd="0" destOrd="0" presId="urn:microsoft.com/office/officeart/2018/2/layout/IconVerticalSolidList"/>
    <dgm:cxn modelId="{C0954192-DB92-4AAC-B1C7-2FBD4A24FAC3}" type="presParOf" srcId="{B9352766-861B-4196-B494-D83A2667BE29}" destId="{4F33A776-9022-4872-962D-D05B5D294B72}" srcOrd="0" destOrd="0" presId="urn:microsoft.com/office/officeart/2018/2/layout/IconVerticalSolidList"/>
    <dgm:cxn modelId="{99B4DF8D-66F1-45C2-A2C5-D449EC3E929A}" type="presParOf" srcId="{4F33A776-9022-4872-962D-D05B5D294B72}" destId="{1A309EA5-18D9-4549-9680-53147326870F}" srcOrd="0" destOrd="0" presId="urn:microsoft.com/office/officeart/2018/2/layout/IconVerticalSolidList"/>
    <dgm:cxn modelId="{C4B1014C-62D6-4241-98E5-27C0F6DE3DA2}" type="presParOf" srcId="{4F33A776-9022-4872-962D-D05B5D294B72}" destId="{1A2D3794-1341-4386-805C-3D013AF021E5}" srcOrd="1" destOrd="0" presId="urn:microsoft.com/office/officeart/2018/2/layout/IconVerticalSolidList"/>
    <dgm:cxn modelId="{0CDA4487-01C8-42C3-9298-C46ED1D59565}" type="presParOf" srcId="{4F33A776-9022-4872-962D-D05B5D294B72}" destId="{72E7F850-3EFC-4930-887B-3399CF5983CB}" srcOrd="2" destOrd="0" presId="urn:microsoft.com/office/officeart/2018/2/layout/IconVerticalSolidList"/>
    <dgm:cxn modelId="{97116897-3E7B-40A6-8F32-1266CF8B2E9A}" type="presParOf" srcId="{4F33A776-9022-4872-962D-D05B5D294B72}" destId="{34F05601-B7A1-43A2-8685-6C785DCF4D8F}" srcOrd="3" destOrd="0" presId="urn:microsoft.com/office/officeart/2018/2/layout/IconVerticalSolidList"/>
    <dgm:cxn modelId="{F9AA02F3-23D7-450D-ACB4-1D8D86D83B77}" type="presParOf" srcId="{B9352766-861B-4196-B494-D83A2667BE29}" destId="{DD82F7CD-D05B-4FAC-A5E3-472719242D2D}" srcOrd="1" destOrd="0" presId="urn:microsoft.com/office/officeart/2018/2/layout/IconVerticalSolidList"/>
    <dgm:cxn modelId="{034F6023-B34D-46EE-876B-1E567C9CBC18}" type="presParOf" srcId="{B9352766-861B-4196-B494-D83A2667BE29}" destId="{D5C390F7-6661-40DC-8CC7-35B813B91613}" srcOrd="2" destOrd="0" presId="urn:microsoft.com/office/officeart/2018/2/layout/IconVerticalSolidList"/>
    <dgm:cxn modelId="{5AE3FAC0-7A76-4CDF-922E-671995453516}" type="presParOf" srcId="{D5C390F7-6661-40DC-8CC7-35B813B91613}" destId="{D3D84A4E-80C2-432E-93BB-BFFF32B0A0C8}" srcOrd="0" destOrd="0" presId="urn:microsoft.com/office/officeart/2018/2/layout/IconVerticalSolidList"/>
    <dgm:cxn modelId="{454514A9-5EF9-483B-9ACC-174558497A6D}" type="presParOf" srcId="{D5C390F7-6661-40DC-8CC7-35B813B91613}" destId="{93399B74-8EB0-46C5-8762-CD08BB09C384}" srcOrd="1" destOrd="0" presId="urn:microsoft.com/office/officeart/2018/2/layout/IconVerticalSolidList"/>
    <dgm:cxn modelId="{C50F24F4-DC96-4A3F-8C91-8C63A71A60CB}" type="presParOf" srcId="{D5C390F7-6661-40DC-8CC7-35B813B91613}" destId="{D090EC63-93E7-41FC-B202-0A00A426E4B3}" srcOrd="2" destOrd="0" presId="urn:microsoft.com/office/officeart/2018/2/layout/IconVerticalSolidList"/>
    <dgm:cxn modelId="{B9024101-4416-4E8C-867B-FB4C9D11888D}" type="presParOf" srcId="{D5C390F7-6661-40DC-8CC7-35B813B91613}" destId="{D2AB7F8F-CF20-45B8-B2C0-7497D2328DAE}" srcOrd="3" destOrd="0" presId="urn:microsoft.com/office/officeart/2018/2/layout/IconVerticalSolidList"/>
    <dgm:cxn modelId="{CCE39C79-7BE2-4C01-B54F-A568A9ED0287}" type="presParOf" srcId="{B9352766-861B-4196-B494-D83A2667BE29}" destId="{FD5B0913-2FDD-4114-B192-B1C66311F9D0}" srcOrd="3" destOrd="0" presId="urn:microsoft.com/office/officeart/2018/2/layout/IconVerticalSolidList"/>
    <dgm:cxn modelId="{915E67D9-5D1B-46A9-8D0A-96927F917C9A}" type="presParOf" srcId="{B9352766-861B-4196-B494-D83A2667BE29}" destId="{7A9AF0F1-FA8E-4ACF-A749-874401A2E8A0}" srcOrd="4" destOrd="0" presId="urn:microsoft.com/office/officeart/2018/2/layout/IconVerticalSolidList"/>
    <dgm:cxn modelId="{2F896F7C-D0C7-4395-B111-72644C7647DB}" type="presParOf" srcId="{7A9AF0F1-FA8E-4ACF-A749-874401A2E8A0}" destId="{52F2F4FA-282F-4571-95B2-6ED2EFA40177}" srcOrd="0" destOrd="0" presId="urn:microsoft.com/office/officeart/2018/2/layout/IconVerticalSolidList"/>
    <dgm:cxn modelId="{6D666623-38AE-40B6-A09E-6DA37C7A413A}" type="presParOf" srcId="{7A9AF0F1-FA8E-4ACF-A749-874401A2E8A0}" destId="{C68831C9-4C10-4ACB-BB8F-928BF3BB62E3}" srcOrd="1" destOrd="0" presId="urn:microsoft.com/office/officeart/2018/2/layout/IconVerticalSolidList"/>
    <dgm:cxn modelId="{1642E8E7-DCF3-489C-BFCD-67CF605C13EC}" type="presParOf" srcId="{7A9AF0F1-FA8E-4ACF-A749-874401A2E8A0}" destId="{39DF0C14-9D27-43FA-95C7-F52578AA72E0}" srcOrd="2" destOrd="0" presId="urn:microsoft.com/office/officeart/2018/2/layout/IconVerticalSolidList"/>
    <dgm:cxn modelId="{7686B150-262F-456B-BC16-7DD776D10C08}" type="presParOf" srcId="{7A9AF0F1-FA8E-4ACF-A749-874401A2E8A0}" destId="{454313B9-12DC-4073-9B66-C411601478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AB9C883-34B6-4604-A5AC-006163766B0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DDBF408-9103-479B-A88E-CE2F664716D5}">
      <dgm:prSet/>
      <dgm:spPr/>
      <dgm:t>
        <a:bodyPr/>
        <a:lstStyle/>
        <a:p>
          <a:pPr>
            <a:lnSpc>
              <a:spcPct val="100000"/>
            </a:lnSpc>
          </a:pPr>
          <a:r>
            <a:rPr lang="pt-BR" b="0"/>
            <a:t>Envolve profissionais com vários perfis dentro da organização ou empresa.</a:t>
          </a:r>
          <a:endParaRPr lang="en-US"/>
        </a:p>
      </dgm:t>
    </dgm:pt>
    <dgm:pt modelId="{AAF8FC16-7A84-4ABE-B70B-CADEC7599E94}" type="parTrans" cxnId="{A255D4F5-A511-444D-9889-3C45F359434E}">
      <dgm:prSet/>
      <dgm:spPr/>
      <dgm:t>
        <a:bodyPr/>
        <a:lstStyle/>
        <a:p>
          <a:endParaRPr lang="en-US"/>
        </a:p>
      </dgm:t>
    </dgm:pt>
    <dgm:pt modelId="{99F7C934-E1E1-421A-B8E2-B37E99D9410B}" type="sibTrans" cxnId="{A255D4F5-A511-444D-9889-3C45F359434E}">
      <dgm:prSet/>
      <dgm:spPr/>
      <dgm:t>
        <a:bodyPr/>
        <a:lstStyle/>
        <a:p>
          <a:endParaRPr lang="en-US"/>
        </a:p>
      </dgm:t>
    </dgm:pt>
    <dgm:pt modelId="{04D2D294-526D-4F4A-8EB9-7C98D8013384}">
      <dgm:prSet/>
      <dgm:spPr/>
      <dgm:t>
        <a:bodyPr/>
        <a:lstStyle/>
        <a:p>
          <a:pPr>
            <a:lnSpc>
              <a:spcPct val="100000"/>
            </a:lnSpc>
          </a:pPr>
          <a:r>
            <a:rPr lang="pt-BR" b="0"/>
            <a:t>Os envolvidos são denominados através do termo técnico </a:t>
          </a:r>
          <a:r>
            <a:rPr lang="pt-BR"/>
            <a:t>Stakeholder</a:t>
          </a:r>
          <a:r>
            <a:rPr lang="pt-BR" b="0"/>
            <a:t>. </a:t>
          </a:r>
          <a:endParaRPr lang="en-US"/>
        </a:p>
      </dgm:t>
    </dgm:pt>
    <dgm:pt modelId="{D18ED443-E70F-4105-B8BD-7BB957E57A48}" type="parTrans" cxnId="{87E324F7-C14F-4B00-A6CE-ABA3D3615901}">
      <dgm:prSet/>
      <dgm:spPr/>
      <dgm:t>
        <a:bodyPr/>
        <a:lstStyle/>
        <a:p>
          <a:endParaRPr lang="en-US"/>
        </a:p>
      </dgm:t>
    </dgm:pt>
    <dgm:pt modelId="{DF548E58-7892-4529-8ED8-A8318C063611}" type="sibTrans" cxnId="{87E324F7-C14F-4B00-A6CE-ABA3D3615901}">
      <dgm:prSet/>
      <dgm:spPr/>
      <dgm:t>
        <a:bodyPr/>
        <a:lstStyle/>
        <a:p>
          <a:endParaRPr lang="en-US"/>
        </a:p>
      </dgm:t>
    </dgm:pt>
    <dgm:pt modelId="{0389EEE7-86C0-4A09-9482-C882FB387ABC}">
      <dgm:prSet/>
      <dgm:spPr/>
      <dgm:t>
        <a:bodyPr/>
        <a:lstStyle/>
        <a:p>
          <a:pPr>
            <a:lnSpc>
              <a:spcPct val="100000"/>
            </a:lnSpc>
          </a:pPr>
          <a:r>
            <a:rPr lang="pt-BR" b="0"/>
            <a:t>Ao final desta etapa, teremos o documento de requisitos.</a:t>
          </a:r>
          <a:endParaRPr lang="en-US"/>
        </a:p>
      </dgm:t>
    </dgm:pt>
    <dgm:pt modelId="{4BE6539F-9DE5-4540-8B8B-B8F1F4E63843}" type="parTrans" cxnId="{23494F97-0B9F-4FFD-9ED2-E13D136F232C}">
      <dgm:prSet/>
      <dgm:spPr/>
      <dgm:t>
        <a:bodyPr/>
        <a:lstStyle/>
        <a:p>
          <a:endParaRPr lang="en-US"/>
        </a:p>
      </dgm:t>
    </dgm:pt>
    <dgm:pt modelId="{CF0A6F2B-E414-4C36-8AE6-B25792469DE8}" type="sibTrans" cxnId="{23494F97-0B9F-4FFD-9ED2-E13D136F232C}">
      <dgm:prSet/>
      <dgm:spPr/>
      <dgm:t>
        <a:bodyPr/>
        <a:lstStyle/>
        <a:p>
          <a:endParaRPr lang="en-US"/>
        </a:p>
      </dgm:t>
    </dgm:pt>
    <dgm:pt modelId="{B4550235-AFB6-48A4-8A68-3DD598A972D0}" type="pres">
      <dgm:prSet presAssocID="{4AB9C883-34B6-4604-A5AC-006163766B0B}" presName="root" presStyleCnt="0">
        <dgm:presLayoutVars>
          <dgm:dir/>
          <dgm:resizeHandles val="exact"/>
        </dgm:presLayoutVars>
      </dgm:prSet>
      <dgm:spPr/>
    </dgm:pt>
    <dgm:pt modelId="{553989A3-E33B-436E-AED4-49DC71A34848}" type="pres">
      <dgm:prSet presAssocID="{FDDBF408-9103-479B-A88E-CE2F664716D5}" presName="compNode" presStyleCnt="0"/>
      <dgm:spPr/>
    </dgm:pt>
    <dgm:pt modelId="{76AB2DC6-3452-49EE-A402-4F6A77821DD9}" type="pres">
      <dgm:prSet presAssocID="{FDDBF408-9103-479B-A88E-CE2F664716D5}" presName="bgRect" presStyleLbl="bgShp" presStyleIdx="0" presStyleCnt="3"/>
      <dgm:spPr/>
    </dgm:pt>
    <dgm:pt modelId="{52B5B76E-1963-4002-8F3B-853A23C0D80E}" type="pres">
      <dgm:prSet presAssocID="{FDDBF408-9103-479B-A88E-CE2F664716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ffice Worker"/>
        </a:ext>
      </dgm:extLst>
    </dgm:pt>
    <dgm:pt modelId="{438883FC-34E8-4E02-803B-F1B6DE69DC68}" type="pres">
      <dgm:prSet presAssocID="{FDDBF408-9103-479B-A88E-CE2F664716D5}" presName="spaceRect" presStyleCnt="0"/>
      <dgm:spPr/>
    </dgm:pt>
    <dgm:pt modelId="{7300AD0C-FDE0-493E-A53B-B66DF145238F}" type="pres">
      <dgm:prSet presAssocID="{FDDBF408-9103-479B-A88E-CE2F664716D5}" presName="parTx" presStyleLbl="revTx" presStyleIdx="0" presStyleCnt="3">
        <dgm:presLayoutVars>
          <dgm:chMax val="0"/>
          <dgm:chPref val="0"/>
        </dgm:presLayoutVars>
      </dgm:prSet>
      <dgm:spPr/>
    </dgm:pt>
    <dgm:pt modelId="{0495E7D7-4D9A-45D4-A42E-72659BCB688C}" type="pres">
      <dgm:prSet presAssocID="{99F7C934-E1E1-421A-B8E2-B37E99D9410B}" presName="sibTrans" presStyleCnt="0"/>
      <dgm:spPr/>
    </dgm:pt>
    <dgm:pt modelId="{919BC327-3CD1-4A5D-81B9-252C33B2D97B}" type="pres">
      <dgm:prSet presAssocID="{04D2D294-526D-4F4A-8EB9-7C98D8013384}" presName="compNode" presStyleCnt="0"/>
      <dgm:spPr/>
    </dgm:pt>
    <dgm:pt modelId="{D70E4A6B-DC51-4043-84C1-B93B25763F40}" type="pres">
      <dgm:prSet presAssocID="{04D2D294-526D-4F4A-8EB9-7C98D8013384}" presName="bgRect" presStyleLbl="bgShp" presStyleIdx="1" presStyleCnt="3"/>
      <dgm:spPr/>
    </dgm:pt>
    <dgm:pt modelId="{1BC08A72-4F91-41C1-B3FD-5A17A6DD9D39}" type="pres">
      <dgm:prSet presAssocID="{04D2D294-526D-4F4A-8EB9-7C98D80133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uários"/>
        </a:ext>
      </dgm:extLst>
    </dgm:pt>
    <dgm:pt modelId="{8744B114-6AC7-4D80-B4BA-6808B42EAE4A}" type="pres">
      <dgm:prSet presAssocID="{04D2D294-526D-4F4A-8EB9-7C98D8013384}" presName="spaceRect" presStyleCnt="0"/>
      <dgm:spPr/>
    </dgm:pt>
    <dgm:pt modelId="{BA85F0E1-0B60-4BA3-89CF-F6ED6EFADE42}" type="pres">
      <dgm:prSet presAssocID="{04D2D294-526D-4F4A-8EB9-7C98D8013384}" presName="parTx" presStyleLbl="revTx" presStyleIdx="1" presStyleCnt="3">
        <dgm:presLayoutVars>
          <dgm:chMax val="0"/>
          <dgm:chPref val="0"/>
        </dgm:presLayoutVars>
      </dgm:prSet>
      <dgm:spPr/>
    </dgm:pt>
    <dgm:pt modelId="{34AB5205-2E5D-4DAE-AC00-A46286D818B5}" type="pres">
      <dgm:prSet presAssocID="{DF548E58-7892-4529-8ED8-A8318C063611}" presName="sibTrans" presStyleCnt="0"/>
      <dgm:spPr/>
    </dgm:pt>
    <dgm:pt modelId="{C4C323BD-3F54-458F-94CF-529C161BE062}" type="pres">
      <dgm:prSet presAssocID="{0389EEE7-86C0-4A09-9482-C882FB387ABC}" presName="compNode" presStyleCnt="0"/>
      <dgm:spPr/>
    </dgm:pt>
    <dgm:pt modelId="{AA5FEEE7-B510-446B-A98F-14B144E1205B}" type="pres">
      <dgm:prSet presAssocID="{0389EEE7-86C0-4A09-9482-C882FB387ABC}" presName="bgRect" presStyleLbl="bgShp" presStyleIdx="2" presStyleCnt="3"/>
      <dgm:spPr/>
    </dgm:pt>
    <dgm:pt modelId="{45129443-34D3-4CA4-800C-2EBF8CA489AB}" type="pres">
      <dgm:prSet presAssocID="{0389EEE7-86C0-4A09-9482-C882FB387A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ódio"/>
        </a:ext>
      </dgm:extLst>
    </dgm:pt>
    <dgm:pt modelId="{F00DD647-34A1-4ED9-8A60-05A1DF43D709}" type="pres">
      <dgm:prSet presAssocID="{0389EEE7-86C0-4A09-9482-C882FB387ABC}" presName="spaceRect" presStyleCnt="0"/>
      <dgm:spPr/>
    </dgm:pt>
    <dgm:pt modelId="{441643EB-0B85-4BF3-A916-E04D25044096}" type="pres">
      <dgm:prSet presAssocID="{0389EEE7-86C0-4A09-9482-C882FB387ABC}" presName="parTx" presStyleLbl="revTx" presStyleIdx="2" presStyleCnt="3">
        <dgm:presLayoutVars>
          <dgm:chMax val="0"/>
          <dgm:chPref val="0"/>
        </dgm:presLayoutVars>
      </dgm:prSet>
      <dgm:spPr/>
    </dgm:pt>
  </dgm:ptLst>
  <dgm:cxnLst>
    <dgm:cxn modelId="{23CF835D-55D5-43EF-A0F4-F12DFDD79CEF}" type="presOf" srcId="{04D2D294-526D-4F4A-8EB9-7C98D8013384}" destId="{BA85F0E1-0B60-4BA3-89CF-F6ED6EFADE42}" srcOrd="0" destOrd="0" presId="urn:microsoft.com/office/officeart/2018/2/layout/IconVerticalSolidList"/>
    <dgm:cxn modelId="{6AEF185A-D9FB-4592-845B-8DFBACA34D53}" type="presOf" srcId="{FDDBF408-9103-479B-A88E-CE2F664716D5}" destId="{7300AD0C-FDE0-493E-A53B-B66DF145238F}" srcOrd="0" destOrd="0" presId="urn:microsoft.com/office/officeart/2018/2/layout/IconVerticalSolidList"/>
    <dgm:cxn modelId="{23494F97-0B9F-4FFD-9ED2-E13D136F232C}" srcId="{4AB9C883-34B6-4604-A5AC-006163766B0B}" destId="{0389EEE7-86C0-4A09-9482-C882FB387ABC}" srcOrd="2" destOrd="0" parTransId="{4BE6539F-9DE5-4540-8B8B-B8F1F4E63843}" sibTransId="{CF0A6F2B-E414-4C36-8AE6-B25792469DE8}"/>
    <dgm:cxn modelId="{F0331A9B-F689-4CB6-8D54-B32D56F4D348}" type="presOf" srcId="{4AB9C883-34B6-4604-A5AC-006163766B0B}" destId="{B4550235-AFB6-48A4-8A68-3DD598A972D0}" srcOrd="0" destOrd="0" presId="urn:microsoft.com/office/officeart/2018/2/layout/IconVerticalSolidList"/>
    <dgm:cxn modelId="{EAB639E7-40D1-4D90-8BAF-AB5B3D9787F2}" type="presOf" srcId="{0389EEE7-86C0-4A09-9482-C882FB387ABC}" destId="{441643EB-0B85-4BF3-A916-E04D25044096}" srcOrd="0" destOrd="0" presId="urn:microsoft.com/office/officeart/2018/2/layout/IconVerticalSolidList"/>
    <dgm:cxn modelId="{A255D4F5-A511-444D-9889-3C45F359434E}" srcId="{4AB9C883-34B6-4604-A5AC-006163766B0B}" destId="{FDDBF408-9103-479B-A88E-CE2F664716D5}" srcOrd="0" destOrd="0" parTransId="{AAF8FC16-7A84-4ABE-B70B-CADEC7599E94}" sibTransId="{99F7C934-E1E1-421A-B8E2-B37E99D9410B}"/>
    <dgm:cxn modelId="{87E324F7-C14F-4B00-A6CE-ABA3D3615901}" srcId="{4AB9C883-34B6-4604-A5AC-006163766B0B}" destId="{04D2D294-526D-4F4A-8EB9-7C98D8013384}" srcOrd="1" destOrd="0" parTransId="{D18ED443-E70F-4105-B8BD-7BB957E57A48}" sibTransId="{DF548E58-7892-4529-8ED8-A8318C063611}"/>
    <dgm:cxn modelId="{54E49562-7FE1-4F09-BE6B-46EE051C5FBF}" type="presParOf" srcId="{B4550235-AFB6-48A4-8A68-3DD598A972D0}" destId="{553989A3-E33B-436E-AED4-49DC71A34848}" srcOrd="0" destOrd="0" presId="urn:microsoft.com/office/officeart/2018/2/layout/IconVerticalSolidList"/>
    <dgm:cxn modelId="{8DB5BABE-9CDD-43F4-9C76-064E7495C8A5}" type="presParOf" srcId="{553989A3-E33B-436E-AED4-49DC71A34848}" destId="{76AB2DC6-3452-49EE-A402-4F6A77821DD9}" srcOrd="0" destOrd="0" presId="urn:microsoft.com/office/officeart/2018/2/layout/IconVerticalSolidList"/>
    <dgm:cxn modelId="{CE4BF3B6-528B-4A79-8FB6-47BA25226053}" type="presParOf" srcId="{553989A3-E33B-436E-AED4-49DC71A34848}" destId="{52B5B76E-1963-4002-8F3B-853A23C0D80E}" srcOrd="1" destOrd="0" presId="urn:microsoft.com/office/officeart/2018/2/layout/IconVerticalSolidList"/>
    <dgm:cxn modelId="{626AC6B5-85D0-4132-AC3A-CD78D1D007D6}" type="presParOf" srcId="{553989A3-E33B-436E-AED4-49DC71A34848}" destId="{438883FC-34E8-4E02-803B-F1B6DE69DC68}" srcOrd="2" destOrd="0" presId="urn:microsoft.com/office/officeart/2018/2/layout/IconVerticalSolidList"/>
    <dgm:cxn modelId="{05992D7F-1890-4C3F-93E8-2053D7C805FB}" type="presParOf" srcId="{553989A3-E33B-436E-AED4-49DC71A34848}" destId="{7300AD0C-FDE0-493E-A53B-B66DF145238F}" srcOrd="3" destOrd="0" presId="urn:microsoft.com/office/officeart/2018/2/layout/IconVerticalSolidList"/>
    <dgm:cxn modelId="{173145A8-B4E6-409B-9266-1E0074536808}" type="presParOf" srcId="{B4550235-AFB6-48A4-8A68-3DD598A972D0}" destId="{0495E7D7-4D9A-45D4-A42E-72659BCB688C}" srcOrd="1" destOrd="0" presId="urn:microsoft.com/office/officeart/2018/2/layout/IconVerticalSolidList"/>
    <dgm:cxn modelId="{712C2DEE-A65F-46F2-B137-1A742C56B8BE}" type="presParOf" srcId="{B4550235-AFB6-48A4-8A68-3DD598A972D0}" destId="{919BC327-3CD1-4A5D-81B9-252C33B2D97B}" srcOrd="2" destOrd="0" presId="urn:microsoft.com/office/officeart/2018/2/layout/IconVerticalSolidList"/>
    <dgm:cxn modelId="{0171E555-027A-4683-A797-D747838CB6E4}" type="presParOf" srcId="{919BC327-3CD1-4A5D-81B9-252C33B2D97B}" destId="{D70E4A6B-DC51-4043-84C1-B93B25763F40}" srcOrd="0" destOrd="0" presId="urn:microsoft.com/office/officeart/2018/2/layout/IconVerticalSolidList"/>
    <dgm:cxn modelId="{F544D296-4D0E-4680-A18E-EF4E09DE3508}" type="presParOf" srcId="{919BC327-3CD1-4A5D-81B9-252C33B2D97B}" destId="{1BC08A72-4F91-41C1-B3FD-5A17A6DD9D39}" srcOrd="1" destOrd="0" presId="urn:microsoft.com/office/officeart/2018/2/layout/IconVerticalSolidList"/>
    <dgm:cxn modelId="{C5DD2007-5CAB-433B-815F-6AF321D25BAD}" type="presParOf" srcId="{919BC327-3CD1-4A5D-81B9-252C33B2D97B}" destId="{8744B114-6AC7-4D80-B4BA-6808B42EAE4A}" srcOrd="2" destOrd="0" presId="urn:microsoft.com/office/officeart/2018/2/layout/IconVerticalSolidList"/>
    <dgm:cxn modelId="{0DAB2C5E-4CBE-40F8-936B-81183394D714}" type="presParOf" srcId="{919BC327-3CD1-4A5D-81B9-252C33B2D97B}" destId="{BA85F0E1-0B60-4BA3-89CF-F6ED6EFADE42}" srcOrd="3" destOrd="0" presId="urn:microsoft.com/office/officeart/2018/2/layout/IconVerticalSolidList"/>
    <dgm:cxn modelId="{1C72B9BF-60EA-4175-9C82-3140EAD7F6E4}" type="presParOf" srcId="{B4550235-AFB6-48A4-8A68-3DD598A972D0}" destId="{34AB5205-2E5D-4DAE-AC00-A46286D818B5}" srcOrd="3" destOrd="0" presId="urn:microsoft.com/office/officeart/2018/2/layout/IconVerticalSolidList"/>
    <dgm:cxn modelId="{811CE376-EB94-4CFD-80CE-3D6B77DDE8E7}" type="presParOf" srcId="{B4550235-AFB6-48A4-8A68-3DD598A972D0}" destId="{C4C323BD-3F54-458F-94CF-529C161BE062}" srcOrd="4" destOrd="0" presId="urn:microsoft.com/office/officeart/2018/2/layout/IconVerticalSolidList"/>
    <dgm:cxn modelId="{84E9EC8E-4452-4D55-B59C-FEC2D716422B}" type="presParOf" srcId="{C4C323BD-3F54-458F-94CF-529C161BE062}" destId="{AA5FEEE7-B510-446B-A98F-14B144E1205B}" srcOrd="0" destOrd="0" presId="urn:microsoft.com/office/officeart/2018/2/layout/IconVerticalSolidList"/>
    <dgm:cxn modelId="{6B2CD8DF-DEFF-4A8C-8E8A-6F39F9039B1B}" type="presParOf" srcId="{C4C323BD-3F54-458F-94CF-529C161BE062}" destId="{45129443-34D3-4CA4-800C-2EBF8CA489AB}" srcOrd="1" destOrd="0" presId="urn:microsoft.com/office/officeart/2018/2/layout/IconVerticalSolidList"/>
    <dgm:cxn modelId="{A6645E94-4DF6-4D8A-9AA8-6B63D46790AB}" type="presParOf" srcId="{C4C323BD-3F54-458F-94CF-529C161BE062}" destId="{F00DD647-34A1-4ED9-8A60-05A1DF43D709}" srcOrd="2" destOrd="0" presId="urn:microsoft.com/office/officeart/2018/2/layout/IconVerticalSolidList"/>
    <dgm:cxn modelId="{A706DA88-049E-40DB-AC16-44F7FEACF71E}" type="presParOf" srcId="{C4C323BD-3F54-458F-94CF-529C161BE062}" destId="{441643EB-0B85-4BF3-A916-E04D250440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73D6022-250D-4EAB-AD6D-3DC45CEAEF9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pt-BR"/>
        </a:p>
      </dgm:t>
    </dgm:pt>
    <dgm:pt modelId="{2039A8E4-EABE-413C-B29F-93FC28E47094}">
      <dgm:prSet phldrT="[Texto]"/>
      <dgm:spPr/>
      <dgm:t>
        <a:bodyPr/>
        <a:lstStyle/>
        <a:p>
          <a:pPr>
            <a:lnSpc>
              <a:spcPct val="100000"/>
            </a:lnSpc>
            <a:defRPr cap="all"/>
          </a:pPr>
          <a:r>
            <a:rPr lang="pt-BR" b="0" i="1" u="none"/>
            <a:t>Conversação</a:t>
          </a:r>
          <a:endParaRPr lang="pt-BR"/>
        </a:p>
      </dgm:t>
    </dgm:pt>
    <dgm:pt modelId="{E0F1F338-CDBD-45BF-B3BA-F4E06E03925D}" type="parTrans" cxnId="{48C9CEE0-05C5-48BA-A23C-1C038EDC7AA1}">
      <dgm:prSet/>
      <dgm:spPr/>
      <dgm:t>
        <a:bodyPr/>
        <a:lstStyle/>
        <a:p>
          <a:endParaRPr lang="pt-BR"/>
        </a:p>
      </dgm:t>
    </dgm:pt>
    <dgm:pt modelId="{E2AE9B5A-E9B6-43A3-96A1-0E52E364EDAB}" type="sibTrans" cxnId="{48C9CEE0-05C5-48BA-A23C-1C038EDC7AA1}">
      <dgm:prSet/>
      <dgm:spPr/>
      <dgm:t>
        <a:bodyPr/>
        <a:lstStyle/>
        <a:p>
          <a:endParaRPr lang="pt-BR"/>
        </a:p>
      </dgm:t>
    </dgm:pt>
    <dgm:pt modelId="{DDDEFC23-FED4-4ADB-B37B-966358AC62FD}">
      <dgm:prSet phldrT="[Texto]"/>
      <dgm:spPr/>
      <dgm:t>
        <a:bodyPr/>
        <a:lstStyle/>
        <a:p>
          <a:pPr>
            <a:lnSpc>
              <a:spcPct val="100000"/>
            </a:lnSpc>
            <a:defRPr cap="all"/>
          </a:pPr>
          <a:r>
            <a:rPr lang="pt-BR" b="0" i="1" u="none"/>
            <a:t>Observação</a:t>
          </a:r>
          <a:endParaRPr lang="pt-BR"/>
        </a:p>
      </dgm:t>
    </dgm:pt>
    <dgm:pt modelId="{FABFCCBE-31D6-40EE-85A1-40E023757D7D}" type="parTrans" cxnId="{346B5FD5-D3F3-458D-965A-355EA3D48FFC}">
      <dgm:prSet/>
      <dgm:spPr/>
      <dgm:t>
        <a:bodyPr/>
        <a:lstStyle/>
        <a:p>
          <a:endParaRPr lang="pt-BR"/>
        </a:p>
      </dgm:t>
    </dgm:pt>
    <dgm:pt modelId="{C8A893EA-6826-4BFA-980E-32B73E1C38BE}" type="sibTrans" cxnId="{346B5FD5-D3F3-458D-965A-355EA3D48FFC}">
      <dgm:prSet/>
      <dgm:spPr/>
      <dgm:t>
        <a:bodyPr/>
        <a:lstStyle/>
        <a:p>
          <a:endParaRPr lang="pt-BR"/>
        </a:p>
      </dgm:t>
    </dgm:pt>
    <dgm:pt modelId="{8623212F-1792-4B4E-BC16-B049F9849303}">
      <dgm:prSet phldrT="[Texto]"/>
      <dgm:spPr/>
      <dgm:t>
        <a:bodyPr/>
        <a:lstStyle/>
        <a:p>
          <a:pPr>
            <a:lnSpc>
              <a:spcPct val="100000"/>
            </a:lnSpc>
            <a:defRPr cap="all"/>
          </a:pPr>
          <a:r>
            <a:rPr lang="pt-BR" b="0" i="1" u="none"/>
            <a:t>Analíticos</a:t>
          </a:r>
          <a:endParaRPr lang="pt-BR"/>
        </a:p>
      </dgm:t>
    </dgm:pt>
    <dgm:pt modelId="{3CC2932E-8A9A-4B25-B3A7-B7325F7B21C3}" type="parTrans" cxnId="{9161177B-E636-496D-8408-818CCAFE36D6}">
      <dgm:prSet/>
      <dgm:spPr/>
      <dgm:t>
        <a:bodyPr/>
        <a:lstStyle/>
        <a:p>
          <a:endParaRPr lang="pt-BR"/>
        </a:p>
      </dgm:t>
    </dgm:pt>
    <dgm:pt modelId="{505D6D44-F75B-45BE-965A-393B9EBAE536}" type="sibTrans" cxnId="{9161177B-E636-496D-8408-818CCAFE36D6}">
      <dgm:prSet/>
      <dgm:spPr/>
      <dgm:t>
        <a:bodyPr/>
        <a:lstStyle/>
        <a:p>
          <a:endParaRPr lang="pt-BR"/>
        </a:p>
      </dgm:t>
    </dgm:pt>
    <dgm:pt modelId="{2A900961-5D1E-4DFE-B62F-FF29066A94E9}">
      <dgm:prSet phldrT="[Texto]"/>
      <dgm:spPr/>
      <dgm:t>
        <a:bodyPr/>
        <a:lstStyle/>
        <a:p>
          <a:pPr>
            <a:lnSpc>
              <a:spcPct val="100000"/>
            </a:lnSpc>
            <a:defRPr cap="all"/>
          </a:pPr>
          <a:r>
            <a:rPr lang="pt-BR" b="0" i="1" u="none"/>
            <a:t>Orientados a Ponto de Vista</a:t>
          </a:r>
          <a:endParaRPr lang="pt-BR"/>
        </a:p>
      </dgm:t>
    </dgm:pt>
    <dgm:pt modelId="{CC876838-716B-4D30-8C5A-0EB5A0B4A9A5}" type="parTrans" cxnId="{EDD79B82-ECEF-44BE-B05D-54E7320645CC}">
      <dgm:prSet/>
      <dgm:spPr/>
      <dgm:t>
        <a:bodyPr/>
        <a:lstStyle/>
        <a:p>
          <a:endParaRPr lang="pt-BR"/>
        </a:p>
      </dgm:t>
    </dgm:pt>
    <dgm:pt modelId="{F4623E6D-1643-4720-A614-C356D3EBD462}" type="sibTrans" cxnId="{EDD79B82-ECEF-44BE-B05D-54E7320645CC}">
      <dgm:prSet/>
      <dgm:spPr/>
      <dgm:t>
        <a:bodyPr/>
        <a:lstStyle/>
        <a:p>
          <a:endParaRPr lang="pt-BR"/>
        </a:p>
      </dgm:t>
    </dgm:pt>
    <dgm:pt modelId="{2DAF775D-0963-4BD2-BDC7-89793073BCB1}" type="pres">
      <dgm:prSet presAssocID="{773D6022-250D-4EAB-AD6D-3DC45CEAEF97}" presName="root" presStyleCnt="0">
        <dgm:presLayoutVars>
          <dgm:dir/>
          <dgm:resizeHandles val="exact"/>
        </dgm:presLayoutVars>
      </dgm:prSet>
      <dgm:spPr/>
    </dgm:pt>
    <dgm:pt modelId="{36F0B426-F341-4187-B48B-3F300AA04474}" type="pres">
      <dgm:prSet presAssocID="{2039A8E4-EABE-413C-B29F-93FC28E47094}" presName="compNode" presStyleCnt="0"/>
      <dgm:spPr/>
    </dgm:pt>
    <dgm:pt modelId="{EDF58CD9-B3A1-485C-81A9-1ADDAD8CE22E}" type="pres">
      <dgm:prSet presAssocID="{2039A8E4-EABE-413C-B29F-93FC28E47094}" presName="iconBgRect" presStyleLbl="bgShp" presStyleIdx="0" presStyleCnt="4"/>
      <dgm:spPr>
        <a:prstGeom prst="round2DiagRect">
          <a:avLst>
            <a:gd name="adj1" fmla="val 29727"/>
            <a:gd name="adj2" fmla="val 0"/>
          </a:avLst>
        </a:prstGeom>
      </dgm:spPr>
    </dgm:pt>
    <dgm:pt modelId="{0CB35942-C309-42B8-BB0F-F78D4FD3BB0A}" type="pres">
      <dgm:prSet presAssocID="{2039A8E4-EABE-413C-B29F-93FC28E470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AAACFD5B-0551-4349-B8D6-475CD0367195}" type="pres">
      <dgm:prSet presAssocID="{2039A8E4-EABE-413C-B29F-93FC28E47094}" presName="spaceRect" presStyleCnt="0"/>
      <dgm:spPr/>
    </dgm:pt>
    <dgm:pt modelId="{28AF9B69-AEB9-4DC6-9B5B-798F5D5013B9}" type="pres">
      <dgm:prSet presAssocID="{2039A8E4-EABE-413C-B29F-93FC28E47094}" presName="textRect" presStyleLbl="revTx" presStyleIdx="0" presStyleCnt="4">
        <dgm:presLayoutVars>
          <dgm:chMax val="1"/>
          <dgm:chPref val="1"/>
        </dgm:presLayoutVars>
      </dgm:prSet>
      <dgm:spPr/>
    </dgm:pt>
    <dgm:pt modelId="{3C951B62-E122-4C4F-8965-9A80CAC23D60}" type="pres">
      <dgm:prSet presAssocID="{E2AE9B5A-E9B6-43A3-96A1-0E52E364EDAB}" presName="sibTrans" presStyleCnt="0"/>
      <dgm:spPr/>
    </dgm:pt>
    <dgm:pt modelId="{398A976E-59A6-4C0B-B337-572CD3941BE1}" type="pres">
      <dgm:prSet presAssocID="{DDDEFC23-FED4-4ADB-B37B-966358AC62FD}" presName="compNode" presStyleCnt="0"/>
      <dgm:spPr/>
    </dgm:pt>
    <dgm:pt modelId="{7277231D-B03F-4788-B88D-49381363A1F8}" type="pres">
      <dgm:prSet presAssocID="{DDDEFC23-FED4-4ADB-B37B-966358AC62FD}" presName="iconBgRect" presStyleLbl="bgShp" presStyleIdx="1" presStyleCnt="4"/>
      <dgm:spPr>
        <a:prstGeom prst="round2DiagRect">
          <a:avLst>
            <a:gd name="adj1" fmla="val 29727"/>
            <a:gd name="adj2" fmla="val 0"/>
          </a:avLst>
        </a:prstGeom>
      </dgm:spPr>
    </dgm:pt>
    <dgm:pt modelId="{3C670D09-83B6-4EAA-A97A-58FC06A6C4E1}" type="pres">
      <dgm:prSet presAssocID="{DDDEFC23-FED4-4ADB-B37B-966358AC62F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lho"/>
        </a:ext>
      </dgm:extLst>
    </dgm:pt>
    <dgm:pt modelId="{D0D4556F-9E86-40D4-9712-FFEEE9816697}" type="pres">
      <dgm:prSet presAssocID="{DDDEFC23-FED4-4ADB-B37B-966358AC62FD}" presName="spaceRect" presStyleCnt="0"/>
      <dgm:spPr/>
    </dgm:pt>
    <dgm:pt modelId="{D72C2D6D-40F7-438A-9B3A-70C603C20895}" type="pres">
      <dgm:prSet presAssocID="{DDDEFC23-FED4-4ADB-B37B-966358AC62FD}" presName="textRect" presStyleLbl="revTx" presStyleIdx="1" presStyleCnt="4">
        <dgm:presLayoutVars>
          <dgm:chMax val="1"/>
          <dgm:chPref val="1"/>
        </dgm:presLayoutVars>
      </dgm:prSet>
      <dgm:spPr/>
    </dgm:pt>
    <dgm:pt modelId="{30478906-6DF0-4EB3-BF17-7E519EA52DAA}" type="pres">
      <dgm:prSet presAssocID="{C8A893EA-6826-4BFA-980E-32B73E1C38BE}" presName="sibTrans" presStyleCnt="0"/>
      <dgm:spPr/>
    </dgm:pt>
    <dgm:pt modelId="{18C74D68-335C-4D40-9222-F7AB3FBA9476}" type="pres">
      <dgm:prSet presAssocID="{8623212F-1792-4B4E-BC16-B049F9849303}" presName="compNode" presStyleCnt="0"/>
      <dgm:spPr/>
    </dgm:pt>
    <dgm:pt modelId="{B8AC4A62-23B8-4963-8486-499341560ADE}" type="pres">
      <dgm:prSet presAssocID="{8623212F-1792-4B4E-BC16-B049F9849303}" presName="iconBgRect" presStyleLbl="bgShp" presStyleIdx="2" presStyleCnt="4"/>
      <dgm:spPr>
        <a:prstGeom prst="round2DiagRect">
          <a:avLst>
            <a:gd name="adj1" fmla="val 29727"/>
            <a:gd name="adj2" fmla="val 0"/>
          </a:avLst>
        </a:prstGeom>
      </dgm:spPr>
    </dgm:pt>
    <dgm:pt modelId="{A8E2E09B-BBCA-4B0F-A8D0-989AC78B0958}" type="pres">
      <dgm:prSet presAssocID="{8623212F-1792-4B4E-BC16-B049F984930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CC3916B-EFCC-4081-8729-FB0130BBF878}" type="pres">
      <dgm:prSet presAssocID="{8623212F-1792-4B4E-BC16-B049F9849303}" presName="spaceRect" presStyleCnt="0"/>
      <dgm:spPr/>
    </dgm:pt>
    <dgm:pt modelId="{6A088A9A-3A67-4EA0-B22B-FC7E08FA5D08}" type="pres">
      <dgm:prSet presAssocID="{8623212F-1792-4B4E-BC16-B049F9849303}" presName="textRect" presStyleLbl="revTx" presStyleIdx="2" presStyleCnt="4">
        <dgm:presLayoutVars>
          <dgm:chMax val="1"/>
          <dgm:chPref val="1"/>
        </dgm:presLayoutVars>
      </dgm:prSet>
      <dgm:spPr/>
    </dgm:pt>
    <dgm:pt modelId="{E055BFCC-6556-4D85-8D97-1846711417C6}" type="pres">
      <dgm:prSet presAssocID="{505D6D44-F75B-45BE-965A-393B9EBAE536}" presName="sibTrans" presStyleCnt="0"/>
      <dgm:spPr/>
    </dgm:pt>
    <dgm:pt modelId="{42E53099-8238-4F5B-A13D-C84F7EF5033D}" type="pres">
      <dgm:prSet presAssocID="{2A900961-5D1E-4DFE-B62F-FF29066A94E9}" presName="compNode" presStyleCnt="0"/>
      <dgm:spPr/>
    </dgm:pt>
    <dgm:pt modelId="{77CCE27C-9916-4772-A869-30442070843F}" type="pres">
      <dgm:prSet presAssocID="{2A900961-5D1E-4DFE-B62F-FF29066A94E9}" presName="iconBgRect" presStyleLbl="bgShp" presStyleIdx="3" presStyleCnt="4"/>
      <dgm:spPr>
        <a:prstGeom prst="round2DiagRect">
          <a:avLst>
            <a:gd name="adj1" fmla="val 29727"/>
            <a:gd name="adj2" fmla="val 0"/>
          </a:avLst>
        </a:prstGeom>
      </dgm:spPr>
    </dgm:pt>
    <dgm:pt modelId="{C9727B01-CEE5-44DC-A4EB-22FF0015E35B}" type="pres">
      <dgm:prSet presAssocID="{2A900961-5D1E-4DFE-B62F-FF29066A94E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cador"/>
        </a:ext>
      </dgm:extLst>
    </dgm:pt>
    <dgm:pt modelId="{AA838318-EAF3-4213-8069-901297F5ED29}" type="pres">
      <dgm:prSet presAssocID="{2A900961-5D1E-4DFE-B62F-FF29066A94E9}" presName="spaceRect" presStyleCnt="0"/>
      <dgm:spPr/>
    </dgm:pt>
    <dgm:pt modelId="{BCBB7ECC-2CB8-461D-B5C7-0EC626F26598}" type="pres">
      <dgm:prSet presAssocID="{2A900961-5D1E-4DFE-B62F-FF29066A94E9}" presName="textRect" presStyleLbl="revTx" presStyleIdx="3" presStyleCnt="4">
        <dgm:presLayoutVars>
          <dgm:chMax val="1"/>
          <dgm:chPref val="1"/>
        </dgm:presLayoutVars>
      </dgm:prSet>
      <dgm:spPr/>
    </dgm:pt>
  </dgm:ptLst>
  <dgm:cxnLst>
    <dgm:cxn modelId="{3740C308-0E8A-4C4D-9778-ECDE115EA022}" type="presOf" srcId="{773D6022-250D-4EAB-AD6D-3DC45CEAEF97}" destId="{2DAF775D-0963-4BD2-BDC7-89793073BCB1}" srcOrd="0" destOrd="0" presId="urn:microsoft.com/office/officeart/2018/5/layout/IconLeafLabelList"/>
    <dgm:cxn modelId="{E57CFB0D-C3DE-4886-B214-8572344820C0}" type="presOf" srcId="{8623212F-1792-4B4E-BC16-B049F9849303}" destId="{6A088A9A-3A67-4EA0-B22B-FC7E08FA5D08}" srcOrd="0" destOrd="0" presId="urn:microsoft.com/office/officeart/2018/5/layout/IconLeafLabelList"/>
    <dgm:cxn modelId="{E4BD3A59-5265-428E-9A1B-70082E92FB0D}" type="presOf" srcId="{DDDEFC23-FED4-4ADB-B37B-966358AC62FD}" destId="{D72C2D6D-40F7-438A-9B3A-70C603C20895}" srcOrd="0" destOrd="0" presId="urn:microsoft.com/office/officeart/2018/5/layout/IconLeafLabelList"/>
    <dgm:cxn modelId="{9161177B-E636-496D-8408-818CCAFE36D6}" srcId="{773D6022-250D-4EAB-AD6D-3DC45CEAEF97}" destId="{8623212F-1792-4B4E-BC16-B049F9849303}" srcOrd="2" destOrd="0" parTransId="{3CC2932E-8A9A-4B25-B3A7-B7325F7B21C3}" sibTransId="{505D6D44-F75B-45BE-965A-393B9EBAE536}"/>
    <dgm:cxn modelId="{225E517F-5019-4FAE-AD2B-F1C642E9EAD9}" type="presOf" srcId="{2039A8E4-EABE-413C-B29F-93FC28E47094}" destId="{28AF9B69-AEB9-4DC6-9B5B-798F5D5013B9}" srcOrd="0" destOrd="0" presId="urn:microsoft.com/office/officeart/2018/5/layout/IconLeafLabelList"/>
    <dgm:cxn modelId="{EDD79B82-ECEF-44BE-B05D-54E7320645CC}" srcId="{773D6022-250D-4EAB-AD6D-3DC45CEAEF97}" destId="{2A900961-5D1E-4DFE-B62F-FF29066A94E9}" srcOrd="3" destOrd="0" parTransId="{CC876838-716B-4D30-8C5A-0EB5A0B4A9A5}" sibTransId="{F4623E6D-1643-4720-A614-C356D3EBD462}"/>
    <dgm:cxn modelId="{CD111384-BF50-4287-8DA8-7387C328AC65}" type="presOf" srcId="{2A900961-5D1E-4DFE-B62F-FF29066A94E9}" destId="{BCBB7ECC-2CB8-461D-B5C7-0EC626F26598}" srcOrd="0" destOrd="0" presId="urn:microsoft.com/office/officeart/2018/5/layout/IconLeafLabelList"/>
    <dgm:cxn modelId="{346B5FD5-D3F3-458D-965A-355EA3D48FFC}" srcId="{773D6022-250D-4EAB-AD6D-3DC45CEAEF97}" destId="{DDDEFC23-FED4-4ADB-B37B-966358AC62FD}" srcOrd="1" destOrd="0" parTransId="{FABFCCBE-31D6-40EE-85A1-40E023757D7D}" sibTransId="{C8A893EA-6826-4BFA-980E-32B73E1C38BE}"/>
    <dgm:cxn modelId="{48C9CEE0-05C5-48BA-A23C-1C038EDC7AA1}" srcId="{773D6022-250D-4EAB-AD6D-3DC45CEAEF97}" destId="{2039A8E4-EABE-413C-B29F-93FC28E47094}" srcOrd="0" destOrd="0" parTransId="{E0F1F338-CDBD-45BF-B3BA-F4E06E03925D}" sibTransId="{E2AE9B5A-E9B6-43A3-96A1-0E52E364EDAB}"/>
    <dgm:cxn modelId="{90DACA67-254D-4433-95BF-692F5A1F1D92}" type="presParOf" srcId="{2DAF775D-0963-4BD2-BDC7-89793073BCB1}" destId="{36F0B426-F341-4187-B48B-3F300AA04474}" srcOrd="0" destOrd="0" presId="urn:microsoft.com/office/officeart/2018/5/layout/IconLeafLabelList"/>
    <dgm:cxn modelId="{2BC19421-9E13-45C9-A4AD-BE3B1B11BF08}" type="presParOf" srcId="{36F0B426-F341-4187-B48B-3F300AA04474}" destId="{EDF58CD9-B3A1-485C-81A9-1ADDAD8CE22E}" srcOrd="0" destOrd="0" presId="urn:microsoft.com/office/officeart/2018/5/layout/IconLeafLabelList"/>
    <dgm:cxn modelId="{0273C216-DDDF-4C23-90DB-447BFA510A04}" type="presParOf" srcId="{36F0B426-F341-4187-B48B-3F300AA04474}" destId="{0CB35942-C309-42B8-BB0F-F78D4FD3BB0A}" srcOrd="1" destOrd="0" presId="urn:microsoft.com/office/officeart/2018/5/layout/IconLeafLabelList"/>
    <dgm:cxn modelId="{0FF9ECD9-AF3F-416D-8882-DF934D53A7AC}" type="presParOf" srcId="{36F0B426-F341-4187-B48B-3F300AA04474}" destId="{AAACFD5B-0551-4349-B8D6-475CD0367195}" srcOrd="2" destOrd="0" presId="urn:microsoft.com/office/officeart/2018/5/layout/IconLeafLabelList"/>
    <dgm:cxn modelId="{8977AB34-E5B6-4306-9D86-EDD5501D9190}" type="presParOf" srcId="{36F0B426-F341-4187-B48B-3F300AA04474}" destId="{28AF9B69-AEB9-4DC6-9B5B-798F5D5013B9}" srcOrd="3" destOrd="0" presId="urn:microsoft.com/office/officeart/2018/5/layout/IconLeafLabelList"/>
    <dgm:cxn modelId="{AC283696-BF8B-4BE9-8FAE-52C850AD51CB}" type="presParOf" srcId="{2DAF775D-0963-4BD2-BDC7-89793073BCB1}" destId="{3C951B62-E122-4C4F-8965-9A80CAC23D60}" srcOrd="1" destOrd="0" presId="urn:microsoft.com/office/officeart/2018/5/layout/IconLeafLabelList"/>
    <dgm:cxn modelId="{339B432C-7D42-4765-BF69-45CD5B99942E}" type="presParOf" srcId="{2DAF775D-0963-4BD2-BDC7-89793073BCB1}" destId="{398A976E-59A6-4C0B-B337-572CD3941BE1}" srcOrd="2" destOrd="0" presId="urn:microsoft.com/office/officeart/2018/5/layout/IconLeafLabelList"/>
    <dgm:cxn modelId="{4F3223D4-FE00-426E-AF7C-D99BF514ADBD}" type="presParOf" srcId="{398A976E-59A6-4C0B-B337-572CD3941BE1}" destId="{7277231D-B03F-4788-B88D-49381363A1F8}" srcOrd="0" destOrd="0" presId="urn:microsoft.com/office/officeart/2018/5/layout/IconLeafLabelList"/>
    <dgm:cxn modelId="{51C7E13A-2F3B-443D-A9A6-D1E2DD71E2D8}" type="presParOf" srcId="{398A976E-59A6-4C0B-B337-572CD3941BE1}" destId="{3C670D09-83B6-4EAA-A97A-58FC06A6C4E1}" srcOrd="1" destOrd="0" presId="urn:microsoft.com/office/officeart/2018/5/layout/IconLeafLabelList"/>
    <dgm:cxn modelId="{D2A1DB84-4F19-4692-A829-065157D1C617}" type="presParOf" srcId="{398A976E-59A6-4C0B-B337-572CD3941BE1}" destId="{D0D4556F-9E86-40D4-9712-FFEEE9816697}" srcOrd="2" destOrd="0" presId="urn:microsoft.com/office/officeart/2018/5/layout/IconLeafLabelList"/>
    <dgm:cxn modelId="{56C34ACD-BE1D-44A4-947B-75C0036D283E}" type="presParOf" srcId="{398A976E-59A6-4C0B-B337-572CD3941BE1}" destId="{D72C2D6D-40F7-438A-9B3A-70C603C20895}" srcOrd="3" destOrd="0" presId="urn:microsoft.com/office/officeart/2018/5/layout/IconLeafLabelList"/>
    <dgm:cxn modelId="{5EC510DD-12A6-4A25-9E76-BCF9F8E39816}" type="presParOf" srcId="{2DAF775D-0963-4BD2-BDC7-89793073BCB1}" destId="{30478906-6DF0-4EB3-BF17-7E519EA52DAA}" srcOrd="3" destOrd="0" presId="urn:microsoft.com/office/officeart/2018/5/layout/IconLeafLabelList"/>
    <dgm:cxn modelId="{B1B8DBD4-71D0-4723-A3AE-EC91238ACC25}" type="presParOf" srcId="{2DAF775D-0963-4BD2-BDC7-89793073BCB1}" destId="{18C74D68-335C-4D40-9222-F7AB3FBA9476}" srcOrd="4" destOrd="0" presId="urn:microsoft.com/office/officeart/2018/5/layout/IconLeafLabelList"/>
    <dgm:cxn modelId="{1D2B8E46-061A-44A0-8E85-B0E46C872A51}" type="presParOf" srcId="{18C74D68-335C-4D40-9222-F7AB3FBA9476}" destId="{B8AC4A62-23B8-4963-8486-499341560ADE}" srcOrd="0" destOrd="0" presId="urn:microsoft.com/office/officeart/2018/5/layout/IconLeafLabelList"/>
    <dgm:cxn modelId="{0D793F95-8344-469A-8678-A0C6F6A9F266}" type="presParOf" srcId="{18C74D68-335C-4D40-9222-F7AB3FBA9476}" destId="{A8E2E09B-BBCA-4B0F-A8D0-989AC78B0958}" srcOrd="1" destOrd="0" presId="urn:microsoft.com/office/officeart/2018/5/layout/IconLeafLabelList"/>
    <dgm:cxn modelId="{DEDB5564-B364-40DA-9E07-AE27808BEDE3}" type="presParOf" srcId="{18C74D68-335C-4D40-9222-F7AB3FBA9476}" destId="{ACC3916B-EFCC-4081-8729-FB0130BBF878}" srcOrd="2" destOrd="0" presId="urn:microsoft.com/office/officeart/2018/5/layout/IconLeafLabelList"/>
    <dgm:cxn modelId="{A1BBFE63-071D-4AFF-8883-775CD30A1771}" type="presParOf" srcId="{18C74D68-335C-4D40-9222-F7AB3FBA9476}" destId="{6A088A9A-3A67-4EA0-B22B-FC7E08FA5D08}" srcOrd="3" destOrd="0" presId="urn:microsoft.com/office/officeart/2018/5/layout/IconLeafLabelList"/>
    <dgm:cxn modelId="{F9BA5D42-18D4-4D60-BADA-D647304E4CBC}" type="presParOf" srcId="{2DAF775D-0963-4BD2-BDC7-89793073BCB1}" destId="{E055BFCC-6556-4D85-8D97-1846711417C6}" srcOrd="5" destOrd="0" presId="urn:microsoft.com/office/officeart/2018/5/layout/IconLeafLabelList"/>
    <dgm:cxn modelId="{525087E6-5D29-4B0B-B94C-3EFF199B6706}" type="presParOf" srcId="{2DAF775D-0963-4BD2-BDC7-89793073BCB1}" destId="{42E53099-8238-4F5B-A13D-C84F7EF5033D}" srcOrd="6" destOrd="0" presId="urn:microsoft.com/office/officeart/2018/5/layout/IconLeafLabelList"/>
    <dgm:cxn modelId="{D39D0018-C87A-4C11-AED4-94EC881A0EC9}" type="presParOf" srcId="{42E53099-8238-4F5B-A13D-C84F7EF5033D}" destId="{77CCE27C-9916-4772-A869-30442070843F}" srcOrd="0" destOrd="0" presId="urn:microsoft.com/office/officeart/2018/5/layout/IconLeafLabelList"/>
    <dgm:cxn modelId="{295AFAC5-8CA6-4FDA-9DB2-5480BBEE871C}" type="presParOf" srcId="{42E53099-8238-4F5B-A13D-C84F7EF5033D}" destId="{C9727B01-CEE5-44DC-A4EB-22FF0015E35B}" srcOrd="1" destOrd="0" presId="urn:microsoft.com/office/officeart/2018/5/layout/IconLeafLabelList"/>
    <dgm:cxn modelId="{23288286-63A3-4866-8432-096AFE0970BE}" type="presParOf" srcId="{42E53099-8238-4F5B-A13D-C84F7EF5033D}" destId="{AA838318-EAF3-4213-8069-901297F5ED29}" srcOrd="2" destOrd="0" presId="urn:microsoft.com/office/officeart/2018/5/layout/IconLeafLabelList"/>
    <dgm:cxn modelId="{47388268-DE96-45D3-858F-0F1D9EBDEC46}" type="presParOf" srcId="{42E53099-8238-4F5B-A13D-C84F7EF5033D}" destId="{BCBB7ECC-2CB8-461D-B5C7-0EC626F2659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05910-6EDD-4D64-A84A-A3886994F04F}">
      <dsp:nvSpPr>
        <dsp:cNvPr id="0" name=""/>
        <dsp:cNvSpPr/>
      </dsp:nvSpPr>
      <dsp:spPr>
        <a:xfrm>
          <a:off x="0" y="6763"/>
          <a:ext cx="7104549" cy="8862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2DD935-E01D-4933-ACC9-579D72398A43}">
      <dsp:nvSpPr>
        <dsp:cNvPr id="0" name=""/>
        <dsp:cNvSpPr/>
      </dsp:nvSpPr>
      <dsp:spPr>
        <a:xfrm>
          <a:off x="268086" y="206167"/>
          <a:ext cx="487430" cy="4874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6A7ADC-97DF-4D80-8380-31E3CA78BD4F}">
      <dsp:nvSpPr>
        <dsp:cNvPr id="0" name=""/>
        <dsp:cNvSpPr/>
      </dsp:nvSpPr>
      <dsp:spPr>
        <a:xfrm>
          <a:off x="1023604" y="6763"/>
          <a:ext cx="6079944" cy="88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93" tIns="93793" rIns="93793" bIns="93793" numCol="1" spcCol="1270" anchor="ctr" anchorCtr="0">
          <a:noAutofit/>
        </a:bodyPr>
        <a:lstStyle/>
        <a:p>
          <a:pPr marL="0" lvl="0" indent="0" algn="l" defTabSz="844550">
            <a:lnSpc>
              <a:spcPct val="90000"/>
            </a:lnSpc>
            <a:spcBef>
              <a:spcPct val="0"/>
            </a:spcBef>
            <a:spcAft>
              <a:spcPct val="35000"/>
            </a:spcAft>
            <a:buNone/>
          </a:pPr>
          <a:r>
            <a:rPr lang="pt-BR" sz="1900" kern="1200"/>
            <a:t>Antes de começarmos a projetar um sistema é necessário realizar um levantamento sobre o mesmo.</a:t>
          </a:r>
          <a:endParaRPr lang="en-US" sz="1900" kern="1200"/>
        </a:p>
      </dsp:txBody>
      <dsp:txXfrm>
        <a:off x="1023604" y="6763"/>
        <a:ext cx="6079944" cy="886237"/>
      </dsp:txXfrm>
    </dsp:sp>
    <dsp:sp modelId="{DE817204-AF00-411B-8521-B4E0F8B43CDF}">
      <dsp:nvSpPr>
        <dsp:cNvPr id="0" name=""/>
        <dsp:cNvSpPr/>
      </dsp:nvSpPr>
      <dsp:spPr>
        <a:xfrm>
          <a:off x="0" y="1114560"/>
          <a:ext cx="7104549" cy="8862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63B66-3495-430F-BF36-73868EFD717B}">
      <dsp:nvSpPr>
        <dsp:cNvPr id="0" name=""/>
        <dsp:cNvSpPr/>
      </dsp:nvSpPr>
      <dsp:spPr>
        <a:xfrm>
          <a:off x="268086" y="1313963"/>
          <a:ext cx="487430" cy="48743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E786F2-D205-40E9-8EAA-4FA61150C8BC}">
      <dsp:nvSpPr>
        <dsp:cNvPr id="0" name=""/>
        <dsp:cNvSpPr/>
      </dsp:nvSpPr>
      <dsp:spPr>
        <a:xfrm>
          <a:off x="1023604" y="1114560"/>
          <a:ext cx="6079944" cy="88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93" tIns="93793" rIns="93793" bIns="93793" numCol="1" spcCol="1270" anchor="ctr" anchorCtr="0">
          <a:noAutofit/>
        </a:bodyPr>
        <a:lstStyle/>
        <a:p>
          <a:pPr marL="0" lvl="0" indent="0" algn="l" defTabSz="844550">
            <a:lnSpc>
              <a:spcPct val="90000"/>
            </a:lnSpc>
            <a:spcBef>
              <a:spcPct val="0"/>
            </a:spcBef>
            <a:spcAft>
              <a:spcPct val="35000"/>
            </a:spcAft>
            <a:buNone/>
          </a:pPr>
          <a:r>
            <a:rPr lang="pt-BR" sz="1900" kern="1200" dirty="0"/>
            <a:t>Para isso existe a </a:t>
          </a:r>
          <a:r>
            <a:rPr lang="pt-BR" sz="1900" b="1" kern="1200" dirty="0"/>
            <a:t>Engenharia de Requisitos.</a:t>
          </a:r>
          <a:endParaRPr lang="en-US" sz="1900" kern="1200" dirty="0"/>
        </a:p>
      </dsp:txBody>
      <dsp:txXfrm>
        <a:off x="1023604" y="1114560"/>
        <a:ext cx="6079944" cy="886237"/>
      </dsp:txXfrm>
    </dsp:sp>
    <dsp:sp modelId="{913AD3C0-2E42-4AE0-8CD0-877E8C447151}">
      <dsp:nvSpPr>
        <dsp:cNvPr id="0" name=""/>
        <dsp:cNvSpPr/>
      </dsp:nvSpPr>
      <dsp:spPr>
        <a:xfrm>
          <a:off x="0" y="2222357"/>
          <a:ext cx="7104549" cy="8862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04AA3C-A676-4B25-B518-3A5BF99FDD0C}">
      <dsp:nvSpPr>
        <dsp:cNvPr id="0" name=""/>
        <dsp:cNvSpPr/>
      </dsp:nvSpPr>
      <dsp:spPr>
        <a:xfrm>
          <a:off x="268086" y="2421760"/>
          <a:ext cx="487430" cy="4874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3AE708-70AE-4C2E-9C54-39E541CB096A}">
      <dsp:nvSpPr>
        <dsp:cNvPr id="0" name=""/>
        <dsp:cNvSpPr/>
      </dsp:nvSpPr>
      <dsp:spPr>
        <a:xfrm>
          <a:off x="1023604" y="2222357"/>
          <a:ext cx="6079944" cy="88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93" tIns="93793" rIns="93793" bIns="93793" numCol="1" spcCol="1270" anchor="ctr" anchorCtr="0">
          <a:noAutofit/>
        </a:bodyPr>
        <a:lstStyle/>
        <a:p>
          <a:pPr marL="0" lvl="0" indent="0" algn="l" defTabSz="844550">
            <a:lnSpc>
              <a:spcPct val="90000"/>
            </a:lnSpc>
            <a:spcBef>
              <a:spcPct val="0"/>
            </a:spcBef>
            <a:spcAft>
              <a:spcPct val="35000"/>
            </a:spcAft>
            <a:buNone/>
          </a:pPr>
          <a:r>
            <a:rPr lang="pt-BR" sz="1900" kern="1200"/>
            <a:t>Parte cada vez mais importante no processo de Engenharia de Software.</a:t>
          </a:r>
          <a:endParaRPr lang="en-US" sz="1900" kern="1200"/>
        </a:p>
      </dsp:txBody>
      <dsp:txXfrm>
        <a:off x="1023604" y="2222357"/>
        <a:ext cx="6079944" cy="886237"/>
      </dsp:txXfrm>
    </dsp:sp>
    <dsp:sp modelId="{C1B24BFC-81A0-4EA0-A206-BD60EBBC0EE6}">
      <dsp:nvSpPr>
        <dsp:cNvPr id="0" name=""/>
        <dsp:cNvSpPr/>
      </dsp:nvSpPr>
      <dsp:spPr>
        <a:xfrm>
          <a:off x="0" y="3330154"/>
          <a:ext cx="7104549" cy="88623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A63A4E-69A8-467D-B1B4-BDDA6AAD12B1}">
      <dsp:nvSpPr>
        <dsp:cNvPr id="0" name=""/>
        <dsp:cNvSpPr/>
      </dsp:nvSpPr>
      <dsp:spPr>
        <a:xfrm>
          <a:off x="268086" y="3529557"/>
          <a:ext cx="487430" cy="4874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ED8113-2C7A-4DE5-968B-E84D71DA62A9}">
      <dsp:nvSpPr>
        <dsp:cNvPr id="0" name=""/>
        <dsp:cNvSpPr/>
      </dsp:nvSpPr>
      <dsp:spPr>
        <a:xfrm>
          <a:off x="1023604" y="3330154"/>
          <a:ext cx="6079944" cy="88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93" tIns="93793" rIns="93793" bIns="93793" numCol="1" spcCol="1270" anchor="ctr" anchorCtr="0">
          <a:noAutofit/>
        </a:bodyPr>
        <a:lstStyle/>
        <a:p>
          <a:pPr marL="0" lvl="0" indent="0" algn="l" defTabSz="844550">
            <a:lnSpc>
              <a:spcPct val="90000"/>
            </a:lnSpc>
            <a:spcBef>
              <a:spcPct val="0"/>
            </a:spcBef>
            <a:spcAft>
              <a:spcPct val="35000"/>
            </a:spcAft>
            <a:buNone/>
          </a:pPr>
          <a:r>
            <a:rPr lang="pt-BR" sz="1900" kern="1200"/>
            <a:t>Cada vez mais organizações e instituições investem no aprimoramento de suas técnicas.</a:t>
          </a:r>
          <a:endParaRPr lang="en-US" sz="1900" kern="1200"/>
        </a:p>
      </dsp:txBody>
      <dsp:txXfrm>
        <a:off x="1023604" y="3330154"/>
        <a:ext cx="6079944" cy="886237"/>
      </dsp:txXfrm>
    </dsp:sp>
    <dsp:sp modelId="{CDDA75DB-7D99-4733-8C3B-420B9DEBB902}">
      <dsp:nvSpPr>
        <dsp:cNvPr id="0" name=""/>
        <dsp:cNvSpPr/>
      </dsp:nvSpPr>
      <dsp:spPr>
        <a:xfrm>
          <a:off x="0" y="4437950"/>
          <a:ext cx="7104549" cy="88623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075FA-4909-4C26-8637-D0FDBEA79B6F}">
      <dsp:nvSpPr>
        <dsp:cNvPr id="0" name=""/>
        <dsp:cNvSpPr/>
      </dsp:nvSpPr>
      <dsp:spPr>
        <a:xfrm>
          <a:off x="268086" y="4637354"/>
          <a:ext cx="487430" cy="4874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F9CE8A-1988-43B9-BFEC-765C5A70E71D}">
      <dsp:nvSpPr>
        <dsp:cNvPr id="0" name=""/>
        <dsp:cNvSpPr/>
      </dsp:nvSpPr>
      <dsp:spPr>
        <a:xfrm>
          <a:off x="1023604" y="4437950"/>
          <a:ext cx="3197047" cy="88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93" tIns="93793" rIns="93793" bIns="93793" numCol="1" spcCol="1270" anchor="ctr" anchorCtr="0">
          <a:noAutofit/>
        </a:bodyPr>
        <a:lstStyle/>
        <a:p>
          <a:pPr marL="0" lvl="0" indent="0" algn="l" defTabSz="844550">
            <a:lnSpc>
              <a:spcPct val="90000"/>
            </a:lnSpc>
            <a:spcBef>
              <a:spcPct val="0"/>
            </a:spcBef>
            <a:spcAft>
              <a:spcPct val="35000"/>
            </a:spcAft>
            <a:buNone/>
          </a:pPr>
          <a:r>
            <a:rPr lang="pt-BR" sz="1900" kern="1200"/>
            <a:t>De acordo com Robinson (2003):</a:t>
          </a:r>
          <a:endParaRPr lang="en-US" sz="1900" kern="1200"/>
        </a:p>
      </dsp:txBody>
      <dsp:txXfrm>
        <a:off x="1023604" y="4437950"/>
        <a:ext cx="3197047" cy="886237"/>
      </dsp:txXfrm>
    </dsp:sp>
    <dsp:sp modelId="{650B5381-962D-4C39-B5AD-D2532E7C1FFA}">
      <dsp:nvSpPr>
        <dsp:cNvPr id="0" name=""/>
        <dsp:cNvSpPr/>
      </dsp:nvSpPr>
      <dsp:spPr>
        <a:xfrm>
          <a:off x="4220651" y="4437950"/>
          <a:ext cx="2882897" cy="88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93" tIns="93793" rIns="93793" bIns="93793" numCol="1" spcCol="1270" anchor="ctr" anchorCtr="0">
          <a:noAutofit/>
        </a:bodyPr>
        <a:lstStyle/>
        <a:p>
          <a:pPr marL="0" lvl="0" indent="0" algn="l" defTabSz="488950">
            <a:lnSpc>
              <a:spcPct val="90000"/>
            </a:lnSpc>
            <a:spcBef>
              <a:spcPct val="0"/>
            </a:spcBef>
            <a:spcAft>
              <a:spcPct val="35000"/>
            </a:spcAft>
            <a:buNone/>
          </a:pPr>
          <a:r>
            <a:rPr lang="pt-BR" sz="1100" i="1" kern="1200"/>
            <a:t>Um dos principais objetivos da engenharia de requisitos é melhorar a modelagem de sistemas e a capacidade de analisá-los, possibilitando maior entendimento de suas características antes da implementação.</a:t>
          </a:r>
          <a:endParaRPr lang="en-US" sz="1100" kern="1200"/>
        </a:p>
      </dsp:txBody>
      <dsp:txXfrm>
        <a:off x="4220651" y="4437950"/>
        <a:ext cx="2882897" cy="8862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93E76-2156-4DBD-AB9F-DA0D947CA688}">
      <dsp:nvSpPr>
        <dsp:cNvPr id="0" name=""/>
        <dsp:cNvSpPr/>
      </dsp:nvSpPr>
      <dsp:spPr>
        <a:xfrm>
          <a:off x="866446" y="1615026"/>
          <a:ext cx="858957" cy="85895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11849E-B63B-46F3-8388-8D8FD64AD3F1}">
      <dsp:nvSpPr>
        <dsp:cNvPr id="0" name=""/>
        <dsp:cNvSpPr/>
      </dsp:nvSpPr>
      <dsp:spPr>
        <a:xfrm>
          <a:off x="1046828" y="1795407"/>
          <a:ext cx="498195" cy="4981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679A06-491B-472B-8115-302F75E2B8BC}">
      <dsp:nvSpPr>
        <dsp:cNvPr id="0" name=""/>
        <dsp:cNvSpPr/>
      </dsp:nvSpPr>
      <dsp:spPr>
        <a:xfrm>
          <a:off x="1909467" y="1615026"/>
          <a:ext cx="2024686" cy="858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778000">
            <a:lnSpc>
              <a:spcPct val="100000"/>
            </a:lnSpc>
            <a:spcBef>
              <a:spcPct val="0"/>
            </a:spcBef>
            <a:spcAft>
              <a:spcPct val="35000"/>
            </a:spcAft>
            <a:buNone/>
          </a:pPr>
          <a:r>
            <a:rPr lang="pt-BR" sz="4000" b="1" kern="1200" dirty="0"/>
            <a:t>Objetivo</a:t>
          </a:r>
        </a:p>
      </dsp:txBody>
      <dsp:txXfrm>
        <a:off x="1909467" y="1615026"/>
        <a:ext cx="2024686" cy="858957"/>
      </dsp:txXfrm>
    </dsp:sp>
    <dsp:sp modelId="{9DB4F567-28A9-4D02-93A2-E72BB974D17C}">
      <dsp:nvSpPr>
        <dsp:cNvPr id="0" name=""/>
        <dsp:cNvSpPr/>
      </dsp:nvSpPr>
      <dsp:spPr>
        <a:xfrm>
          <a:off x="866446" y="2834994"/>
          <a:ext cx="858957" cy="85895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E9C954-6F8C-4E47-ACC1-72322F905C5A}">
      <dsp:nvSpPr>
        <dsp:cNvPr id="0" name=""/>
        <dsp:cNvSpPr/>
      </dsp:nvSpPr>
      <dsp:spPr>
        <a:xfrm>
          <a:off x="1046828" y="3015375"/>
          <a:ext cx="498195" cy="4981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B4F8D7-7DB5-4B52-A0B2-AD39026B2981}">
      <dsp:nvSpPr>
        <dsp:cNvPr id="0" name=""/>
        <dsp:cNvSpPr/>
      </dsp:nvSpPr>
      <dsp:spPr>
        <a:xfrm>
          <a:off x="1909467" y="2834994"/>
          <a:ext cx="2024686" cy="858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pt-BR" sz="2000" kern="1200"/>
            <a:t>Elaboração de um documento no qual os objetivos do sistema e suas características são detalhadas.</a:t>
          </a:r>
        </a:p>
      </dsp:txBody>
      <dsp:txXfrm>
        <a:off x="1909467" y="2834994"/>
        <a:ext cx="2024686" cy="858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4CB0C-9CDE-4329-82DE-F159C606EE6F}">
      <dsp:nvSpPr>
        <dsp:cNvPr id="0" name=""/>
        <dsp:cNvSpPr/>
      </dsp:nvSpPr>
      <dsp:spPr>
        <a:xfrm>
          <a:off x="0" y="2212"/>
          <a:ext cx="7104549" cy="112137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0ACC73-AF82-4CDB-99E3-CB9325F65FD8}">
      <dsp:nvSpPr>
        <dsp:cNvPr id="0" name=""/>
        <dsp:cNvSpPr/>
      </dsp:nvSpPr>
      <dsp:spPr>
        <a:xfrm>
          <a:off x="339215" y="254521"/>
          <a:ext cx="616755" cy="616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89172B-76DE-4D67-AE28-2EDF7AF9CBEA}">
      <dsp:nvSpPr>
        <dsp:cNvPr id="0" name=""/>
        <dsp:cNvSpPr/>
      </dsp:nvSpPr>
      <dsp:spPr>
        <a:xfrm>
          <a:off x="1295187" y="2212"/>
          <a:ext cx="5809361" cy="11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79" tIns="118679" rIns="118679" bIns="118679" numCol="1" spcCol="1270" anchor="ctr" anchorCtr="0">
          <a:noAutofit/>
        </a:bodyPr>
        <a:lstStyle/>
        <a:p>
          <a:pPr marL="0" lvl="0" indent="0" algn="l" defTabSz="977900">
            <a:lnSpc>
              <a:spcPct val="90000"/>
            </a:lnSpc>
            <a:spcBef>
              <a:spcPct val="0"/>
            </a:spcBef>
            <a:spcAft>
              <a:spcPct val="35000"/>
            </a:spcAft>
            <a:buNone/>
          </a:pPr>
          <a:r>
            <a:rPr lang="pt-BR" sz="2200" kern="1200"/>
            <a:t>Requisitos são as bases para todo projeto.</a:t>
          </a:r>
          <a:endParaRPr lang="en-US" sz="2200" kern="1200"/>
        </a:p>
      </dsp:txBody>
      <dsp:txXfrm>
        <a:off x="1295187" y="2212"/>
        <a:ext cx="5809361" cy="1121374"/>
      </dsp:txXfrm>
    </dsp:sp>
    <dsp:sp modelId="{9AFD04EB-8F8F-4ADE-A8C4-7A67EA260800}">
      <dsp:nvSpPr>
        <dsp:cNvPr id="0" name=""/>
        <dsp:cNvSpPr/>
      </dsp:nvSpPr>
      <dsp:spPr>
        <a:xfrm>
          <a:off x="0" y="1403930"/>
          <a:ext cx="7104549" cy="112137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F72F75-95FC-45DC-9AF1-3849C0E01E4A}">
      <dsp:nvSpPr>
        <dsp:cNvPr id="0" name=""/>
        <dsp:cNvSpPr/>
      </dsp:nvSpPr>
      <dsp:spPr>
        <a:xfrm>
          <a:off x="339215" y="1656239"/>
          <a:ext cx="616755" cy="616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6C7294-ED35-4D6C-807D-19CF9FD0961E}">
      <dsp:nvSpPr>
        <dsp:cNvPr id="0" name=""/>
        <dsp:cNvSpPr/>
      </dsp:nvSpPr>
      <dsp:spPr>
        <a:xfrm>
          <a:off x="1295187" y="1403930"/>
          <a:ext cx="3197047" cy="11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79" tIns="118679" rIns="118679" bIns="118679" numCol="1" spcCol="1270" anchor="ctr" anchorCtr="0">
          <a:noAutofit/>
        </a:bodyPr>
        <a:lstStyle/>
        <a:p>
          <a:pPr marL="0" lvl="0" indent="0" algn="l" defTabSz="977900">
            <a:lnSpc>
              <a:spcPct val="90000"/>
            </a:lnSpc>
            <a:spcBef>
              <a:spcPct val="0"/>
            </a:spcBef>
            <a:spcAft>
              <a:spcPct val="35000"/>
            </a:spcAft>
            <a:buNone/>
          </a:pPr>
          <a:r>
            <a:rPr lang="pt-BR" sz="2200" kern="1200"/>
            <a:t>Nele é possível definir:</a:t>
          </a:r>
          <a:endParaRPr lang="en-US" sz="2200" kern="1200"/>
        </a:p>
      </dsp:txBody>
      <dsp:txXfrm>
        <a:off x="1295187" y="1403930"/>
        <a:ext cx="3197047" cy="1121374"/>
      </dsp:txXfrm>
    </dsp:sp>
    <dsp:sp modelId="{F4B404A1-A153-44B7-9798-55B40FB3F46B}">
      <dsp:nvSpPr>
        <dsp:cNvPr id="0" name=""/>
        <dsp:cNvSpPr/>
      </dsp:nvSpPr>
      <dsp:spPr>
        <a:xfrm>
          <a:off x="4492234" y="1403930"/>
          <a:ext cx="2612314" cy="11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79" tIns="118679" rIns="118679" bIns="118679" numCol="1" spcCol="1270" anchor="ctr" anchorCtr="0">
          <a:noAutofit/>
        </a:bodyPr>
        <a:lstStyle/>
        <a:p>
          <a:pPr marL="0" lvl="0" indent="0" algn="l" defTabSz="622300">
            <a:lnSpc>
              <a:spcPct val="90000"/>
            </a:lnSpc>
            <a:spcBef>
              <a:spcPct val="0"/>
            </a:spcBef>
            <a:spcAft>
              <a:spcPct val="35000"/>
            </a:spcAft>
            <a:buNone/>
          </a:pPr>
          <a:r>
            <a:rPr lang="pt-BR" sz="1400" kern="1200"/>
            <a:t>o que as partes interessadas necessitam </a:t>
          </a:r>
          <a:endParaRPr lang="en-US" sz="1400" kern="1200"/>
        </a:p>
        <a:p>
          <a:pPr marL="0" lvl="0" indent="0" algn="l" defTabSz="622300">
            <a:lnSpc>
              <a:spcPct val="90000"/>
            </a:lnSpc>
            <a:spcBef>
              <a:spcPct val="0"/>
            </a:spcBef>
            <a:spcAft>
              <a:spcPct val="35000"/>
            </a:spcAft>
            <a:buNone/>
          </a:pPr>
          <a:r>
            <a:rPr lang="pt-BR" sz="1400" kern="1200"/>
            <a:t>o que o sistema deve fazer para satisfazer as suas necessidades. </a:t>
          </a:r>
          <a:endParaRPr lang="en-US" sz="1400" kern="1200"/>
        </a:p>
      </dsp:txBody>
      <dsp:txXfrm>
        <a:off x="4492234" y="1403930"/>
        <a:ext cx="2612314" cy="1121374"/>
      </dsp:txXfrm>
    </dsp:sp>
    <dsp:sp modelId="{0ED8AECF-3CBC-4475-B072-DE77C65C0C6B}">
      <dsp:nvSpPr>
        <dsp:cNvPr id="0" name=""/>
        <dsp:cNvSpPr/>
      </dsp:nvSpPr>
      <dsp:spPr>
        <a:xfrm>
          <a:off x="0" y="2805647"/>
          <a:ext cx="7104549" cy="112137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009AA2-148D-46C1-B272-8EFD29005CF7}">
      <dsp:nvSpPr>
        <dsp:cNvPr id="0" name=""/>
        <dsp:cNvSpPr/>
      </dsp:nvSpPr>
      <dsp:spPr>
        <a:xfrm>
          <a:off x="339215" y="3057956"/>
          <a:ext cx="616755" cy="616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241D38-434B-45ED-8B89-5C1050D155D6}">
      <dsp:nvSpPr>
        <dsp:cNvPr id="0" name=""/>
        <dsp:cNvSpPr/>
      </dsp:nvSpPr>
      <dsp:spPr>
        <a:xfrm>
          <a:off x="1295187" y="2805647"/>
          <a:ext cx="5809361" cy="11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79" tIns="118679" rIns="118679" bIns="118679" numCol="1" spcCol="1270" anchor="ctr" anchorCtr="0">
          <a:noAutofit/>
        </a:bodyPr>
        <a:lstStyle/>
        <a:p>
          <a:pPr marL="0" lvl="0" indent="0" algn="l" defTabSz="977900">
            <a:lnSpc>
              <a:spcPct val="90000"/>
            </a:lnSpc>
            <a:spcBef>
              <a:spcPct val="0"/>
            </a:spcBef>
            <a:spcAft>
              <a:spcPct val="35000"/>
            </a:spcAft>
            <a:buNone/>
          </a:pPr>
          <a:r>
            <a:rPr lang="pt-BR" sz="2200" kern="1200"/>
            <a:t>Os requisitos guiam as atividades do projeto.</a:t>
          </a:r>
          <a:endParaRPr lang="en-US" sz="2200" kern="1200"/>
        </a:p>
      </dsp:txBody>
      <dsp:txXfrm>
        <a:off x="1295187" y="2805647"/>
        <a:ext cx="5809361" cy="1121374"/>
      </dsp:txXfrm>
    </dsp:sp>
    <dsp:sp modelId="{A0976B94-624B-4446-B86A-089427DAAC9A}">
      <dsp:nvSpPr>
        <dsp:cNvPr id="0" name=""/>
        <dsp:cNvSpPr/>
      </dsp:nvSpPr>
      <dsp:spPr>
        <a:xfrm>
          <a:off x="0" y="4207365"/>
          <a:ext cx="7104549" cy="112137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3DC1D7-C705-41A0-9B46-4A4CD3BF8D80}">
      <dsp:nvSpPr>
        <dsp:cNvPr id="0" name=""/>
        <dsp:cNvSpPr/>
      </dsp:nvSpPr>
      <dsp:spPr>
        <a:xfrm>
          <a:off x="339215" y="4459674"/>
          <a:ext cx="616755" cy="6167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ED660B-FDCD-4163-A470-7F9CA4B475CC}">
      <dsp:nvSpPr>
        <dsp:cNvPr id="0" name=""/>
        <dsp:cNvSpPr/>
      </dsp:nvSpPr>
      <dsp:spPr>
        <a:xfrm>
          <a:off x="1295187" y="4207365"/>
          <a:ext cx="5809361" cy="11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79" tIns="118679" rIns="118679" bIns="118679" numCol="1" spcCol="1270" anchor="ctr" anchorCtr="0">
          <a:noAutofit/>
        </a:bodyPr>
        <a:lstStyle/>
        <a:p>
          <a:pPr marL="0" lvl="0" indent="0" algn="l" defTabSz="977900">
            <a:lnSpc>
              <a:spcPct val="90000"/>
            </a:lnSpc>
            <a:spcBef>
              <a:spcPct val="0"/>
            </a:spcBef>
            <a:spcAft>
              <a:spcPct val="35000"/>
            </a:spcAft>
            <a:buNone/>
          </a:pPr>
          <a:r>
            <a:rPr lang="pt-BR" sz="2200" kern="1200"/>
            <a:t>São expressos em linguagem natural para que todos possam obter o entendimento.</a:t>
          </a:r>
          <a:endParaRPr lang="en-US" sz="2200" kern="1200"/>
        </a:p>
      </dsp:txBody>
      <dsp:txXfrm>
        <a:off x="1295187" y="4207365"/>
        <a:ext cx="5809361" cy="11213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78D7DA-D305-49A7-B828-3CB8D5D0C4FF}">
      <dsp:nvSpPr>
        <dsp:cNvPr id="0" name=""/>
        <dsp:cNvSpPr/>
      </dsp:nvSpPr>
      <dsp:spPr>
        <a:xfrm>
          <a:off x="0" y="47400"/>
          <a:ext cx="7728267" cy="1608494"/>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BR" sz="2900" kern="1200" dirty="0"/>
            <a:t>Descrições do que </a:t>
          </a:r>
          <a:r>
            <a:rPr lang="pt-BR" sz="2900" b="1" kern="1200" dirty="0"/>
            <a:t>o sistema deve fazer</a:t>
          </a:r>
          <a:endParaRPr lang="en-US" sz="2900" kern="1200" dirty="0"/>
        </a:p>
      </dsp:txBody>
      <dsp:txXfrm>
        <a:off x="78520" y="125920"/>
        <a:ext cx="7571227" cy="1451454"/>
      </dsp:txXfrm>
    </dsp:sp>
    <dsp:sp modelId="{C5DBEA89-20EF-422F-B5DA-13A567C14236}">
      <dsp:nvSpPr>
        <dsp:cNvPr id="0" name=""/>
        <dsp:cNvSpPr/>
      </dsp:nvSpPr>
      <dsp:spPr>
        <a:xfrm>
          <a:off x="0" y="1739414"/>
          <a:ext cx="7728267" cy="1608494"/>
        </a:xfrm>
        <a:prstGeom prst="roundRect">
          <a:avLst/>
        </a:prstGeom>
        <a:solidFill>
          <a:schemeClr val="accent2">
            <a:hueOff val="977227"/>
            <a:satOff val="-15767"/>
            <a:lumOff val="-27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BR" sz="2900" kern="1200"/>
            <a:t>Inclui: os </a:t>
          </a:r>
          <a:r>
            <a:rPr lang="pt-BR" sz="2900" b="1" kern="1200"/>
            <a:t>serviços </a:t>
          </a:r>
          <a:r>
            <a:rPr lang="pt-BR" sz="2900" kern="1200"/>
            <a:t>fornecidos pelo sistema, suas </a:t>
          </a:r>
          <a:r>
            <a:rPr lang="pt-BR" sz="2900" b="1" kern="1200"/>
            <a:t>qualidades específicas </a:t>
          </a:r>
          <a:r>
            <a:rPr lang="pt-BR" sz="2900" kern="1200"/>
            <a:t>e suas </a:t>
          </a:r>
          <a:r>
            <a:rPr lang="pt-BR" sz="2900" b="1" kern="1200"/>
            <a:t>restrições operacionais</a:t>
          </a:r>
          <a:r>
            <a:rPr lang="pt-BR" sz="2900" kern="1200"/>
            <a:t>.</a:t>
          </a:r>
          <a:endParaRPr lang="en-US" sz="2900" kern="1200"/>
        </a:p>
      </dsp:txBody>
      <dsp:txXfrm>
        <a:off x="78520" y="1817934"/>
        <a:ext cx="7571227" cy="1451454"/>
      </dsp:txXfrm>
    </dsp:sp>
    <dsp:sp modelId="{D0B16B5E-9FCB-4371-A6ED-652486F44672}">
      <dsp:nvSpPr>
        <dsp:cNvPr id="0" name=""/>
        <dsp:cNvSpPr/>
      </dsp:nvSpPr>
      <dsp:spPr>
        <a:xfrm>
          <a:off x="0" y="3431429"/>
          <a:ext cx="7728267" cy="1608494"/>
        </a:xfrm>
        <a:prstGeom prst="roundRec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BR" sz="2900" kern="1200"/>
            <a:t>Esses requisitos refletem as necessidades dos clientes de um sistema</a:t>
          </a:r>
          <a:endParaRPr lang="en-US" sz="2900" kern="1200"/>
        </a:p>
      </dsp:txBody>
      <dsp:txXfrm>
        <a:off x="78520" y="3509949"/>
        <a:ext cx="7571227" cy="14514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C9239-166A-4CB4-9012-6DA325DEEC07}">
      <dsp:nvSpPr>
        <dsp:cNvPr id="0" name=""/>
        <dsp:cNvSpPr/>
      </dsp:nvSpPr>
      <dsp:spPr>
        <a:xfrm>
          <a:off x="2227" y="462697"/>
          <a:ext cx="1766786" cy="1060072"/>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Cadastro de Cliente (Turista)</a:t>
          </a:r>
          <a:endParaRPr lang="en-US" sz="1400" kern="1200" dirty="0"/>
        </a:p>
      </dsp:txBody>
      <dsp:txXfrm>
        <a:off x="2227" y="462697"/>
        <a:ext cx="1766786" cy="1060072"/>
      </dsp:txXfrm>
    </dsp:sp>
    <dsp:sp modelId="{08CF9F59-3D87-4847-B7B3-FD2990E7FE0A}">
      <dsp:nvSpPr>
        <dsp:cNvPr id="0" name=""/>
        <dsp:cNvSpPr/>
      </dsp:nvSpPr>
      <dsp:spPr>
        <a:xfrm>
          <a:off x="1945692" y="462697"/>
          <a:ext cx="1766786" cy="1060072"/>
        </a:xfrm>
        <a:prstGeom prst="rect">
          <a:avLst/>
        </a:prstGeom>
        <a:solidFill>
          <a:schemeClr val="accent5">
            <a:hueOff val="745221"/>
            <a:satOff val="-642"/>
            <a:lumOff val="85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Acesso ao sistema através de login e senha</a:t>
          </a:r>
          <a:endParaRPr lang="en-US" sz="1400" kern="1200" dirty="0"/>
        </a:p>
      </dsp:txBody>
      <dsp:txXfrm>
        <a:off x="1945692" y="462697"/>
        <a:ext cx="1766786" cy="1060072"/>
      </dsp:txXfrm>
    </dsp:sp>
    <dsp:sp modelId="{1D2B4AEA-7D4D-4E96-95FA-D7485068B920}">
      <dsp:nvSpPr>
        <dsp:cNvPr id="0" name=""/>
        <dsp:cNvSpPr/>
      </dsp:nvSpPr>
      <dsp:spPr>
        <a:xfrm>
          <a:off x="3889158" y="462697"/>
          <a:ext cx="1766786" cy="1060072"/>
        </a:xfrm>
        <a:prstGeom prst="rect">
          <a:avLst/>
        </a:prstGeom>
        <a:solidFill>
          <a:schemeClr val="accent5">
            <a:hueOff val="1490443"/>
            <a:satOff val="-1285"/>
            <a:lumOff val="169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Cadastro de Companhia área que tenham convênio com o sistema</a:t>
          </a:r>
          <a:endParaRPr lang="en-US" sz="1400" kern="1200" dirty="0"/>
        </a:p>
      </dsp:txBody>
      <dsp:txXfrm>
        <a:off x="3889158" y="462697"/>
        <a:ext cx="1766786" cy="1060072"/>
      </dsp:txXfrm>
    </dsp:sp>
    <dsp:sp modelId="{6870A607-3F42-435E-992F-8F11770A27DD}">
      <dsp:nvSpPr>
        <dsp:cNvPr id="0" name=""/>
        <dsp:cNvSpPr/>
      </dsp:nvSpPr>
      <dsp:spPr>
        <a:xfrm>
          <a:off x="5832624" y="462697"/>
          <a:ext cx="1766786" cy="1060072"/>
        </a:xfrm>
        <a:prstGeom prst="rect">
          <a:avLst/>
        </a:prstGeom>
        <a:solidFill>
          <a:schemeClr val="accent5">
            <a:hueOff val="2235664"/>
            <a:satOff val="-1927"/>
            <a:lumOff val="254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Cadastro dos voos de cada companhia área (determinando rota, horários, escalas).</a:t>
          </a:r>
          <a:endParaRPr lang="en-US" sz="1400" kern="1200" dirty="0"/>
        </a:p>
      </dsp:txBody>
      <dsp:txXfrm>
        <a:off x="5832624" y="462697"/>
        <a:ext cx="1766786" cy="1060072"/>
      </dsp:txXfrm>
    </dsp:sp>
    <dsp:sp modelId="{248E3847-E18A-4D65-A8E8-1578A250C7B3}">
      <dsp:nvSpPr>
        <dsp:cNvPr id="0" name=""/>
        <dsp:cNvSpPr/>
      </dsp:nvSpPr>
      <dsp:spPr>
        <a:xfrm>
          <a:off x="2227" y="1699448"/>
          <a:ext cx="1766786" cy="1060072"/>
        </a:xfrm>
        <a:prstGeom prst="rect">
          <a:avLst/>
        </a:prstGeom>
        <a:solidFill>
          <a:schemeClr val="accent5">
            <a:hueOff val="2980885"/>
            <a:satOff val="-2569"/>
            <a:lumOff val="339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Cadastro de Hotéis que tenham convênio com o sistema</a:t>
          </a:r>
          <a:endParaRPr lang="en-US" sz="1400" kern="1200" dirty="0"/>
        </a:p>
      </dsp:txBody>
      <dsp:txXfrm>
        <a:off x="2227" y="1699448"/>
        <a:ext cx="1766786" cy="1060072"/>
      </dsp:txXfrm>
    </dsp:sp>
    <dsp:sp modelId="{6E1A8F92-49F3-4C3F-99AE-60D45AE0DD38}">
      <dsp:nvSpPr>
        <dsp:cNvPr id="0" name=""/>
        <dsp:cNvSpPr/>
      </dsp:nvSpPr>
      <dsp:spPr>
        <a:xfrm>
          <a:off x="1945692" y="1699448"/>
          <a:ext cx="1766786" cy="1060072"/>
        </a:xfrm>
        <a:prstGeom prst="rect">
          <a:avLst/>
        </a:prstGeom>
        <a:solidFill>
          <a:schemeClr val="accent5">
            <a:hueOff val="3726106"/>
            <a:satOff val="-3211"/>
            <a:lumOff val="424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Cadastro de quartos de cada hotel</a:t>
          </a:r>
          <a:endParaRPr lang="en-US" sz="1400" kern="1200" dirty="0"/>
        </a:p>
      </dsp:txBody>
      <dsp:txXfrm>
        <a:off x="1945692" y="1699448"/>
        <a:ext cx="1766786" cy="1060072"/>
      </dsp:txXfrm>
    </dsp:sp>
    <dsp:sp modelId="{DF880BEB-6BDA-45AB-92A3-2613B0BF4DE0}">
      <dsp:nvSpPr>
        <dsp:cNvPr id="0" name=""/>
        <dsp:cNvSpPr/>
      </dsp:nvSpPr>
      <dsp:spPr>
        <a:xfrm>
          <a:off x="3889158" y="1699448"/>
          <a:ext cx="1766786" cy="1060072"/>
        </a:xfrm>
        <a:prstGeom prst="rect">
          <a:avLst/>
        </a:prstGeom>
        <a:solidFill>
          <a:schemeClr val="accent5">
            <a:hueOff val="4471328"/>
            <a:satOff val="-3854"/>
            <a:lumOff val="509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Cadastro de Pacotes</a:t>
          </a:r>
          <a:endParaRPr lang="en-US" sz="1400" kern="1200" dirty="0"/>
        </a:p>
      </dsp:txBody>
      <dsp:txXfrm>
        <a:off x="3889158" y="1699448"/>
        <a:ext cx="1766786" cy="1060072"/>
      </dsp:txXfrm>
    </dsp:sp>
    <dsp:sp modelId="{6FFEB554-9D05-4B92-8345-2EBED2790D2A}">
      <dsp:nvSpPr>
        <dsp:cNvPr id="0" name=""/>
        <dsp:cNvSpPr/>
      </dsp:nvSpPr>
      <dsp:spPr>
        <a:xfrm>
          <a:off x="5832624" y="1699448"/>
          <a:ext cx="1766786" cy="1060072"/>
        </a:xfrm>
        <a:prstGeom prst="rect">
          <a:avLst/>
        </a:prstGeom>
        <a:solidFill>
          <a:schemeClr val="accent5">
            <a:hueOff val="5216549"/>
            <a:satOff val="-4496"/>
            <a:lumOff val="594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Consulta a Voos</a:t>
          </a:r>
          <a:endParaRPr lang="en-US" sz="1400" kern="1200" dirty="0"/>
        </a:p>
      </dsp:txBody>
      <dsp:txXfrm>
        <a:off x="5832624" y="1699448"/>
        <a:ext cx="1766786" cy="1060072"/>
      </dsp:txXfrm>
    </dsp:sp>
    <dsp:sp modelId="{98573749-AFE0-4322-AB2F-85B2AB02DED6}">
      <dsp:nvSpPr>
        <dsp:cNvPr id="0" name=""/>
        <dsp:cNvSpPr/>
      </dsp:nvSpPr>
      <dsp:spPr>
        <a:xfrm>
          <a:off x="2227" y="2936199"/>
          <a:ext cx="1766786" cy="1060072"/>
        </a:xfrm>
        <a:prstGeom prst="rect">
          <a:avLst/>
        </a:prstGeom>
        <a:solidFill>
          <a:schemeClr val="accent5">
            <a:hueOff val="5961770"/>
            <a:satOff val="-5138"/>
            <a:lumOff val="679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Consulta a Pacotes</a:t>
          </a:r>
          <a:endParaRPr lang="en-US" sz="1400" kern="1200" dirty="0"/>
        </a:p>
      </dsp:txBody>
      <dsp:txXfrm>
        <a:off x="2227" y="2936199"/>
        <a:ext cx="1766786" cy="1060072"/>
      </dsp:txXfrm>
    </dsp:sp>
    <dsp:sp modelId="{235666CC-6B90-424A-9C98-474C0377E0BA}">
      <dsp:nvSpPr>
        <dsp:cNvPr id="0" name=""/>
        <dsp:cNvSpPr/>
      </dsp:nvSpPr>
      <dsp:spPr>
        <a:xfrm>
          <a:off x="1945692" y="2936199"/>
          <a:ext cx="1766786" cy="1060072"/>
        </a:xfrm>
        <a:prstGeom prst="rect">
          <a:avLst/>
        </a:prstGeom>
        <a:solidFill>
          <a:schemeClr val="accent5">
            <a:hueOff val="6706992"/>
            <a:satOff val="-5780"/>
            <a:lumOff val="764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Consulta a Hotéis</a:t>
          </a:r>
          <a:endParaRPr lang="en-US" sz="1400" kern="1200" dirty="0"/>
        </a:p>
      </dsp:txBody>
      <dsp:txXfrm>
        <a:off x="1945692" y="2936199"/>
        <a:ext cx="1766786" cy="1060072"/>
      </dsp:txXfrm>
    </dsp:sp>
    <dsp:sp modelId="{4DDA5DBE-A1FE-4C4D-B267-5C7947AFC82F}">
      <dsp:nvSpPr>
        <dsp:cNvPr id="0" name=""/>
        <dsp:cNvSpPr/>
      </dsp:nvSpPr>
      <dsp:spPr>
        <a:xfrm>
          <a:off x="3889158" y="2936199"/>
          <a:ext cx="1766786" cy="1060072"/>
        </a:xfrm>
        <a:prstGeom prst="rect">
          <a:avLst/>
        </a:prstGeom>
        <a:solidFill>
          <a:schemeClr val="accent5">
            <a:hueOff val="7452213"/>
            <a:satOff val="-6423"/>
            <a:lumOff val="849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Agendamento e Pagamento de Pacotes</a:t>
          </a:r>
          <a:endParaRPr lang="en-US" sz="1400" kern="1200" dirty="0"/>
        </a:p>
      </dsp:txBody>
      <dsp:txXfrm>
        <a:off x="3889158" y="2936199"/>
        <a:ext cx="1766786" cy="1060072"/>
      </dsp:txXfrm>
    </dsp:sp>
    <dsp:sp modelId="{D1F57E75-4D43-4ABB-9134-2CE6E6D80C4D}">
      <dsp:nvSpPr>
        <dsp:cNvPr id="0" name=""/>
        <dsp:cNvSpPr/>
      </dsp:nvSpPr>
      <dsp:spPr>
        <a:xfrm>
          <a:off x="5832624" y="2936199"/>
          <a:ext cx="1766786" cy="1060072"/>
        </a:xfrm>
        <a:prstGeom prst="rect">
          <a:avLst/>
        </a:prstGeom>
        <a:solidFill>
          <a:schemeClr val="accent5">
            <a:hueOff val="8197434"/>
            <a:satOff val="-7065"/>
            <a:lumOff val="934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Agendamento e Pagamento de Voos</a:t>
          </a:r>
          <a:endParaRPr lang="en-US" sz="1400" kern="1200" dirty="0"/>
        </a:p>
      </dsp:txBody>
      <dsp:txXfrm>
        <a:off x="5832624" y="2936199"/>
        <a:ext cx="1766786" cy="1060072"/>
      </dsp:txXfrm>
    </dsp:sp>
    <dsp:sp modelId="{5757E788-82B9-4512-BF04-690DFD8C9699}">
      <dsp:nvSpPr>
        <dsp:cNvPr id="0" name=""/>
        <dsp:cNvSpPr/>
      </dsp:nvSpPr>
      <dsp:spPr>
        <a:xfrm>
          <a:off x="2227" y="4172950"/>
          <a:ext cx="1766786" cy="1060072"/>
        </a:xfrm>
        <a:prstGeom prst="rect">
          <a:avLst/>
        </a:prstGeom>
        <a:solidFill>
          <a:schemeClr val="accent5">
            <a:hueOff val="8942655"/>
            <a:satOff val="-7707"/>
            <a:lumOff val="1019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Agendamento e Pagamento de Hotéis</a:t>
          </a:r>
          <a:endParaRPr lang="en-US" sz="1400" kern="1200" dirty="0"/>
        </a:p>
      </dsp:txBody>
      <dsp:txXfrm>
        <a:off x="2227" y="4172950"/>
        <a:ext cx="1766786" cy="1060072"/>
      </dsp:txXfrm>
    </dsp:sp>
    <dsp:sp modelId="{3A02C02A-0B04-48B8-8DD4-531AE0362B79}">
      <dsp:nvSpPr>
        <dsp:cNvPr id="0" name=""/>
        <dsp:cNvSpPr/>
      </dsp:nvSpPr>
      <dsp:spPr>
        <a:xfrm>
          <a:off x="1945692" y="4172950"/>
          <a:ext cx="1766786" cy="1060072"/>
        </a:xfrm>
        <a:prstGeom prst="rect">
          <a:avLst/>
        </a:prstGeom>
        <a:solidFill>
          <a:schemeClr val="accent5">
            <a:hueOff val="9687876"/>
            <a:satOff val="-8349"/>
            <a:lumOff val="1104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Lembretes das Datas</a:t>
          </a:r>
          <a:endParaRPr lang="en-US" sz="1400" kern="1200" dirty="0"/>
        </a:p>
      </dsp:txBody>
      <dsp:txXfrm>
        <a:off x="1945692" y="4172950"/>
        <a:ext cx="1766786" cy="1060072"/>
      </dsp:txXfrm>
    </dsp:sp>
    <dsp:sp modelId="{A2B20CB1-954B-4058-911F-730F24BEFBE9}">
      <dsp:nvSpPr>
        <dsp:cNvPr id="0" name=""/>
        <dsp:cNvSpPr/>
      </dsp:nvSpPr>
      <dsp:spPr>
        <a:xfrm>
          <a:off x="3889158" y="4172950"/>
          <a:ext cx="1766786" cy="1060072"/>
        </a:xfrm>
        <a:prstGeom prst="rect">
          <a:avLst/>
        </a:prstGeom>
        <a:solidFill>
          <a:schemeClr val="accent5">
            <a:hueOff val="10433098"/>
            <a:satOff val="-8992"/>
            <a:lumOff val="118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Trocar Voos/Pacotes/Hotéis</a:t>
          </a:r>
          <a:endParaRPr lang="en-US" sz="1400" kern="1200" dirty="0"/>
        </a:p>
      </dsp:txBody>
      <dsp:txXfrm>
        <a:off x="3889158" y="4172950"/>
        <a:ext cx="1766786" cy="1060072"/>
      </dsp:txXfrm>
    </dsp:sp>
    <dsp:sp modelId="{B132B616-A698-4B8C-9B25-16F922D93BF2}">
      <dsp:nvSpPr>
        <dsp:cNvPr id="0" name=""/>
        <dsp:cNvSpPr/>
      </dsp:nvSpPr>
      <dsp:spPr>
        <a:xfrm>
          <a:off x="5832624" y="4172950"/>
          <a:ext cx="1766786" cy="1060072"/>
        </a:xfrm>
        <a:prstGeom prst="rect">
          <a:avLst/>
        </a:prstGeom>
        <a:solidFill>
          <a:schemeClr val="accent5">
            <a:hueOff val="11178319"/>
            <a:satOff val="-9634"/>
            <a:lumOff val="1274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Cancelar Voos/Pacotes/Hotéis</a:t>
          </a:r>
          <a:endParaRPr lang="en-US" sz="1400" kern="1200" dirty="0"/>
        </a:p>
      </dsp:txBody>
      <dsp:txXfrm>
        <a:off x="5832624" y="4172950"/>
        <a:ext cx="1766786" cy="10600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09EA5-18D9-4549-9680-53147326870F}">
      <dsp:nvSpPr>
        <dsp:cNvPr id="0" name=""/>
        <dsp:cNvSpPr/>
      </dsp:nvSpPr>
      <dsp:spPr>
        <a:xfrm>
          <a:off x="0" y="625"/>
          <a:ext cx="7315200" cy="14626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2D3794-1341-4386-805C-3D013AF021E5}">
      <dsp:nvSpPr>
        <dsp:cNvPr id="0" name=""/>
        <dsp:cNvSpPr/>
      </dsp:nvSpPr>
      <dsp:spPr>
        <a:xfrm>
          <a:off x="442461" y="329728"/>
          <a:ext cx="804475" cy="804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F05601-B7A1-43A2-8685-6C785DCF4D8F}">
      <dsp:nvSpPr>
        <dsp:cNvPr id="0" name=""/>
        <dsp:cNvSpPr/>
      </dsp:nvSpPr>
      <dsp:spPr>
        <a:xfrm>
          <a:off x="1689398" y="625"/>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977900">
            <a:lnSpc>
              <a:spcPct val="100000"/>
            </a:lnSpc>
            <a:spcBef>
              <a:spcPct val="0"/>
            </a:spcBef>
            <a:spcAft>
              <a:spcPct val="35000"/>
            </a:spcAft>
            <a:buNone/>
          </a:pPr>
          <a:r>
            <a:rPr lang="pt-BR" sz="2200" b="0" i="1" kern="1200"/>
            <a:t>É entendermos a organização como um todo, seus processos, necessidades, possibilidades de melhorias e restrições existentes. </a:t>
          </a:r>
          <a:endParaRPr lang="en-US" sz="2200" kern="1200"/>
        </a:p>
      </dsp:txBody>
      <dsp:txXfrm>
        <a:off x="1689398" y="625"/>
        <a:ext cx="5625801" cy="1462682"/>
      </dsp:txXfrm>
    </dsp:sp>
    <dsp:sp modelId="{D3D84A4E-80C2-432E-93BB-BFFF32B0A0C8}">
      <dsp:nvSpPr>
        <dsp:cNvPr id="0" name=""/>
        <dsp:cNvSpPr/>
      </dsp:nvSpPr>
      <dsp:spPr>
        <a:xfrm>
          <a:off x="0" y="1828978"/>
          <a:ext cx="7315200" cy="14626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99B74-8EB0-46C5-8762-CD08BB09C384}">
      <dsp:nvSpPr>
        <dsp:cNvPr id="0" name=""/>
        <dsp:cNvSpPr/>
      </dsp:nvSpPr>
      <dsp:spPr>
        <a:xfrm>
          <a:off x="442461" y="2158082"/>
          <a:ext cx="804475" cy="804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AB7F8F-CF20-45B8-B2C0-7497D2328DAE}">
      <dsp:nvSpPr>
        <dsp:cNvPr id="0" name=""/>
        <dsp:cNvSpPr/>
      </dsp:nvSpPr>
      <dsp:spPr>
        <a:xfrm>
          <a:off x="1689398" y="1828978"/>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977900">
            <a:lnSpc>
              <a:spcPct val="100000"/>
            </a:lnSpc>
            <a:spcBef>
              <a:spcPct val="0"/>
            </a:spcBef>
            <a:spcAft>
              <a:spcPct val="35000"/>
            </a:spcAft>
            <a:buNone/>
          </a:pPr>
          <a:r>
            <a:rPr lang="pt-BR" sz="2200" b="0" i="1" kern="1200"/>
            <a:t>Nessa etapa levantam e definem as necessidades.</a:t>
          </a:r>
          <a:endParaRPr lang="en-US" sz="2200" kern="1200"/>
        </a:p>
      </dsp:txBody>
      <dsp:txXfrm>
        <a:off x="1689398" y="1828978"/>
        <a:ext cx="5625801" cy="1462682"/>
      </dsp:txXfrm>
    </dsp:sp>
    <dsp:sp modelId="{52F2F4FA-282F-4571-95B2-6ED2EFA40177}">
      <dsp:nvSpPr>
        <dsp:cNvPr id="0" name=""/>
        <dsp:cNvSpPr/>
      </dsp:nvSpPr>
      <dsp:spPr>
        <a:xfrm>
          <a:off x="0" y="3657332"/>
          <a:ext cx="7315200" cy="14626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831C9-4C10-4ACB-BB8F-928BF3BB62E3}">
      <dsp:nvSpPr>
        <dsp:cNvPr id="0" name=""/>
        <dsp:cNvSpPr/>
      </dsp:nvSpPr>
      <dsp:spPr>
        <a:xfrm>
          <a:off x="442461" y="3986435"/>
          <a:ext cx="804475" cy="8044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4313B9-12DC-4073-9B66-C411601478D4}">
      <dsp:nvSpPr>
        <dsp:cNvPr id="0" name=""/>
        <dsp:cNvSpPr/>
      </dsp:nvSpPr>
      <dsp:spPr>
        <a:xfrm>
          <a:off x="1689398" y="3657332"/>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977900">
            <a:lnSpc>
              <a:spcPct val="100000"/>
            </a:lnSpc>
            <a:spcBef>
              <a:spcPct val="0"/>
            </a:spcBef>
            <a:spcAft>
              <a:spcPct val="35000"/>
            </a:spcAft>
            <a:buNone/>
          </a:pPr>
          <a:r>
            <a:rPr lang="pt-BR" sz="2200" kern="1200"/>
            <a:t>Necessidades = Requisitos.</a:t>
          </a:r>
          <a:endParaRPr lang="en-US" sz="2200" kern="1200"/>
        </a:p>
      </dsp:txBody>
      <dsp:txXfrm>
        <a:off x="1689398" y="3657332"/>
        <a:ext cx="5625801" cy="14626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B2DC6-3452-49EE-A402-4F6A77821DD9}">
      <dsp:nvSpPr>
        <dsp:cNvPr id="0" name=""/>
        <dsp:cNvSpPr/>
      </dsp:nvSpPr>
      <dsp:spPr>
        <a:xfrm>
          <a:off x="0" y="625"/>
          <a:ext cx="7315200" cy="14626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B5B76E-1963-4002-8F3B-853A23C0D80E}">
      <dsp:nvSpPr>
        <dsp:cNvPr id="0" name=""/>
        <dsp:cNvSpPr/>
      </dsp:nvSpPr>
      <dsp:spPr>
        <a:xfrm>
          <a:off x="442461" y="329728"/>
          <a:ext cx="804475" cy="804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00AD0C-FDE0-493E-A53B-B66DF145238F}">
      <dsp:nvSpPr>
        <dsp:cNvPr id="0" name=""/>
        <dsp:cNvSpPr/>
      </dsp:nvSpPr>
      <dsp:spPr>
        <a:xfrm>
          <a:off x="1689398" y="625"/>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111250">
            <a:lnSpc>
              <a:spcPct val="100000"/>
            </a:lnSpc>
            <a:spcBef>
              <a:spcPct val="0"/>
            </a:spcBef>
            <a:spcAft>
              <a:spcPct val="35000"/>
            </a:spcAft>
            <a:buNone/>
          </a:pPr>
          <a:r>
            <a:rPr lang="pt-BR" sz="2500" b="0" kern="1200"/>
            <a:t>Envolve profissionais com vários perfis dentro da organização ou empresa.</a:t>
          </a:r>
          <a:endParaRPr lang="en-US" sz="2500" kern="1200"/>
        </a:p>
      </dsp:txBody>
      <dsp:txXfrm>
        <a:off x="1689398" y="625"/>
        <a:ext cx="5625801" cy="1462682"/>
      </dsp:txXfrm>
    </dsp:sp>
    <dsp:sp modelId="{D70E4A6B-DC51-4043-84C1-B93B25763F40}">
      <dsp:nvSpPr>
        <dsp:cNvPr id="0" name=""/>
        <dsp:cNvSpPr/>
      </dsp:nvSpPr>
      <dsp:spPr>
        <a:xfrm>
          <a:off x="0" y="1828978"/>
          <a:ext cx="7315200" cy="14626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C08A72-4F91-41C1-B3FD-5A17A6DD9D39}">
      <dsp:nvSpPr>
        <dsp:cNvPr id="0" name=""/>
        <dsp:cNvSpPr/>
      </dsp:nvSpPr>
      <dsp:spPr>
        <a:xfrm>
          <a:off x="442461" y="2158082"/>
          <a:ext cx="804475" cy="804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85F0E1-0B60-4BA3-89CF-F6ED6EFADE42}">
      <dsp:nvSpPr>
        <dsp:cNvPr id="0" name=""/>
        <dsp:cNvSpPr/>
      </dsp:nvSpPr>
      <dsp:spPr>
        <a:xfrm>
          <a:off x="1689398" y="1828978"/>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111250">
            <a:lnSpc>
              <a:spcPct val="100000"/>
            </a:lnSpc>
            <a:spcBef>
              <a:spcPct val="0"/>
            </a:spcBef>
            <a:spcAft>
              <a:spcPct val="35000"/>
            </a:spcAft>
            <a:buNone/>
          </a:pPr>
          <a:r>
            <a:rPr lang="pt-BR" sz="2500" b="0" kern="1200"/>
            <a:t>Os envolvidos são denominados através do termo técnico </a:t>
          </a:r>
          <a:r>
            <a:rPr lang="pt-BR" sz="2500" kern="1200"/>
            <a:t>Stakeholder</a:t>
          </a:r>
          <a:r>
            <a:rPr lang="pt-BR" sz="2500" b="0" kern="1200"/>
            <a:t>. </a:t>
          </a:r>
          <a:endParaRPr lang="en-US" sz="2500" kern="1200"/>
        </a:p>
      </dsp:txBody>
      <dsp:txXfrm>
        <a:off x="1689398" y="1828978"/>
        <a:ext cx="5625801" cy="1462682"/>
      </dsp:txXfrm>
    </dsp:sp>
    <dsp:sp modelId="{AA5FEEE7-B510-446B-A98F-14B144E1205B}">
      <dsp:nvSpPr>
        <dsp:cNvPr id="0" name=""/>
        <dsp:cNvSpPr/>
      </dsp:nvSpPr>
      <dsp:spPr>
        <a:xfrm>
          <a:off x="0" y="3657332"/>
          <a:ext cx="7315200" cy="14626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129443-34D3-4CA4-800C-2EBF8CA489AB}">
      <dsp:nvSpPr>
        <dsp:cNvPr id="0" name=""/>
        <dsp:cNvSpPr/>
      </dsp:nvSpPr>
      <dsp:spPr>
        <a:xfrm>
          <a:off x="442461" y="3986435"/>
          <a:ext cx="804475" cy="8044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1643EB-0B85-4BF3-A916-E04D25044096}">
      <dsp:nvSpPr>
        <dsp:cNvPr id="0" name=""/>
        <dsp:cNvSpPr/>
      </dsp:nvSpPr>
      <dsp:spPr>
        <a:xfrm>
          <a:off x="1689398" y="3657332"/>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111250">
            <a:lnSpc>
              <a:spcPct val="100000"/>
            </a:lnSpc>
            <a:spcBef>
              <a:spcPct val="0"/>
            </a:spcBef>
            <a:spcAft>
              <a:spcPct val="35000"/>
            </a:spcAft>
            <a:buNone/>
          </a:pPr>
          <a:r>
            <a:rPr lang="pt-BR" sz="2500" b="0" kern="1200"/>
            <a:t>Ao final desta etapa, teremos o documento de requisitos.</a:t>
          </a:r>
          <a:endParaRPr lang="en-US" sz="2500" kern="1200"/>
        </a:p>
      </dsp:txBody>
      <dsp:txXfrm>
        <a:off x="1689398" y="3657332"/>
        <a:ext cx="5625801" cy="14626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58CD9-B3A1-485C-81A9-1ADDAD8CE22E}">
      <dsp:nvSpPr>
        <dsp:cNvPr id="0" name=""/>
        <dsp:cNvSpPr/>
      </dsp:nvSpPr>
      <dsp:spPr>
        <a:xfrm>
          <a:off x="867024" y="415275"/>
          <a:ext cx="1259492" cy="125949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B35942-C309-42B8-BB0F-F78D4FD3BB0A}">
      <dsp:nvSpPr>
        <dsp:cNvPr id="0" name=""/>
        <dsp:cNvSpPr/>
      </dsp:nvSpPr>
      <dsp:spPr>
        <a:xfrm>
          <a:off x="1135441" y="683692"/>
          <a:ext cx="722659" cy="722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AF9B69-AEB9-4DC6-9B5B-798F5D5013B9}">
      <dsp:nvSpPr>
        <dsp:cNvPr id="0" name=""/>
        <dsp:cNvSpPr/>
      </dsp:nvSpPr>
      <dsp:spPr>
        <a:xfrm>
          <a:off x="464400" y="2067070"/>
          <a:ext cx="20647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pt-BR" sz="2200" b="0" i="1" u="none" kern="1200"/>
            <a:t>Conversação</a:t>
          </a:r>
          <a:endParaRPr lang="pt-BR" sz="2200" kern="1200"/>
        </a:p>
      </dsp:txBody>
      <dsp:txXfrm>
        <a:off x="464400" y="2067070"/>
        <a:ext cx="2064742" cy="720000"/>
      </dsp:txXfrm>
    </dsp:sp>
    <dsp:sp modelId="{7277231D-B03F-4788-B88D-49381363A1F8}">
      <dsp:nvSpPr>
        <dsp:cNvPr id="0" name=""/>
        <dsp:cNvSpPr/>
      </dsp:nvSpPr>
      <dsp:spPr>
        <a:xfrm>
          <a:off x="3293097" y="415275"/>
          <a:ext cx="1259492" cy="125949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670D09-83B6-4EAA-A97A-58FC06A6C4E1}">
      <dsp:nvSpPr>
        <dsp:cNvPr id="0" name=""/>
        <dsp:cNvSpPr/>
      </dsp:nvSpPr>
      <dsp:spPr>
        <a:xfrm>
          <a:off x="3561513" y="683692"/>
          <a:ext cx="722659" cy="722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2C2D6D-40F7-438A-9B3A-70C603C20895}">
      <dsp:nvSpPr>
        <dsp:cNvPr id="0" name=""/>
        <dsp:cNvSpPr/>
      </dsp:nvSpPr>
      <dsp:spPr>
        <a:xfrm>
          <a:off x="2890472" y="2067070"/>
          <a:ext cx="20647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pt-BR" sz="2200" b="0" i="1" u="none" kern="1200"/>
            <a:t>Observação</a:t>
          </a:r>
          <a:endParaRPr lang="pt-BR" sz="2200" kern="1200"/>
        </a:p>
      </dsp:txBody>
      <dsp:txXfrm>
        <a:off x="2890472" y="2067070"/>
        <a:ext cx="2064742" cy="720000"/>
      </dsp:txXfrm>
    </dsp:sp>
    <dsp:sp modelId="{B8AC4A62-23B8-4963-8486-499341560ADE}">
      <dsp:nvSpPr>
        <dsp:cNvPr id="0" name=""/>
        <dsp:cNvSpPr/>
      </dsp:nvSpPr>
      <dsp:spPr>
        <a:xfrm>
          <a:off x="5719169" y="415275"/>
          <a:ext cx="1259492" cy="125949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2E09B-BBCA-4B0F-A8D0-989AC78B0958}">
      <dsp:nvSpPr>
        <dsp:cNvPr id="0" name=""/>
        <dsp:cNvSpPr/>
      </dsp:nvSpPr>
      <dsp:spPr>
        <a:xfrm>
          <a:off x="5987586" y="683692"/>
          <a:ext cx="722659" cy="722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088A9A-3A67-4EA0-B22B-FC7E08FA5D08}">
      <dsp:nvSpPr>
        <dsp:cNvPr id="0" name=""/>
        <dsp:cNvSpPr/>
      </dsp:nvSpPr>
      <dsp:spPr>
        <a:xfrm>
          <a:off x="5316544" y="2067070"/>
          <a:ext cx="20647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pt-BR" sz="2200" b="0" i="1" u="none" kern="1200"/>
            <a:t>Analíticos</a:t>
          </a:r>
          <a:endParaRPr lang="pt-BR" sz="2200" kern="1200"/>
        </a:p>
      </dsp:txBody>
      <dsp:txXfrm>
        <a:off x="5316544" y="2067070"/>
        <a:ext cx="2064742" cy="720000"/>
      </dsp:txXfrm>
    </dsp:sp>
    <dsp:sp modelId="{77CCE27C-9916-4772-A869-30442070843F}">
      <dsp:nvSpPr>
        <dsp:cNvPr id="0" name=""/>
        <dsp:cNvSpPr/>
      </dsp:nvSpPr>
      <dsp:spPr>
        <a:xfrm>
          <a:off x="8145242" y="415275"/>
          <a:ext cx="1259492" cy="1259492"/>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727B01-CEE5-44DC-A4EB-22FF0015E35B}">
      <dsp:nvSpPr>
        <dsp:cNvPr id="0" name=""/>
        <dsp:cNvSpPr/>
      </dsp:nvSpPr>
      <dsp:spPr>
        <a:xfrm>
          <a:off x="8413658" y="683692"/>
          <a:ext cx="722659" cy="722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BB7ECC-2CB8-461D-B5C7-0EC626F26598}">
      <dsp:nvSpPr>
        <dsp:cNvPr id="0" name=""/>
        <dsp:cNvSpPr/>
      </dsp:nvSpPr>
      <dsp:spPr>
        <a:xfrm>
          <a:off x="7742617" y="2067070"/>
          <a:ext cx="20647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pt-BR" sz="2200" b="0" i="1" u="none" kern="1200"/>
            <a:t>Orientados a Ponto de Vista</a:t>
          </a:r>
          <a:endParaRPr lang="pt-BR" sz="2200" kern="1200"/>
        </a:p>
      </dsp:txBody>
      <dsp:txXfrm>
        <a:off x="7742617" y="2067070"/>
        <a:ext cx="206474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val="1611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8/23/2023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3776843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8/23/2023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3618289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údo de Uma Foto">
    <p:bg>
      <p:bgRef idx="1001">
        <a:schemeClr val="bg1"/>
      </p:bgRef>
    </p:bg>
    <p:spTree>
      <p:nvGrpSpPr>
        <p:cNvPr id="1" name=""/>
        <p:cNvGrpSpPr/>
        <p:nvPr/>
      </p:nvGrpSpPr>
      <p:grpSpPr>
        <a:xfrm>
          <a:off x="0" y="0"/>
          <a:ext cx="0" cy="0"/>
          <a:chOff x="0" y="0"/>
          <a:chExt cx="0" cy="0"/>
        </a:xfrm>
      </p:grpSpPr>
      <p:sp>
        <p:nvSpPr>
          <p:cNvPr id="16" name="Espaço Reservado para Texto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492493" y="1905001"/>
            <a:ext cx="5334000" cy="3276600"/>
          </a:xfrm>
        </p:spPr>
        <p:txBody>
          <a:bodyPr rtlCol="0"/>
          <a:lstStyle>
            <a:lvl1pPr marL="0" indent="0">
              <a:buNone/>
              <a:defRPr sz="2000" b="1"/>
            </a:lvl1pPr>
            <a:lvl2pPr marL="228600" indent="-228600">
              <a:spcBef>
                <a:spcPts val="1000"/>
              </a:spcBef>
              <a:tabLst/>
              <a:defRPr sz="1800"/>
            </a:lvl2pPr>
          </a:lstStyle>
          <a:p>
            <a:pPr lvl="0" rtl="0"/>
            <a:r>
              <a:rPr lang="pt-BR" noProof="0"/>
              <a:t>Clique para editar o texto Mestre</a:t>
            </a:r>
          </a:p>
          <a:p>
            <a:pPr lvl="1" rtl="0"/>
            <a:r>
              <a:rPr lang="pt-BR" noProof="0"/>
              <a:t>Segundo nível</a:t>
            </a:r>
          </a:p>
        </p:txBody>
      </p:sp>
      <p:sp>
        <p:nvSpPr>
          <p:cNvPr id="14" name="Espaço Reservado para Imagem 13">
            <a:extLst>
              <a:ext uri="{FF2B5EF4-FFF2-40B4-BE49-F238E27FC236}">
                <a16:creationId xmlns:a16="http://schemas.microsoft.com/office/drawing/2014/main" id="{9B1932CF-F265-4AEE-8704-F42C01AFB479}"/>
              </a:ext>
            </a:extLst>
          </p:cNvPr>
          <p:cNvSpPr>
            <a:spLocks noGrp="1"/>
          </p:cNvSpPr>
          <p:nvPr>
            <p:ph type="pic" sz="quarter" idx="10"/>
          </p:nvPr>
        </p:nvSpPr>
        <p:spPr>
          <a:xfrm>
            <a:off x="6365509" y="1905000"/>
            <a:ext cx="5334000" cy="3276601"/>
          </a:xfrm>
        </p:spPr>
        <p:txBody>
          <a:bodyPr rtlCol="0"/>
          <a:lstStyle>
            <a:lvl1pPr>
              <a:buNone/>
              <a:defRPr/>
            </a:lvl1pPr>
          </a:lstStyle>
          <a:p>
            <a:pPr rtl="0"/>
            <a:r>
              <a:rPr lang="pt-BR" noProof="0" dirty="0"/>
              <a:t>Clique no ícone para adicionar uma imagem</a:t>
            </a:r>
          </a:p>
        </p:txBody>
      </p:sp>
      <p:pic>
        <p:nvPicPr>
          <p:cNvPr id="2" name="Imagem 1">
            <a:extLst>
              <a:ext uri="{FF2B5EF4-FFF2-40B4-BE49-F238E27FC236}">
                <a16:creationId xmlns:a16="http://schemas.microsoft.com/office/drawing/2014/main" id="{1C19AE8D-05DC-434E-8BAB-DB7EE746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3" name="Título 2">
            <a:extLst>
              <a:ext uri="{FF2B5EF4-FFF2-40B4-BE49-F238E27FC236}">
                <a16:creationId xmlns:a16="http://schemas.microsoft.com/office/drawing/2014/main" id="{33CCC0B9-F174-4BEA-B4A2-17F39F974373}"/>
              </a:ext>
            </a:extLst>
          </p:cNvPr>
          <p:cNvSpPr>
            <a:spLocks noGrp="1"/>
          </p:cNvSpPr>
          <p:nvPr>
            <p:ph type="title" hasCustomPrompt="1"/>
          </p:nvPr>
        </p:nvSpPr>
        <p:spPr>
          <a:xfrm>
            <a:off x="396239" y="220662"/>
            <a:ext cx="11635339" cy="1189038"/>
          </a:xfrm>
        </p:spPr>
        <p:txBody>
          <a:bodyPr rtlCol="0" anchor="t">
            <a:noAutofit/>
          </a:bodyPr>
          <a:lstStyle>
            <a:lvl1pPr>
              <a:spcBef>
                <a:spcPts val="1000"/>
              </a:spcBef>
              <a:defRPr sz="4000" b="1"/>
            </a:lvl1pPr>
          </a:lstStyle>
          <a:p>
            <a:pPr rtl="0"/>
            <a:r>
              <a:rPr lang="pt-BR" noProof="0" dirty="0"/>
              <a:t>Clique para editar o estilo de título Mestre</a:t>
            </a:r>
          </a:p>
        </p:txBody>
      </p:sp>
    </p:spTree>
    <p:extLst>
      <p:ext uri="{BB962C8B-B14F-4D97-AF65-F5344CB8AC3E}">
        <p14:creationId xmlns:p14="http://schemas.microsoft.com/office/powerpoint/2010/main" val="75787128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76956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334D819-9F07-4261-B09B-9E467E5D9002}"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val="209234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8" name="Date Placeholder 7"/>
          <p:cNvSpPr>
            <a:spLocks noGrp="1"/>
          </p:cNvSpPr>
          <p:nvPr>
            <p:ph type="dt" sz="half" idx="10"/>
          </p:nvPr>
        </p:nvSpPr>
        <p:spPr/>
        <p:txBody>
          <a:bodyPr/>
          <a:lstStyle/>
          <a:p>
            <a:fld id="{9334D819-9F07-4261-B09B-9E467E5D9002}" type="datetimeFigureOut">
              <a:rPr lang="en-US" smtClean="0"/>
              <a:t>8/23/2023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9348487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2" name="Date Placeholder 1"/>
          <p:cNvSpPr>
            <a:spLocks noGrp="1"/>
          </p:cNvSpPr>
          <p:nvPr>
            <p:ph type="dt" sz="half" idx="10"/>
          </p:nvPr>
        </p:nvSpPr>
        <p:spPr/>
        <p:txBody>
          <a:bodyPr/>
          <a:lstStyle/>
          <a:p>
            <a:fld id="{9334D819-9F07-4261-B09B-9E467E5D9002}" type="datetimeFigureOut">
              <a:rPr lang="en-US" smtClean="0"/>
              <a:t>8/23/2023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20498801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2" name="Date Placeholder 1"/>
          <p:cNvSpPr>
            <a:spLocks noGrp="1"/>
          </p:cNvSpPr>
          <p:nvPr>
            <p:ph type="dt" sz="half" idx="10"/>
          </p:nvPr>
        </p:nvSpPr>
        <p:spPr/>
        <p:txBody>
          <a:bodyPr/>
          <a:lstStyle/>
          <a:p>
            <a:fld id="{9334D819-9F07-4261-B09B-9E467E5D9002}" type="datetimeFigureOut">
              <a:rPr lang="en-US" smtClean="0"/>
              <a:t>8/23/2023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308000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334D819-9F07-4261-B09B-9E467E5D9002}" type="datetimeFigureOut">
              <a:rPr lang="en-US" smtClean="0"/>
              <a:pPr/>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val="234006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t-BR"/>
              <a:t>Clique para editar o título Mestre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8" name="Date Placeholder 7"/>
          <p:cNvSpPr>
            <a:spLocks noGrp="1"/>
          </p:cNvSpPr>
          <p:nvPr>
            <p:ph type="dt" sz="half" idx="10"/>
          </p:nvPr>
        </p:nvSpPr>
        <p:spPr/>
        <p:txBody>
          <a:bodyPr/>
          <a:lstStyle/>
          <a:p>
            <a:fld id="{9334D819-9F07-4261-B09B-9E467E5D9002}" type="datetimeFigureOut">
              <a:rPr lang="en-US" smtClean="0"/>
              <a:t>8/23/2023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30125162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8" name="Date Placeholder 7"/>
          <p:cNvSpPr>
            <a:spLocks noGrp="1"/>
          </p:cNvSpPr>
          <p:nvPr>
            <p:ph type="dt" sz="half" idx="10"/>
          </p:nvPr>
        </p:nvSpPr>
        <p:spPr/>
        <p:txBody>
          <a:bodyPr/>
          <a:lstStyle/>
          <a:p>
            <a:fld id="{9334D819-9F07-4261-B09B-9E467E5D9002}" type="datetimeFigureOut">
              <a:rPr lang="en-US" smtClean="0"/>
              <a:t>8/23/2023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4267284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334D819-9F07-4261-B09B-9E467E5D9002}" type="datetimeFigureOut">
              <a:rPr lang="en-US" smtClean="0"/>
              <a:pPr/>
              <a:t>8/23/2023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val="1868675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3974" y="1020277"/>
            <a:ext cx="10628153" cy="686163"/>
          </a:xfrm>
        </p:spPr>
        <p:txBody>
          <a:bodyPr rtlCol="0">
            <a:normAutofit fontScale="90000"/>
          </a:bodyPr>
          <a:lstStyle/>
          <a:p>
            <a:r>
              <a:rPr lang="pt-BR" sz="4400" dirty="0"/>
              <a:t>Análise e Projeto de Sistemas</a:t>
            </a:r>
            <a:endParaRPr lang="pt-br" sz="4400" dirty="0"/>
          </a:p>
        </p:txBody>
      </p:sp>
      <p:sp>
        <p:nvSpPr>
          <p:cNvPr id="5" name="Subtítulo 4"/>
          <p:cNvSpPr>
            <a:spLocks noGrp="1"/>
          </p:cNvSpPr>
          <p:nvPr>
            <p:ph type="subTitle" idx="1"/>
          </p:nvPr>
        </p:nvSpPr>
        <p:spPr>
          <a:xfrm>
            <a:off x="504260" y="2650442"/>
            <a:ext cx="8043278" cy="1379252"/>
          </a:xfrm>
        </p:spPr>
        <p:txBody>
          <a:bodyPr rtlCol="0">
            <a:noAutofit/>
          </a:bodyPr>
          <a:lstStyle/>
          <a:p>
            <a:pPr rtl="0"/>
            <a:r>
              <a:rPr lang="pt-br" sz="4000" spc="0" dirty="0">
                <a:effectLst>
                  <a:outerShdw blurRad="38100" dist="38100" dir="2700000" algn="tl">
                    <a:srgbClr val="000000">
                      <a:alpha val="43137"/>
                    </a:srgbClr>
                  </a:outerShdw>
                </a:effectLst>
              </a:rPr>
              <a:t>AULA 03</a:t>
            </a:r>
          </a:p>
          <a:p>
            <a:pPr rtl="0"/>
            <a:r>
              <a:rPr lang="pt-BR" sz="4000" spc="0" dirty="0">
                <a:effectLst>
                  <a:outerShdw blurRad="38100" dist="38100" dir="2700000" algn="tl">
                    <a:srgbClr val="000000">
                      <a:alpha val="43137"/>
                    </a:srgbClr>
                  </a:outerShdw>
                </a:effectLst>
              </a:rPr>
              <a:t>INTRODUÇÃO A ENGENHARIA DE REQUISITOS</a:t>
            </a:r>
            <a:endParaRPr lang="pt-br" sz="4000" spc="0" dirty="0">
              <a:effectLst>
                <a:outerShdw blurRad="38100" dist="38100" dir="2700000" algn="tl">
                  <a:srgbClr val="000000">
                    <a:alpha val="43137"/>
                  </a:srgbClr>
                </a:outerShdw>
              </a:effectLst>
            </a:endParaRPr>
          </a:p>
        </p:txBody>
      </p:sp>
      <p:sp>
        <p:nvSpPr>
          <p:cNvPr id="6" name="Subtítulo 4"/>
          <p:cNvSpPr txBox="1">
            <a:spLocks/>
          </p:cNvSpPr>
          <p:nvPr/>
        </p:nvSpPr>
        <p:spPr>
          <a:xfrm>
            <a:off x="1048181" y="5237373"/>
            <a:ext cx="8043278" cy="1379252"/>
          </a:xfrm>
          <a:prstGeom prst="rect">
            <a:avLst/>
          </a:prstGeom>
        </p:spPr>
        <p:txBody>
          <a:bodyPr vert="horz" lIns="91440" tIns="45720" rIns="91440" bIns="45720" rtlCol="0" anchor="t">
            <a:normAutofit/>
          </a:bodyPr>
          <a:lstStyle>
            <a:lvl1pPr marL="0" indent="0" algn="ctr" defTabSz="914126" rtl="0" eaLnBrk="1" latinLnBrk="0" hangingPunct="1">
              <a:lnSpc>
                <a:spcPct val="100000"/>
              </a:lnSpc>
              <a:spcBef>
                <a:spcPts val="700"/>
              </a:spcBef>
              <a:buClr>
                <a:schemeClr val="tx2"/>
              </a:buClr>
              <a:buFont typeface="Arial" panose="020B0604020202020204" pitchFamily="34" charset="0"/>
              <a:buNone/>
              <a:defRPr sz="1999" b="1" i="0" kern="1200" cap="all" spc="400" baseline="0">
                <a:solidFill>
                  <a:schemeClr val="tx2"/>
                </a:solidFill>
                <a:latin typeface="+mn-lt"/>
                <a:ea typeface="+mn-ea"/>
                <a:cs typeface="+mn-cs"/>
              </a:defRPr>
            </a:lvl1pPr>
            <a:lvl2pPr marL="457063" indent="0" algn="ctr" defTabSz="914126" rtl="0" eaLnBrk="1" latinLnBrk="0" hangingPunct="1">
              <a:lnSpc>
                <a:spcPct val="110000"/>
              </a:lnSpc>
              <a:spcBef>
                <a:spcPts val="700"/>
              </a:spcBef>
              <a:buClr>
                <a:schemeClr val="tx2"/>
              </a:buClr>
              <a:buFont typeface="Gill Sans MT" panose="020B0502020104020203" pitchFamily="34" charset="0"/>
              <a:buNone/>
              <a:defRPr sz="1999" kern="1200">
                <a:solidFill>
                  <a:schemeClr val="tx1">
                    <a:lumMod val="65000"/>
                    <a:lumOff val="35000"/>
                  </a:schemeClr>
                </a:solidFill>
                <a:latin typeface="+mn-lt"/>
                <a:ea typeface="+mn-ea"/>
                <a:cs typeface="+mn-cs"/>
              </a:defRPr>
            </a:lvl2pPr>
            <a:lvl3pPr marL="914126" indent="0" algn="ctr" defTabSz="914126" rtl="0" eaLnBrk="1" latinLnBrk="0" hangingPunct="1">
              <a:lnSpc>
                <a:spcPct val="110000"/>
              </a:lnSpc>
              <a:spcBef>
                <a:spcPts val="700"/>
              </a:spcBef>
              <a:buClr>
                <a:schemeClr val="tx2"/>
              </a:buClr>
              <a:buFont typeface="Arial" panose="020B0604020202020204" pitchFamily="34" charset="0"/>
              <a:buNone/>
              <a:defRPr sz="1799" kern="1200">
                <a:solidFill>
                  <a:schemeClr val="tx1">
                    <a:lumMod val="65000"/>
                    <a:lumOff val="35000"/>
                  </a:schemeClr>
                </a:solidFill>
                <a:latin typeface="+mn-lt"/>
                <a:ea typeface="+mn-ea"/>
                <a:cs typeface="+mn-cs"/>
              </a:defRPr>
            </a:lvl3pPr>
            <a:lvl4pPr marL="1371189" indent="0" algn="ctr" defTabSz="914126"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251" indent="0" algn="ctr" defTabSz="914126"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5314" indent="0" algn="ctr" defTabSz="914126"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2377" indent="0" algn="ctr" defTabSz="914126"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199440" indent="0" algn="ctr" defTabSz="914126"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6503" indent="0" algn="ctr" defTabSz="914126"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pPr algn="r"/>
            <a:r>
              <a:rPr lang="pt-BR" spc="0" dirty="0"/>
              <a:t>Profa. Dra. Maria </a:t>
            </a:r>
            <a:r>
              <a:rPr lang="pt-BR" spc="0" dirty="0" err="1"/>
              <a:t>isabel</a:t>
            </a:r>
            <a:r>
              <a:rPr lang="pt-BR" spc="0" dirty="0"/>
              <a:t> </a:t>
            </a:r>
            <a:r>
              <a:rPr lang="pt-BR" spc="0" dirty="0" err="1"/>
              <a:t>giusti</a:t>
            </a:r>
            <a:r>
              <a:rPr lang="pt-BR" spc="0" dirty="0"/>
              <a:t> Moreira</a:t>
            </a:r>
          </a:p>
          <a:p>
            <a:pPr algn="r"/>
            <a:r>
              <a:rPr lang="pt-BR" spc="0" dirty="0"/>
              <a:t>mariamoreira@ifsul.edu.br</a:t>
            </a:r>
          </a:p>
        </p:txBody>
      </p:sp>
    </p:spTree>
    <p:extLst>
      <p:ext uri="{BB962C8B-B14F-4D97-AF65-F5344CB8AC3E}">
        <p14:creationId xmlns:p14="http://schemas.microsoft.com/office/powerpoint/2010/main" val="127764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438C1EE3-70E0-4765-EFC3-BE2BF426A2EC}"/>
              </a:ext>
            </a:extLst>
          </p:cNvPr>
          <p:cNvSpPr>
            <a:spLocks noGrp="1"/>
          </p:cNvSpPr>
          <p:nvPr>
            <p:ph type="title"/>
          </p:nvPr>
        </p:nvSpPr>
        <p:spPr>
          <a:xfrm>
            <a:off x="1600754" y="1087374"/>
            <a:ext cx="8983489" cy="1000978"/>
          </a:xfrm>
        </p:spPr>
        <p:txBody>
          <a:bodyPr>
            <a:normAutofit/>
          </a:bodyPr>
          <a:lstStyle/>
          <a:p>
            <a:r>
              <a:rPr lang="pt-BR" sz="5400" b="1" dirty="0">
                <a:effectLst/>
                <a:latin typeface="Arial" panose="020B0604020202020204" pitchFamily="34" charset="0"/>
                <a:ea typeface="Calibri" panose="020F0502020204030204" pitchFamily="34" charset="0"/>
              </a:rPr>
              <a:t>Limites </a:t>
            </a:r>
            <a:endParaRPr lang="pt-BR" sz="5400" dirty="0"/>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a:extLst>
              <a:ext uri="{FF2B5EF4-FFF2-40B4-BE49-F238E27FC236}">
                <a16:creationId xmlns:a16="http://schemas.microsoft.com/office/drawing/2014/main" id="{C798FACA-7FF0-0D80-CD09-726A352B54A2}"/>
              </a:ext>
            </a:extLst>
          </p:cNvPr>
          <p:cNvSpPr>
            <a:spLocks noGrp="1"/>
          </p:cNvSpPr>
          <p:nvPr>
            <p:ph idx="1"/>
          </p:nvPr>
        </p:nvSpPr>
        <p:spPr>
          <a:xfrm>
            <a:off x="1600753" y="2535446"/>
            <a:ext cx="8983489" cy="3554457"/>
          </a:xfrm>
        </p:spPr>
        <p:txBody>
          <a:bodyPr>
            <a:normAutofit/>
          </a:bodyPr>
          <a:lstStyle/>
          <a:p>
            <a:pPr>
              <a:spcAft>
                <a:spcPts val="800"/>
              </a:spcAft>
            </a:pPr>
            <a:r>
              <a:rPr lang="pt-BR"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 sistema não terá:</a:t>
            </a:r>
            <a:endParaRPr lang="pt-BR"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845820" lvl="1" indent="-342900">
              <a:buFont typeface="Symbol" panose="05050102010706020507" pitchFamily="18" charset="2"/>
              <a:buChar char=""/>
            </a:pPr>
            <a:r>
              <a:rPr lang="pt-BR"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Aluguel de Carros</a:t>
            </a:r>
            <a:endParaRPr lang="pt-BR"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845820" lvl="1" indent="-342900">
              <a:buFont typeface="Symbol" panose="05050102010706020507" pitchFamily="18" charset="2"/>
              <a:buChar char=""/>
            </a:pPr>
            <a:r>
              <a:rPr lang="pt-BR"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Venda de passagens de ônibus</a:t>
            </a:r>
            <a:endParaRPr lang="pt-BR"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845820" lvl="1" indent="-342900">
              <a:buFont typeface="Symbol" panose="05050102010706020507" pitchFamily="18" charset="2"/>
              <a:buChar char=""/>
            </a:pPr>
            <a:r>
              <a:rPr lang="pt-BR"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Indicação/reservas de alimentação</a:t>
            </a:r>
            <a:endParaRPr lang="pt-BR"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845820" lvl="1" indent="-342900">
              <a:buFont typeface="Symbol" panose="05050102010706020507" pitchFamily="18" charset="2"/>
              <a:buChar char=""/>
            </a:pPr>
            <a:r>
              <a:rPr lang="pt-BR"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Indicação/reservas de passeios</a:t>
            </a:r>
            <a:endParaRPr lang="pt-BR"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845820" lvl="1" indent="-342900">
              <a:spcAft>
                <a:spcPts val="800"/>
              </a:spcAft>
              <a:buFont typeface="Symbol" panose="05050102010706020507" pitchFamily="18" charset="2"/>
              <a:buChar char=""/>
            </a:pPr>
            <a:r>
              <a:rPr lang="pt-BR"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Reserva sem pagamento</a:t>
            </a:r>
            <a:endParaRPr lang="pt-BR"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solidFill>
                <a:schemeClr val="tx1"/>
              </a:solidFill>
            </a:endParaRPr>
          </a:p>
        </p:txBody>
      </p:sp>
    </p:spTree>
    <p:extLst>
      <p:ext uri="{BB962C8B-B14F-4D97-AF65-F5344CB8AC3E}">
        <p14:creationId xmlns:p14="http://schemas.microsoft.com/office/powerpoint/2010/main" val="2192804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12" name="Rectangle 11">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14" name="Rectangle 13">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18" name="Freeform: Shape 17">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5" name="Título 4"/>
          <p:cNvSpPr>
            <a:spLocks noGrp="1"/>
          </p:cNvSpPr>
          <p:nvPr>
            <p:ph type="title"/>
          </p:nvPr>
        </p:nvSpPr>
        <p:spPr>
          <a:xfrm>
            <a:off x="1069849" y="1298448"/>
            <a:ext cx="6917245" cy="3255264"/>
          </a:xfrm>
        </p:spPr>
        <p:txBody>
          <a:bodyPr vert="horz" lIns="91440" tIns="45720" rIns="91440" bIns="45720" rtlCol="0" anchor="ctr">
            <a:normAutofit/>
          </a:bodyPr>
          <a:lstStyle/>
          <a:p>
            <a:pPr algn="r"/>
            <a:r>
              <a:rPr lang="en-US" sz="6000">
                <a:solidFill>
                  <a:srgbClr val="FFFFFF"/>
                </a:solidFill>
              </a:rPr>
              <a:t>Levantamento de Requisitos</a:t>
            </a:r>
          </a:p>
        </p:txBody>
      </p:sp>
    </p:spTree>
    <p:extLst>
      <p:ext uri="{BB962C8B-B14F-4D97-AF65-F5344CB8AC3E}">
        <p14:creationId xmlns:p14="http://schemas.microsoft.com/office/powerpoint/2010/main" val="61763353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4" name="Título 3">
            <a:extLst>
              <a:ext uri="{FF2B5EF4-FFF2-40B4-BE49-F238E27FC236}">
                <a16:creationId xmlns:a16="http://schemas.microsoft.com/office/drawing/2014/main" id="{000769C1-01A2-927A-1268-2FA95F09C9EF}"/>
              </a:ext>
            </a:extLst>
          </p:cNvPr>
          <p:cNvSpPr>
            <a:spLocks noGrp="1"/>
          </p:cNvSpPr>
          <p:nvPr>
            <p:ph type="title"/>
          </p:nvPr>
        </p:nvSpPr>
        <p:spPr>
          <a:xfrm>
            <a:off x="1539116" y="864108"/>
            <a:ext cx="3073914" cy="5120639"/>
          </a:xfrm>
        </p:spPr>
        <p:txBody>
          <a:bodyPr>
            <a:normAutofit/>
          </a:bodyPr>
          <a:lstStyle/>
          <a:p>
            <a:pPr algn="r"/>
            <a:r>
              <a:rPr lang="pt-BR" dirty="0">
                <a:solidFill>
                  <a:schemeClr val="tx1">
                    <a:lumMod val="85000"/>
                    <a:lumOff val="15000"/>
                  </a:schemeClr>
                </a:solidFill>
              </a:rPr>
              <a:t>Levantamento de Requisitos</a:t>
            </a:r>
          </a:p>
        </p:txBody>
      </p:sp>
      <p:sp>
        <p:nvSpPr>
          <p:cNvPr id="19" name="Rectangle 12">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cxnSp>
        <p:nvCxnSpPr>
          <p:cNvPr id="20" name="Straight Connector 14">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Espaço Reservado para Texto 4">
            <a:extLst>
              <a:ext uri="{FF2B5EF4-FFF2-40B4-BE49-F238E27FC236}">
                <a16:creationId xmlns:a16="http://schemas.microsoft.com/office/drawing/2014/main" id="{42625491-766C-E2CF-E2BE-8CDB960C4299}"/>
              </a:ext>
            </a:extLst>
          </p:cNvPr>
          <p:cNvSpPr>
            <a:spLocks noGrp="1"/>
          </p:cNvSpPr>
          <p:nvPr>
            <p:ph idx="1"/>
          </p:nvPr>
        </p:nvSpPr>
        <p:spPr>
          <a:xfrm>
            <a:off x="5289229" y="864108"/>
            <a:ext cx="5910677" cy="5120640"/>
          </a:xfrm>
        </p:spPr>
        <p:txBody>
          <a:bodyPr>
            <a:normAutofit/>
          </a:bodyPr>
          <a:lstStyle/>
          <a:p>
            <a:r>
              <a:rPr lang="pt-BR" sz="2800" b="0" i="1" u="none" strike="noStrike" dirty="0">
                <a:effectLst/>
                <a:latin typeface="Arial" panose="020B0604020202020204" pitchFamily="34" charset="0"/>
              </a:rPr>
              <a:t>Segundo </a:t>
            </a:r>
            <a:r>
              <a:rPr lang="pt-BR" sz="2800" b="0" i="1" u="none" strike="noStrike" dirty="0" err="1">
                <a:effectLst/>
                <a:latin typeface="Arial" panose="020B0604020202020204" pitchFamily="34" charset="0"/>
              </a:rPr>
              <a:t>Sommerville</a:t>
            </a:r>
            <a:r>
              <a:rPr lang="pt-BR" sz="2800" b="0" i="1" u="none" strike="noStrike" dirty="0">
                <a:effectLst/>
                <a:latin typeface="Arial" panose="020B0604020202020204" pitchFamily="34" charset="0"/>
              </a:rPr>
              <a:t> (2007):</a:t>
            </a:r>
          </a:p>
          <a:p>
            <a:endParaRPr lang="pt-BR" sz="2800" b="0" i="1" u="none" strike="noStrike" dirty="0">
              <a:effectLst/>
              <a:latin typeface="Arial" panose="020B0604020202020204" pitchFamily="34" charset="0"/>
            </a:endParaRPr>
          </a:p>
          <a:p>
            <a:pPr lvl="1" algn="just"/>
            <a:r>
              <a:rPr lang="pt-BR" sz="2400" b="0" i="1" u="none" strike="noStrike" dirty="0">
                <a:effectLst/>
                <a:latin typeface="Arial" panose="020B0604020202020204" pitchFamily="34" charset="0"/>
              </a:rPr>
              <a:t>durante o levantamento de requisitos os profissionais de informática trabalham diretamente com os clientes e usuários finais do sistema para aprender sobre o domínio da aplicação.</a:t>
            </a:r>
            <a:endParaRPr lang="pt-BR" sz="2400" dirty="0">
              <a:effectLst/>
            </a:endParaRPr>
          </a:p>
          <a:p>
            <a:endParaRPr lang="pt-BR" dirty="0"/>
          </a:p>
        </p:txBody>
      </p:sp>
      <p:sp>
        <p:nvSpPr>
          <p:cNvPr id="17" name="Rectangle 16">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471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18BBF1-4130-78EA-07F7-6DF265446395}"/>
              </a:ext>
            </a:extLst>
          </p:cNvPr>
          <p:cNvSpPr>
            <a:spLocks noGrp="1"/>
          </p:cNvSpPr>
          <p:nvPr>
            <p:ph type="title"/>
          </p:nvPr>
        </p:nvSpPr>
        <p:spPr/>
        <p:txBody>
          <a:bodyPr/>
          <a:lstStyle/>
          <a:p>
            <a:r>
              <a:rPr lang="pt-BR" dirty="0">
                <a:solidFill>
                  <a:schemeClr val="bg1"/>
                </a:solidFill>
              </a:rPr>
              <a:t>Então, qual é o principal objetivo dessa etapa?</a:t>
            </a:r>
          </a:p>
        </p:txBody>
      </p:sp>
      <p:graphicFrame>
        <p:nvGraphicFramePr>
          <p:cNvPr id="5" name="Espaço Reservado para Conteúdo 2">
            <a:extLst>
              <a:ext uri="{FF2B5EF4-FFF2-40B4-BE49-F238E27FC236}">
                <a16:creationId xmlns:a16="http://schemas.microsoft.com/office/drawing/2014/main" id="{9210AB70-7B21-3717-734A-697F2890C23B}"/>
              </a:ext>
            </a:extLst>
          </p:cNvPr>
          <p:cNvGraphicFramePr>
            <a:graphicFrameLocks noGrp="1"/>
          </p:cNvGraphicFramePr>
          <p:nvPr>
            <p:ph idx="1"/>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090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FBAC-4228-8844-EAA1-AD32B9F6C0E6}"/>
              </a:ext>
            </a:extLst>
          </p:cNvPr>
          <p:cNvSpPr>
            <a:spLocks noGrp="1"/>
          </p:cNvSpPr>
          <p:nvPr>
            <p:ph type="title"/>
          </p:nvPr>
        </p:nvSpPr>
        <p:spPr/>
        <p:txBody>
          <a:bodyPr/>
          <a:lstStyle/>
          <a:p>
            <a:r>
              <a:rPr lang="pt-BR" dirty="0">
                <a:solidFill>
                  <a:schemeClr val="bg1"/>
                </a:solidFill>
              </a:rPr>
              <a:t>Quem participa dessa fase?</a:t>
            </a:r>
          </a:p>
        </p:txBody>
      </p:sp>
      <p:graphicFrame>
        <p:nvGraphicFramePr>
          <p:cNvPr id="5" name="Espaço Reservado para Conteúdo 2">
            <a:extLst>
              <a:ext uri="{FF2B5EF4-FFF2-40B4-BE49-F238E27FC236}">
                <a16:creationId xmlns:a16="http://schemas.microsoft.com/office/drawing/2014/main" id="{0A50B1EE-1D7C-C945-DF1E-586347730725}"/>
              </a:ext>
            </a:extLst>
          </p:cNvPr>
          <p:cNvGraphicFramePr>
            <a:graphicFrameLocks noGrp="1"/>
          </p:cNvGraphicFramePr>
          <p:nvPr>
            <p:ph idx="1"/>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9310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12" name="Rectangle 11">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16" name="Freeform: Shape 15">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2" name="Título 1">
            <a:extLst>
              <a:ext uri="{FF2B5EF4-FFF2-40B4-BE49-F238E27FC236}">
                <a16:creationId xmlns:a16="http://schemas.microsoft.com/office/drawing/2014/main" id="{849E2E70-764F-42A4-9646-0BE930A0F5C8}"/>
              </a:ext>
            </a:extLst>
          </p:cNvPr>
          <p:cNvSpPr>
            <a:spLocks noGrp="1"/>
          </p:cNvSpPr>
          <p:nvPr>
            <p:ph type="title"/>
          </p:nvPr>
        </p:nvSpPr>
        <p:spPr>
          <a:xfrm>
            <a:off x="1069849" y="1298448"/>
            <a:ext cx="6917245" cy="3255264"/>
          </a:xfrm>
        </p:spPr>
        <p:txBody>
          <a:bodyPr vert="horz" lIns="91440" tIns="45720" rIns="91440" bIns="45720" rtlCol="0" anchor="ctr">
            <a:normAutofit/>
          </a:bodyPr>
          <a:lstStyle/>
          <a:p>
            <a:pPr algn="r"/>
            <a:r>
              <a:rPr lang="en-US" sz="6000">
                <a:solidFill>
                  <a:srgbClr val="FFFFFF"/>
                </a:solidFill>
              </a:rPr>
              <a:t>Técnicas para levantamento de requisitos</a:t>
            </a:r>
          </a:p>
        </p:txBody>
      </p:sp>
      <p:sp>
        <p:nvSpPr>
          <p:cNvPr id="3" name="Espaço Reservado para Texto 2">
            <a:extLst>
              <a:ext uri="{FF2B5EF4-FFF2-40B4-BE49-F238E27FC236}">
                <a16:creationId xmlns:a16="http://schemas.microsoft.com/office/drawing/2014/main" id="{82D3A18F-3E05-4570-8207-C1FA829C5AC2}"/>
              </a:ext>
            </a:extLst>
          </p:cNvPr>
          <p:cNvSpPr>
            <a:spLocks noGrp="1"/>
          </p:cNvSpPr>
          <p:nvPr>
            <p:ph type="body" idx="1"/>
          </p:nvPr>
        </p:nvSpPr>
        <p:spPr>
          <a:xfrm>
            <a:off x="8858384" y="2144121"/>
            <a:ext cx="3021621" cy="1709159"/>
          </a:xfrm>
        </p:spPr>
        <p:txBody>
          <a:bodyPr vert="horz" lIns="91440" tIns="45720" rIns="91440" bIns="45720" rtlCol="0" anchor="ctr">
            <a:normAutofit/>
          </a:bodyPr>
          <a:lstStyle/>
          <a:p>
            <a:endParaRPr lang="en-US" sz="1800">
              <a:solidFill>
                <a:schemeClr val="tx1"/>
              </a:solidFill>
            </a:endParaRPr>
          </a:p>
        </p:txBody>
      </p:sp>
    </p:spTree>
    <p:extLst>
      <p:ext uri="{BB962C8B-B14F-4D97-AF65-F5344CB8AC3E}">
        <p14:creationId xmlns:p14="http://schemas.microsoft.com/office/powerpoint/2010/main" val="320070938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5DB188-4006-4207-A473-B4B569C5B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12" name="Rectangle 11">
            <a:extLst>
              <a:ext uri="{FF2B5EF4-FFF2-40B4-BE49-F238E27FC236}">
                <a16:creationId xmlns:a16="http://schemas.microsoft.com/office/drawing/2014/main" id="{BAB4522D-D095-4687-BFB3-976E665AD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useBgFill="1">
        <p:nvSpPr>
          <p:cNvPr id="14" name="Rectangle 13">
            <a:extLst>
              <a:ext uri="{FF2B5EF4-FFF2-40B4-BE49-F238E27FC236}">
                <a16:creationId xmlns:a16="http://schemas.microsoft.com/office/drawing/2014/main" id="{A652E5D6-E378-4614-BCBD-8663DD15B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A287AC3-AACF-4ADB-9F73-125E714D9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993" y="4367639"/>
            <a:ext cx="11430014" cy="1852186"/>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lstStyle/>
          <a:p>
            <a:endParaRPr lang="pt-BR"/>
          </a:p>
        </p:txBody>
      </p:sp>
      <p:sp>
        <p:nvSpPr>
          <p:cNvPr id="4" name="Título 3">
            <a:extLst>
              <a:ext uri="{FF2B5EF4-FFF2-40B4-BE49-F238E27FC236}">
                <a16:creationId xmlns:a16="http://schemas.microsoft.com/office/drawing/2014/main" id="{DA182BE5-F738-493C-B6EC-2FA3DB4C1377}"/>
              </a:ext>
            </a:extLst>
          </p:cNvPr>
          <p:cNvSpPr>
            <a:spLocks noGrp="1"/>
          </p:cNvSpPr>
          <p:nvPr>
            <p:ph type="title"/>
          </p:nvPr>
        </p:nvSpPr>
        <p:spPr>
          <a:xfrm>
            <a:off x="554477" y="4599160"/>
            <a:ext cx="11079804" cy="1358020"/>
          </a:xfrm>
        </p:spPr>
        <p:txBody>
          <a:bodyPr vert="horz" lIns="91440" tIns="45720" rIns="91440" bIns="45720" rtlCol="0" anchor="ctr">
            <a:normAutofit/>
          </a:bodyPr>
          <a:lstStyle/>
          <a:p>
            <a:pPr algn="ctr">
              <a:spcBef>
                <a:spcPct val="0"/>
              </a:spcBef>
            </a:pPr>
            <a:r>
              <a:rPr lang="en-US" sz="4400">
                <a:solidFill>
                  <a:schemeClr val="bg1"/>
                </a:solidFill>
              </a:rPr>
              <a:t>Técnicas de Levantamento de Requisito</a:t>
            </a:r>
            <a:br>
              <a:rPr lang="en-US" sz="4400">
                <a:solidFill>
                  <a:schemeClr val="bg1"/>
                </a:solidFill>
              </a:rPr>
            </a:br>
            <a:endParaRPr lang="en-US" sz="4400">
              <a:solidFill>
                <a:schemeClr val="bg1"/>
              </a:solidFill>
            </a:endParaRPr>
          </a:p>
        </p:txBody>
      </p:sp>
      <p:graphicFrame>
        <p:nvGraphicFramePr>
          <p:cNvPr id="5" name="Diagrama 4">
            <a:extLst>
              <a:ext uri="{FF2B5EF4-FFF2-40B4-BE49-F238E27FC236}">
                <a16:creationId xmlns:a16="http://schemas.microsoft.com/office/drawing/2014/main" id="{F8E4BAF7-F83D-440F-A19F-2ADCBB0AA862}"/>
              </a:ext>
            </a:extLst>
          </p:cNvPr>
          <p:cNvGraphicFramePr/>
          <p:nvPr>
            <p:extLst>
              <p:ext uri="{D42A27DB-BD31-4B8C-83A1-F6EECF244321}">
                <p14:modId xmlns:p14="http://schemas.microsoft.com/office/powerpoint/2010/main" val="1372163267"/>
              </p:ext>
            </p:extLst>
          </p:nvPr>
        </p:nvGraphicFramePr>
        <p:xfrm>
          <a:off x="960120" y="640080"/>
          <a:ext cx="10271760" cy="3202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79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2" name="Título 1"/>
          <p:cNvSpPr>
            <a:spLocks noGrp="1"/>
          </p:cNvSpPr>
          <p:nvPr>
            <p:ph type="title"/>
          </p:nvPr>
        </p:nvSpPr>
        <p:spPr>
          <a:xfrm>
            <a:off x="252919" y="1123837"/>
            <a:ext cx="2947482" cy="4601183"/>
          </a:xfrm>
        </p:spPr>
        <p:txBody>
          <a:bodyPr>
            <a:normAutofit/>
          </a:bodyPr>
          <a:lstStyle/>
          <a:p>
            <a:pPr algn="ctr"/>
            <a:r>
              <a:rPr lang="pt-BR" sz="4400" dirty="0">
                <a:solidFill>
                  <a:schemeClr val="bg1"/>
                </a:solidFill>
              </a:rPr>
              <a:t>Engenharia de Requisitos</a:t>
            </a:r>
          </a:p>
        </p:txBody>
      </p:sp>
      <p:graphicFrame>
        <p:nvGraphicFramePr>
          <p:cNvPr id="5" name="Espaço Reservado para Conteúdo 2">
            <a:extLst>
              <a:ext uri="{FF2B5EF4-FFF2-40B4-BE49-F238E27FC236}">
                <a16:creationId xmlns:a16="http://schemas.microsoft.com/office/drawing/2014/main" id="{013E541A-36E1-B058-62B8-3512FED8BBB1}"/>
              </a:ext>
            </a:extLst>
          </p:cNvPr>
          <p:cNvGraphicFramePr>
            <a:graphicFrameLocks noGrp="1"/>
          </p:cNvGraphicFramePr>
          <p:nvPr>
            <p:ph idx="1"/>
            <p:extLst>
              <p:ext uri="{D42A27DB-BD31-4B8C-83A1-F6EECF244321}">
                <p14:modId xmlns:p14="http://schemas.microsoft.com/office/powerpoint/2010/main" val="3309508320"/>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355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dirty="0"/>
              <a:t>Objetivo da Engenharia de Requisitos</a:t>
            </a:r>
          </a:p>
        </p:txBody>
      </p:sp>
      <p:graphicFrame>
        <p:nvGraphicFramePr>
          <p:cNvPr id="4" name="Espaço Reservado para Conteúdo 3"/>
          <p:cNvGraphicFramePr>
            <a:graphicFrameLocks noGrp="1"/>
          </p:cNvGraphicFramePr>
          <p:nvPr>
            <p:ph sz="half" idx="1"/>
            <p:extLst>
              <p:ext uri="{D42A27DB-BD31-4B8C-83A1-F6EECF244321}">
                <p14:modId xmlns:p14="http://schemas.microsoft.com/office/powerpoint/2010/main" val="1261834595"/>
              </p:ext>
            </p:extLst>
          </p:nvPr>
        </p:nvGraphicFramePr>
        <p:xfrm>
          <a:off x="3200401" y="868680"/>
          <a:ext cx="4800600" cy="5308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ço Reservado para Conteúdo 4"/>
          <p:cNvSpPr>
            <a:spLocks noGrp="1"/>
          </p:cNvSpPr>
          <p:nvPr>
            <p:ph sz="half" idx="2"/>
          </p:nvPr>
        </p:nvSpPr>
        <p:spPr>
          <a:xfrm>
            <a:off x="8137096" y="1453471"/>
            <a:ext cx="3474720" cy="5120640"/>
          </a:xfrm>
        </p:spPr>
        <p:txBody>
          <a:bodyPr/>
          <a:lstStyle/>
          <a:p>
            <a:r>
              <a:rPr lang="pt-BR" dirty="0"/>
              <a:t>Esse documento servirá de referência para todas as pessoas que participarem do processo de desenvolvimento do sistema.</a:t>
            </a:r>
          </a:p>
          <a:p>
            <a:r>
              <a:rPr lang="pt-BR" dirty="0"/>
              <a:t>Dos clientes aos programadores.</a:t>
            </a:r>
          </a:p>
          <a:p>
            <a:endParaRPr lang="pt-BR" dirty="0"/>
          </a:p>
        </p:txBody>
      </p:sp>
    </p:spTree>
    <p:extLst>
      <p:ext uri="{BB962C8B-B14F-4D97-AF65-F5344CB8AC3E}">
        <p14:creationId xmlns:p14="http://schemas.microsoft.com/office/powerpoint/2010/main" val="3211566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p:cNvSpPr>
            <a:spLocks noGrp="1"/>
          </p:cNvSpPr>
          <p:nvPr>
            <p:ph type="title"/>
          </p:nvPr>
        </p:nvSpPr>
        <p:spPr>
          <a:xfrm>
            <a:off x="1600754" y="1087374"/>
            <a:ext cx="8983489" cy="1000978"/>
          </a:xfrm>
        </p:spPr>
        <p:txBody>
          <a:bodyPr>
            <a:normAutofit/>
          </a:bodyPr>
          <a:lstStyle/>
          <a:p>
            <a:r>
              <a:rPr lang="pt-BR"/>
              <a:t>O Que são requisitos de Software?</a:t>
            </a:r>
          </a:p>
        </p:txBody>
      </p:sp>
      <p:sp>
        <p:nvSpPr>
          <p:cNvPr id="21" name="Rectangle 20">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23" name="Rectangle 22">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25" name="Rectangle 24">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Espaço Reservado para Conteúdo 2"/>
          <p:cNvSpPr>
            <a:spLocks noGrp="1"/>
          </p:cNvSpPr>
          <p:nvPr>
            <p:ph idx="1"/>
          </p:nvPr>
        </p:nvSpPr>
        <p:spPr>
          <a:xfrm>
            <a:off x="1600753" y="2535446"/>
            <a:ext cx="8983489" cy="3554457"/>
          </a:xfrm>
        </p:spPr>
        <p:txBody>
          <a:bodyPr>
            <a:normAutofit/>
          </a:bodyPr>
          <a:lstStyle/>
          <a:p>
            <a:r>
              <a:rPr lang="pt-BR" dirty="0">
                <a:solidFill>
                  <a:schemeClr val="tx1"/>
                </a:solidFill>
              </a:rPr>
              <a:t>Requisito, de acordo com a IEEE, são:</a:t>
            </a:r>
          </a:p>
          <a:p>
            <a:pPr lvl="1"/>
            <a:r>
              <a:rPr lang="pt-BR" dirty="0">
                <a:solidFill>
                  <a:schemeClr val="tx1"/>
                </a:solidFill>
              </a:rPr>
              <a:t>Uma condição ou uma capacidade de que o usuário necessita, para solucionar um problema ou alcançar um objetivo.</a:t>
            </a:r>
          </a:p>
          <a:p>
            <a:pPr lvl="1"/>
            <a:r>
              <a:rPr lang="pt-BR" dirty="0">
                <a:solidFill>
                  <a:schemeClr val="tx1"/>
                </a:solidFill>
              </a:rPr>
              <a:t>Uma condição ou uma capacidade que deve ser alcançada ou possuída por um sistema ou componente do sistema, para satisfazer um contrato, um padrão, uma especificação ou outros documentos impostos formalmente.</a:t>
            </a:r>
          </a:p>
          <a:p>
            <a:pPr lvl="1"/>
            <a:r>
              <a:rPr lang="pt-BR" dirty="0">
                <a:solidFill>
                  <a:schemeClr val="tx1"/>
                </a:solidFill>
              </a:rPr>
              <a:t>Uma representação documentada de uma condição ou capacidade, conforme os itens anteriores.</a:t>
            </a:r>
          </a:p>
          <a:p>
            <a:endParaRPr lang="pt-BR" dirty="0">
              <a:solidFill>
                <a:schemeClr val="tx1"/>
              </a:solidFill>
            </a:endParaRPr>
          </a:p>
        </p:txBody>
      </p:sp>
    </p:spTree>
    <p:extLst>
      <p:ext uri="{BB962C8B-B14F-4D97-AF65-F5344CB8AC3E}">
        <p14:creationId xmlns:p14="http://schemas.microsoft.com/office/powerpoint/2010/main" val="370540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2" name="Título 1"/>
          <p:cNvSpPr>
            <a:spLocks noGrp="1"/>
          </p:cNvSpPr>
          <p:nvPr>
            <p:ph type="title"/>
          </p:nvPr>
        </p:nvSpPr>
        <p:spPr>
          <a:xfrm>
            <a:off x="252919" y="1123837"/>
            <a:ext cx="2947482" cy="4601183"/>
          </a:xfrm>
        </p:spPr>
        <p:txBody>
          <a:bodyPr>
            <a:normAutofit/>
          </a:bodyPr>
          <a:lstStyle/>
          <a:p>
            <a:r>
              <a:rPr lang="pt-BR">
                <a:solidFill>
                  <a:schemeClr val="bg1"/>
                </a:solidFill>
              </a:rPr>
              <a:t>O Que são requisitos de Software?</a:t>
            </a:r>
          </a:p>
        </p:txBody>
      </p:sp>
      <p:graphicFrame>
        <p:nvGraphicFramePr>
          <p:cNvPr id="14" name="Espaço Reservado para Conteúdo 2">
            <a:extLst>
              <a:ext uri="{FF2B5EF4-FFF2-40B4-BE49-F238E27FC236}">
                <a16:creationId xmlns:a16="http://schemas.microsoft.com/office/drawing/2014/main" id="{C8AE3156-68FB-8730-1018-7724D6EA974B}"/>
              </a:ext>
            </a:extLst>
          </p:cNvPr>
          <p:cNvGraphicFramePr>
            <a:graphicFrameLocks noGrp="1"/>
          </p:cNvGraphicFramePr>
          <p:nvPr>
            <p:ph idx="1"/>
            <p:extLst>
              <p:ext uri="{D42A27DB-BD31-4B8C-83A1-F6EECF244321}">
                <p14:modId xmlns:p14="http://schemas.microsoft.com/office/powerpoint/2010/main" val="191354380"/>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63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52919" y="1123837"/>
            <a:ext cx="2947482" cy="4601183"/>
          </a:xfrm>
        </p:spPr>
        <p:txBody>
          <a:bodyPr>
            <a:normAutofit/>
          </a:bodyPr>
          <a:lstStyle/>
          <a:p>
            <a:r>
              <a:rPr lang="pt-BR"/>
              <a:t>O Que são requisitos de Software?</a:t>
            </a:r>
          </a:p>
        </p:txBody>
      </p:sp>
      <p:graphicFrame>
        <p:nvGraphicFramePr>
          <p:cNvPr id="11" name="Espaço Reservado para Conteúdo 2">
            <a:extLst>
              <a:ext uri="{FF2B5EF4-FFF2-40B4-BE49-F238E27FC236}">
                <a16:creationId xmlns:a16="http://schemas.microsoft.com/office/drawing/2014/main" id="{591A98B1-F99A-5D9B-881A-91741942073B}"/>
              </a:ext>
            </a:extLst>
          </p:cNvPr>
          <p:cNvGraphicFramePr>
            <a:graphicFrameLocks noGrp="1"/>
          </p:cNvGraphicFramePr>
          <p:nvPr>
            <p:ph idx="1"/>
            <p:extLst>
              <p:ext uri="{D42A27DB-BD31-4B8C-83A1-F6EECF244321}">
                <p14:modId xmlns:p14="http://schemas.microsoft.com/office/powerpoint/2010/main" val="1219152691"/>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860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14" name="Rectangle 13">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useBgFill="1">
        <p:nvSpPr>
          <p:cNvPr id="16" name="Rectangle 15">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4" name="Título 3">
            <a:extLst>
              <a:ext uri="{FF2B5EF4-FFF2-40B4-BE49-F238E27FC236}">
                <a16:creationId xmlns:a16="http://schemas.microsoft.com/office/drawing/2014/main" id="{71791F31-54E5-6BDB-4794-F5D87DEEDFF5}"/>
              </a:ext>
            </a:extLst>
          </p:cNvPr>
          <p:cNvSpPr>
            <a:spLocks noGrp="1"/>
          </p:cNvSpPr>
          <p:nvPr>
            <p:ph type="title"/>
          </p:nvPr>
        </p:nvSpPr>
        <p:spPr>
          <a:xfrm>
            <a:off x="1069848" y="4590661"/>
            <a:ext cx="10210862" cy="1065690"/>
          </a:xfrm>
        </p:spPr>
        <p:txBody>
          <a:bodyPr vert="horz" lIns="91440" tIns="45720" rIns="91440" bIns="45720" rtlCol="0" anchor="b">
            <a:normAutofit/>
          </a:bodyPr>
          <a:lstStyle/>
          <a:p>
            <a:pPr algn="ctr"/>
            <a:r>
              <a:rPr lang="en-US" sz="6600" spc="-100" dirty="0"/>
              <a:t>EXEMPLO</a:t>
            </a:r>
          </a:p>
        </p:txBody>
      </p:sp>
      <p:pic>
        <p:nvPicPr>
          <p:cNvPr id="9" name="Graphic 8" descr="Documento">
            <a:extLst>
              <a:ext uri="{FF2B5EF4-FFF2-40B4-BE49-F238E27FC236}">
                <a16:creationId xmlns:a16="http://schemas.microsoft.com/office/drawing/2014/main" id="{1870E33E-A875-B676-19E6-E0FDD8AEEF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10229" y="484632"/>
            <a:ext cx="3556755" cy="3556755"/>
          </a:xfrm>
          <a:prstGeom prst="rect">
            <a:avLst/>
          </a:prstGeom>
        </p:spPr>
      </p:pic>
    </p:spTree>
    <p:extLst>
      <p:ext uri="{BB962C8B-B14F-4D97-AF65-F5344CB8AC3E}">
        <p14:creationId xmlns:p14="http://schemas.microsoft.com/office/powerpoint/2010/main" val="312486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22" name="Rectangle 21">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pic>
        <p:nvPicPr>
          <p:cNvPr id="4" name="Imagem 3" descr="Logotipo, nome da empresa&#10;&#10;Descrição gerada automaticamente">
            <a:extLst>
              <a:ext uri="{FF2B5EF4-FFF2-40B4-BE49-F238E27FC236}">
                <a16:creationId xmlns:a16="http://schemas.microsoft.com/office/drawing/2014/main" id="{C548DD28-3065-C8E6-A5B3-821E9FAC44AD}"/>
              </a:ext>
            </a:extLst>
          </p:cNvPr>
          <p:cNvPicPr>
            <a:picLocks noChangeAspect="1"/>
          </p:cNvPicPr>
          <p:nvPr/>
        </p:nvPicPr>
        <p:blipFill rotWithShape="1">
          <a:blip r:embed="rId2">
            <a:extLst>
              <a:ext uri="{28A0092B-C50C-407E-A947-70E740481C1C}">
                <a14:useLocalDpi xmlns:a14="http://schemas.microsoft.com/office/drawing/2010/main" val="0"/>
              </a:ext>
            </a:extLst>
          </a:blip>
          <a:srcRect l="27737" t="18002" r="29457" b="17055"/>
          <a:stretch/>
        </p:blipFill>
        <p:spPr bwMode="auto">
          <a:xfrm>
            <a:off x="993114" y="758953"/>
            <a:ext cx="3513600" cy="5330650"/>
          </a:xfrm>
          <a:prstGeom prst="rect">
            <a:avLst/>
          </a:prstGeom>
          <a:extLst>
            <a:ext uri="{53640926-AAD7-44D8-BBD7-CCE9431645EC}">
              <a14:shadowObscured xmlns:a14="http://schemas.microsoft.com/office/drawing/2010/main"/>
            </a:ext>
          </a:extLst>
        </p:spPr>
      </p:pic>
      <p:sp>
        <p:nvSpPr>
          <p:cNvPr id="3" name="Espaço Reservado para Conteúdo 2">
            <a:extLst>
              <a:ext uri="{FF2B5EF4-FFF2-40B4-BE49-F238E27FC236}">
                <a16:creationId xmlns:a16="http://schemas.microsoft.com/office/drawing/2014/main" id="{1E776339-1C51-DD4E-B473-01851596ED6D}"/>
              </a:ext>
            </a:extLst>
          </p:cNvPr>
          <p:cNvSpPr>
            <a:spLocks noGrp="1"/>
          </p:cNvSpPr>
          <p:nvPr>
            <p:ph idx="1"/>
          </p:nvPr>
        </p:nvSpPr>
        <p:spPr>
          <a:xfrm>
            <a:off x="5451644" y="1454227"/>
            <a:ext cx="6451109" cy="4330754"/>
          </a:xfrm>
        </p:spPr>
        <p:txBody>
          <a:bodyPr anchor="t">
            <a:normAutofit/>
          </a:bodyPr>
          <a:lstStyle/>
          <a:p>
            <a:pPr algn="just">
              <a:spcAft>
                <a:spcPts val="800"/>
              </a:spcAft>
            </a:pPr>
            <a:r>
              <a:rPr lang="pt-BR" b="1" kern="100"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Descrição geral do sistema: </a:t>
            </a:r>
          </a:p>
          <a:p>
            <a:pPr lvl="1" algn="just">
              <a:spcAft>
                <a:spcPts val="800"/>
              </a:spcAft>
            </a:pPr>
            <a:r>
              <a:rPr lang="pt-BR" kern="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O sistema 100milhas tem por objetivo um sistema on-line para intermediar a relação entre o cliente (turista) com os melhores preços oferecidos por diferentes prestadores de serviços da viagem (passagens, hotéis, pacotes). </a:t>
            </a:r>
          </a:p>
          <a:p>
            <a:pPr lvl="1" algn="just">
              <a:spcAft>
                <a:spcPts val="800"/>
              </a:spcAft>
            </a:pPr>
            <a:endParaRPr lang="pt-BR" kern="0" dirty="0">
              <a:solidFill>
                <a:srgbClr val="FFFFFF"/>
              </a:solidFill>
              <a:latin typeface="Arial" panose="020B0604020202020204" pitchFamily="34" charset="0"/>
              <a:ea typeface="Times New Roman" panose="02020603050405020304" pitchFamily="18" charset="0"/>
              <a:cs typeface="Times New Roman" panose="02020603050405020304" pitchFamily="18" charset="0"/>
            </a:endParaRPr>
          </a:p>
          <a:p>
            <a:pPr lvl="1" algn="just">
              <a:spcAft>
                <a:spcPts val="800"/>
              </a:spcAft>
            </a:pPr>
            <a:r>
              <a:rPr lang="pt-BR" kern="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Através desse sistema o cliente poderá organizar e pagar por sua viagem sem precisar sair de casa através do seu computador ou dispositivo móvel.</a:t>
            </a:r>
            <a:endParaRPr lang="pt-BR"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solidFill>
                <a:srgbClr val="FFFFFF"/>
              </a:solidFill>
            </a:endParaRPr>
          </a:p>
        </p:txBody>
      </p:sp>
    </p:spTree>
    <p:extLst>
      <p:ext uri="{BB962C8B-B14F-4D97-AF65-F5344CB8AC3E}">
        <p14:creationId xmlns:p14="http://schemas.microsoft.com/office/powerpoint/2010/main" val="285823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5" name="Título 4">
            <a:extLst>
              <a:ext uri="{FF2B5EF4-FFF2-40B4-BE49-F238E27FC236}">
                <a16:creationId xmlns:a16="http://schemas.microsoft.com/office/drawing/2014/main" id="{BCB07FA1-0EDD-A777-82F9-DC1F36F944D1}"/>
              </a:ext>
            </a:extLst>
          </p:cNvPr>
          <p:cNvSpPr>
            <a:spLocks noGrp="1"/>
          </p:cNvSpPr>
          <p:nvPr>
            <p:ph type="title"/>
          </p:nvPr>
        </p:nvSpPr>
        <p:spPr>
          <a:xfrm>
            <a:off x="252919" y="1123837"/>
            <a:ext cx="2947482" cy="4601183"/>
          </a:xfrm>
        </p:spPr>
        <p:txBody>
          <a:bodyPr>
            <a:normAutofit/>
          </a:bodyPr>
          <a:lstStyle/>
          <a:p>
            <a:r>
              <a:rPr lang="pt-BR" b="1" kern="100">
                <a:solidFill>
                  <a:schemeClr val="bg1"/>
                </a:solidFill>
                <a:latin typeface="Arial" panose="020B0604020202020204" pitchFamily="34" charset="0"/>
                <a:ea typeface="Calibri" panose="020F0502020204030204" pitchFamily="34" charset="0"/>
                <a:cs typeface="Times New Roman" panose="02020603050405020304" pitchFamily="18" charset="0"/>
              </a:rPr>
              <a:t>E</a:t>
            </a:r>
            <a:r>
              <a:rPr lang="pt-BR" b="1" kern="100">
                <a:solidFill>
                  <a:schemeClr val="bg1"/>
                </a:solidFill>
                <a:effectLst/>
                <a:latin typeface="Arial" panose="020B0604020202020204" pitchFamily="34" charset="0"/>
                <a:ea typeface="Calibri" panose="020F0502020204030204" pitchFamily="34" charset="0"/>
                <a:cs typeface="Times New Roman" panose="02020603050405020304" pitchFamily="18" charset="0"/>
              </a:rPr>
              <a:t>scopo sistema</a:t>
            </a:r>
            <a:endParaRPr lang="pt-BR">
              <a:solidFill>
                <a:schemeClr val="bg1"/>
              </a:solidFill>
            </a:endParaRPr>
          </a:p>
        </p:txBody>
      </p:sp>
      <p:graphicFrame>
        <p:nvGraphicFramePr>
          <p:cNvPr id="9" name="Espaço Reservado para Conteúdo 2">
            <a:extLst>
              <a:ext uri="{FF2B5EF4-FFF2-40B4-BE49-F238E27FC236}">
                <a16:creationId xmlns:a16="http://schemas.microsoft.com/office/drawing/2014/main" id="{5C9BF048-0C5F-01D8-2F3B-85599AF1C57E}"/>
              </a:ext>
            </a:extLst>
          </p:cNvPr>
          <p:cNvGraphicFramePr>
            <a:graphicFrameLocks noGrp="1"/>
          </p:cNvGraphicFramePr>
          <p:nvPr>
            <p:ph idx="1"/>
            <p:extLst>
              <p:ext uri="{D42A27DB-BD31-4B8C-83A1-F6EECF244321}">
                <p14:modId xmlns:p14="http://schemas.microsoft.com/office/powerpoint/2010/main" val="857205389"/>
              </p:ext>
            </p:extLst>
          </p:nvPr>
        </p:nvGraphicFramePr>
        <p:xfrm>
          <a:off x="3811837" y="605928"/>
          <a:ext cx="7601638" cy="5695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5738671"/>
      </p:ext>
    </p:extLst>
  </p:cSld>
  <p:clrMapOvr>
    <a:masterClrMapping/>
  </p:clrMapOvr>
</p:sld>
</file>

<file path=ppt/theme/theme1.xml><?xml version="1.0" encoding="utf-8"?>
<a:theme xmlns:a="http://schemas.openxmlformats.org/drawingml/2006/main" name="Quadro">
  <a:themeElements>
    <a:clrScheme name="Quadr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Quadr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adr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Quadro</Template>
  <TotalTime>443</TotalTime>
  <Words>676</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16</vt:i4>
      </vt:variant>
    </vt:vector>
  </HeadingPairs>
  <TitlesOfParts>
    <vt:vector size="22" baseType="lpstr">
      <vt:lpstr>Arial</vt:lpstr>
      <vt:lpstr>Calibri</vt:lpstr>
      <vt:lpstr>Corbel</vt:lpstr>
      <vt:lpstr>Symbol</vt:lpstr>
      <vt:lpstr>Wingdings 2</vt:lpstr>
      <vt:lpstr>Quadro</vt:lpstr>
      <vt:lpstr>Análise e Projeto de Sistemas</vt:lpstr>
      <vt:lpstr>Engenharia de Requisitos</vt:lpstr>
      <vt:lpstr>Objetivo da Engenharia de Requisitos</vt:lpstr>
      <vt:lpstr>O Que são requisitos de Software?</vt:lpstr>
      <vt:lpstr>O Que são requisitos de Software?</vt:lpstr>
      <vt:lpstr>O Que são requisitos de Software?</vt:lpstr>
      <vt:lpstr>EXEMPLO</vt:lpstr>
      <vt:lpstr>Apresentação do PowerPoint</vt:lpstr>
      <vt:lpstr>Escopo sistema</vt:lpstr>
      <vt:lpstr>Limites </vt:lpstr>
      <vt:lpstr>Levantamento de Requisitos</vt:lpstr>
      <vt:lpstr>Levantamento de Requisitos</vt:lpstr>
      <vt:lpstr>Então, qual é o principal objetivo dessa etapa?</vt:lpstr>
      <vt:lpstr>Quem participa dessa fase?</vt:lpstr>
      <vt:lpstr>Técnicas para levantamento de requisitos</vt:lpstr>
      <vt:lpstr>Técnicas de Levantamento de Requisito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e Projeto de Sistemas</dc:title>
  <dc:creator>Usuário do Windows</dc:creator>
  <cp:lastModifiedBy>Maria Isabel Giusti Moreira</cp:lastModifiedBy>
  <cp:revision>84</cp:revision>
  <dcterms:created xsi:type="dcterms:W3CDTF">2018-03-05T15:09:20Z</dcterms:created>
  <dcterms:modified xsi:type="dcterms:W3CDTF">2023-08-24T01:56:09Z</dcterms:modified>
</cp:coreProperties>
</file>