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7" r:id="rId2"/>
    <p:sldId id="1992" r:id="rId3"/>
    <p:sldId id="1993" r:id="rId4"/>
    <p:sldId id="1994" r:id="rId5"/>
    <p:sldId id="1995" r:id="rId6"/>
    <p:sldId id="278" r:id="rId7"/>
    <p:sldId id="280" r:id="rId8"/>
    <p:sldId id="2000" r:id="rId9"/>
    <p:sldId id="1928" r:id="rId10"/>
    <p:sldId id="1929" r:id="rId11"/>
    <p:sldId id="1930" r:id="rId12"/>
    <p:sldId id="1945" r:id="rId13"/>
    <p:sldId id="2001" r:id="rId14"/>
    <p:sldId id="1932" r:id="rId15"/>
    <p:sldId id="2006" r:id="rId16"/>
    <p:sldId id="1933" r:id="rId17"/>
    <p:sldId id="1934" r:id="rId18"/>
    <p:sldId id="2002" r:id="rId19"/>
    <p:sldId id="1935" r:id="rId20"/>
    <p:sldId id="1936" r:id="rId21"/>
    <p:sldId id="1937" r:id="rId22"/>
    <p:sldId id="1938" r:id="rId23"/>
    <p:sldId id="1939" r:id="rId24"/>
    <p:sldId id="335" r:id="rId25"/>
    <p:sldId id="2003" r:id="rId26"/>
    <p:sldId id="1940" r:id="rId27"/>
    <p:sldId id="1941" r:id="rId28"/>
    <p:sldId id="1942" r:id="rId29"/>
    <p:sldId id="2004" r:id="rId30"/>
    <p:sldId id="1943" r:id="rId31"/>
    <p:sldId id="1944" r:id="rId32"/>
    <p:sldId id="338" r:id="rId33"/>
    <p:sldId id="1996" r:id="rId34"/>
    <p:sldId id="1997" r:id="rId35"/>
    <p:sldId id="200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79" autoAdjust="0"/>
    <p:restoredTop sz="94660"/>
  </p:normalViewPr>
  <p:slideViewPr>
    <p:cSldViewPr snapToGrid="0">
      <p:cViewPr varScale="1">
        <p:scale>
          <a:sx n="58" d="100"/>
          <a:sy n="58" d="100"/>
        </p:scale>
        <p:origin x="7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984431-FDB6-4CFC-845C-06524D60B457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7C551F7-633A-4453-97C9-0C3B1DA09408}">
      <dgm:prSet/>
      <dgm:spPr/>
      <dgm:t>
        <a:bodyPr/>
        <a:lstStyle/>
        <a:p>
          <a:r>
            <a:rPr lang="pt-BR" dirty="0"/>
            <a:t>Cadastro de Cliente (Turista)</a:t>
          </a:r>
          <a:endParaRPr lang="en-US" dirty="0"/>
        </a:p>
      </dgm:t>
    </dgm:pt>
    <dgm:pt modelId="{66D3CA86-9D3C-4D9E-889B-EDE3C22B1840}" type="parTrans" cxnId="{F3F70BDC-7601-41EA-AC3F-068F88CF8B16}">
      <dgm:prSet/>
      <dgm:spPr/>
      <dgm:t>
        <a:bodyPr/>
        <a:lstStyle/>
        <a:p>
          <a:endParaRPr lang="en-US"/>
        </a:p>
      </dgm:t>
    </dgm:pt>
    <dgm:pt modelId="{4F98FC69-1837-4630-A5A0-E480FA238F00}" type="sibTrans" cxnId="{F3F70BDC-7601-41EA-AC3F-068F88CF8B16}">
      <dgm:prSet/>
      <dgm:spPr/>
      <dgm:t>
        <a:bodyPr/>
        <a:lstStyle/>
        <a:p>
          <a:endParaRPr lang="en-US"/>
        </a:p>
      </dgm:t>
    </dgm:pt>
    <dgm:pt modelId="{F85F6472-0FDF-4CBA-84B6-58ADA457585F}">
      <dgm:prSet/>
      <dgm:spPr/>
      <dgm:t>
        <a:bodyPr/>
        <a:lstStyle/>
        <a:p>
          <a:r>
            <a:rPr lang="pt-BR" dirty="0"/>
            <a:t>Acesso ao sistema através de login e senha</a:t>
          </a:r>
          <a:endParaRPr lang="en-US" dirty="0"/>
        </a:p>
      </dgm:t>
    </dgm:pt>
    <dgm:pt modelId="{530135BB-01FF-4C7A-86F5-83FD613091D7}" type="parTrans" cxnId="{391139DD-206B-43DD-8A57-7F129BB1E0C0}">
      <dgm:prSet/>
      <dgm:spPr/>
      <dgm:t>
        <a:bodyPr/>
        <a:lstStyle/>
        <a:p>
          <a:endParaRPr lang="en-US"/>
        </a:p>
      </dgm:t>
    </dgm:pt>
    <dgm:pt modelId="{3342826F-7128-4879-A3D9-86EEBF73FEC1}" type="sibTrans" cxnId="{391139DD-206B-43DD-8A57-7F129BB1E0C0}">
      <dgm:prSet/>
      <dgm:spPr/>
      <dgm:t>
        <a:bodyPr/>
        <a:lstStyle/>
        <a:p>
          <a:endParaRPr lang="en-US"/>
        </a:p>
      </dgm:t>
    </dgm:pt>
    <dgm:pt modelId="{9B4D06C0-636C-4E3D-8829-C250F1A67A3E}">
      <dgm:prSet/>
      <dgm:spPr/>
      <dgm:t>
        <a:bodyPr/>
        <a:lstStyle/>
        <a:p>
          <a:r>
            <a:rPr lang="pt-BR" dirty="0"/>
            <a:t>Cadastro de Companhia área que tenham convênio com o sistema</a:t>
          </a:r>
          <a:endParaRPr lang="en-US" dirty="0"/>
        </a:p>
      </dgm:t>
    </dgm:pt>
    <dgm:pt modelId="{FA9324E6-357C-4975-B74F-5C2DC3DAEDC1}" type="parTrans" cxnId="{F737DA9D-5338-4239-99F8-BA9DBF434D15}">
      <dgm:prSet/>
      <dgm:spPr/>
      <dgm:t>
        <a:bodyPr/>
        <a:lstStyle/>
        <a:p>
          <a:endParaRPr lang="en-US"/>
        </a:p>
      </dgm:t>
    </dgm:pt>
    <dgm:pt modelId="{AC03A733-8BED-4D15-8DFE-9CBD9F533863}" type="sibTrans" cxnId="{F737DA9D-5338-4239-99F8-BA9DBF434D15}">
      <dgm:prSet/>
      <dgm:spPr/>
      <dgm:t>
        <a:bodyPr/>
        <a:lstStyle/>
        <a:p>
          <a:endParaRPr lang="en-US"/>
        </a:p>
      </dgm:t>
    </dgm:pt>
    <dgm:pt modelId="{EE6D4487-8D83-41BA-B467-957F5276F96E}">
      <dgm:prSet/>
      <dgm:spPr/>
      <dgm:t>
        <a:bodyPr/>
        <a:lstStyle/>
        <a:p>
          <a:r>
            <a:rPr lang="pt-BR" dirty="0"/>
            <a:t>Cadastro dos voos de cada companhia área (determinando rota, horários, escalas).</a:t>
          </a:r>
          <a:endParaRPr lang="en-US" dirty="0"/>
        </a:p>
      </dgm:t>
    </dgm:pt>
    <dgm:pt modelId="{7EA1846E-0582-4263-82F6-7B356BA40A98}" type="parTrans" cxnId="{97082993-7932-4DAC-BA37-A3126062447D}">
      <dgm:prSet/>
      <dgm:spPr/>
      <dgm:t>
        <a:bodyPr/>
        <a:lstStyle/>
        <a:p>
          <a:endParaRPr lang="en-US"/>
        </a:p>
      </dgm:t>
    </dgm:pt>
    <dgm:pt modelId="{2C722A1B-11B5-4F95-81C4-D6272B734E9E}" type="sibTrans" cxnId="{97082993-7932-4DAC-BA37-A3126062447D}">
      <dgm:prSet/>
      <dgm:spPr/>
      <dgm:t>
        <a:bodyPr/>
        <a:lstStyle/>
        <a:p>
          <a:endParaRPr lang="en-US"/>
        </a:p>
      </dgm:t>
    </dgm:pt>
    <dgm:pt modelId="{83FEFDF3-6752-4D03-A970-805D26F2D68E}">
      <dgm:prSet/>
      <dgm:spPr/>
      <dgm:t>
        <a:bodyPr/>
        <a:lstStyle/>
        <a:p>
          <a:r>
            <a:rPr lang="pt-BR" dirty="0"/>
            <a:t>Cadastro de Hotéis que tenham convênio com o sistema</a:t>
          </a:r>
          <a:endParaRPr lang="en-US" dirty="0"/>
        </a:p>
      </dgm:t>
    </dgm:pt>
    <dgm:pt modelId="{4ECA4681-5F33-4575-830E-2FDF220C13FD}" type="parTrans" cxnId="{F7C69953-E937-49BC-A8BA-BC4779C04E3D}">
      <dgm:prSet/>
      <dgm:spPr/>
      <dgm:t>
        <a:bodyPr/>
        <a:lstStyle/>
        <a:p>
          <a:endParaRPr lang="en-US"/>
        </a:p>
      </dgm:t>
    </dgm:pt>
    <dgm:pt modelId="{8147E261-5C52-4863-A060-3A21D100093E}" type="sibTrans" cxnId="{F7C69953-E937-49BC-A8BA-BC4779C04E3D}">
      <dgm:prSet/>
      <dgm:spPr/>
      <dgm:t>
        <a:bodyPr/>
        <a:lstStyle/>
        <a:p>
          <a:endParaRPr lang="en-US"/>
        </a:p>
      </dgm:t>
    </dgm:pt>
    <dgm:pt modelId="{EB35583E-F4F1-422D-AFD9-222A176F8EFE}">
      <dgm:prSet/>
      <dgm:spPr/>
      <dgm:t>
        <a:bodyPr/>
        <a:lstStyle/>
        <a:p>
          <a:r>
            <a:rPr lang="pt-BR" dirty="0"/>
            <a:t>Cadastro de quartos de cada hotel</a:t>
          </a:r>
          <a:endParaRPr lang="en-US" dirty="0"/>
        </a:p>
      </dgm:t>
    </dgm:pt>
    <dgm:pt modelId="{EA99C519-12F7-41B9-9819-73935A590225}" type="parTrans" cxnId="{A6DF8942-F987-4C16-AAD0-327FAD9B772D}">
      <dgm:prSet/>
      <dgm:spPr/>
      <dgm:t>
        <a:bodyPr/>
        <a:lstStyle/>
        <a:p>
          <a:endParaRPr lang="en-US"/>
        </a:p>
      </dgm:t>
    </dgm:pt>
    <dgm:pt modelId="{FD09A0A7-67A3-4E16-A049-BAB67F725A46}" type="sibTrans" cxnId="{A6DF8942-F987-4C16-AAD0-327FAD9B772D}">
      <dgm:prSet/>
      <dgm:spPr/>
      <dgm:t>
        <a:bodyPr/>
        <a:lstStyle/>
        <a:p>
          <a:endParaRPr lang="en-US"/>
        </a:p>
      </dgm:t>
    </dgm:pt>
    <dgm:pt modelId="{439E2AA8-E93B-45F7-ADC2-6A5A44992CA8}">
      <dgm:prSet/>
      <dgm:spPr/>
      <dgm:t>
        <a:bodyPr/>
        <a:lstStyle/>
        <a:p>
          <a:r>
            <a:rPr lang="pt-BR" dirty="0"/>
            <a:t>Cadastro de Pacotes</a:t>
          </a:r>
          <a:endParaRPr lang="en-US" dirty="0"/>
        </a:p>
      </dgm:t>
    </dgm:pt>
    <dgm:pt modelId="{91409FFC-4D2D-4060-ADBB-807E9A0ED07B}" type="parTrans" cxnId="{F35FF1B4-8D56-42E7-845D-1268B6107764}">
      <dgm:prSet/>
      <dgm:spPr/>
      <dgm:t>
        <a:bodyPr/>
        <a:lstStyle/>
        <a:p>
          <a:endParaRPr lang="en-US"/>
        </a:p>
      </dgm:t>
    </dgm:pt>
    <dgm:pt modelId="{49D05847-BA09-4E1E-93D2-DB1E56DF7092}" type="sibTrans" cxnId="{F35FF1B4-8D56-42E7-845D-1268B6107764}">
      <dgm:prSet/>
      <dgm:spPr/>
      <dgm:t>
        <a:bodyPr/>
        <a:lstStyle/>
        <a:p>
          <a:endParaRPr lang="en-US"/>
        </a:p>
      </dgm:t>
    </dgm:pt>
    <dgm:pt modelId="{76646B6B-B0EC-4E09-84B3-174CC3BF145A}">
      <dgm:prSet/>
      <dgm:spPr/>
      <dgm:t>
        <a:bodyPr/>
        <a:lstStyle/>
        <a:p>
          <a:r>
            <a:rPr lang="pt-BR" dirty="0"/>
            <a:t>Consulta a Voos</a:t>
          </a:r>
          <a:endParaRPr lang="en-US" dirty="0"/>
        </a:p>
      </dgm:t>
    </dgm:pt>
    <dgm:pt modelId="{A19B06CE-4DDD-493B-AD16-FDB4B51375A0}" type="parTrans" cxnId="{0C2C5B19-C558-4080-A006-FC678C313419}">
      <dgm:prSet/>
      <dgm:spPr/>
      <dgm:t>
        <a:bodyPr/>
        <a:lstStyle/>
        <a:p>
          <a:endParaRPr lang="en-US"/>
        </a:p>
      </dgm:t>
    </dgm:pt>
    <dgm:pt modelId="{C9893AE5-F09E-4C86-98FA-E926FA3FC14E}" type="sibTrans" cxnId="{0C2C5B19-C558-4080-A006-FC678C313419}">
      <dgm:prSet/>
      <dgm:spPr/>
      <dgm:t>
        <a:bodyPr/>
        <a:lstStyle/>
        <a:p>
          <a:endParaRPr lang="en-US"/>
        </a:p>
      </dgm:t>
    </dgm:pt>
    <dgm:pt modelId="{2D40D47A-85DC-4749-95BF-DC80262A8300}">
      <dgm:prSet/>
      <dgm:spPr/>
      <dgm:t>
        <a:bodyPr/>
        <a:lstStyle/>
        <a:p>
          <a:r>
            <a:rPr lang="pt-BR" dirty="0"/>
            <a:t>Consulta a Pacotes</a:t>
          </a:r>
          <a:endParaRPr lang="en-US" dirty="0"/>
        </a:p>
      </dgm:t>
    </dgm:pt>
    <dgm:pt modelId="{C5BC15FA-33D5-4CF6-B285-FF7B074B4237}" type="parTrans" cxnId="{A49A3936-6F3C-4D78-9F30-8D181DEAB223}">
      <dgm:prSet/>
      <dgm:spPr/>
      <dgm:t>
        <a:bodyPr/>
        <a:lstStyle/>
        <a:p>
          <a:endParaRPr lang="en-US"/>
        </a:p>
      </dgm:t>
    </dgm:pt>
    <dgm:pt modelId="{A71C7253-9D57-4EFD-BE9E-82B3AE79EBD3}" type="sibTrans" cxnId="{A49A3936-6F3C-4D78-9F30-8D181DEAB223}">
      <dgm:prSet/>
      <dgm:spPr/>
      <dgm:t>
        <a:bodyPr/>
        <a:lstStyle/>
        <a:p>
          <a:endParaRPr lang="en-US"/>
        </a:p>
      </dgm:t>
    </dgm:pt>
    <dgm:pt modelId="{85BEB2CF-AA59-443B-B8BD-4FE9BC210502}">
      <dgm:prSet/>
      <dgm:spPr/>
      <dgm:t>
        <a:bodyPr/>
        <a:lstStyle/>
        <a:p>
          <a:r>
            <a:rPr lang="pt-BR" dirty="0"/>
            <a:t>Consulta a Hotéis</a:t>
          </a:r>
          <a:endParaRPr lang="en-US" dirty="0"/>
        </a:p>
      </dgm:t>
    </dgm:pt>
    <dgm:pt modelId="{4EAB33D6-B0B7-4EDE-AA48-76B8D2CBDE97}" type="parTrans" cxnId="{AE041181-32B0-4364-9E1A-0A3DCCAF9E40}">
      <dgm:prSet/>
      <dgm:spPr/>
      <dgm:t>
        <a:bodyPr/>
        <a:lstStyle/>
        <a:p>
          <a:endParaRPr lang="en-US"/>
        </a:p>
      </dgm:t>
    </dgm:pt>
    <dgm:pt modelId="{86223745-A8F7-4100-860F-DC27BD5715C9}" type="sibTrans" cxnId="{AE041181-32B0-4364-9E1A-0A3DCCAF9E40}">
      <dgm:prSet/>
      <dgm:spPr/>
      <dgm:t>
        <a:bodyPr/>
        <a:lstStyle/>
        <a:p>
          <a:endParaRPr lang="en-US"/>
        </a:p>
      </dgm:t>
    </dgm:pt>
    <dgm:pt modelId="{78C898CB-566E-4ECE-93DF-8DCC41A00808}">
      <dgm:prSet/>
      <dgm:spPr/>
      <dgm:t>
        <a:bodyPr/>
        <a:lstStyle/>
        <a:p>
          <a:r>
            <a:rPr lang="pt-BR" dirty="0"/>
            <a:t>Agendamento e Pagamento de Pacotes</a:t>
          </a:r>
          <a:endParaRPr lang="en-US" dirty="0"/>
        </a:p>
      </dgm:t>
    </dgm:pt>
    <dgm:pt modelId="{58207660-8365-4E2D-81BF-C5CADCF75922}" type="parTrans" cxnId="{7E733B2A-38C4-440F-914B-6DDDC2E7B18B}">
      <dgm:prSet/>
      <dgm:spPr/>
      <dgm:t>
        <a:bodyPr/>
        <a:lstStyle/>
        <a:p>
          <a:endParaRPr lang="en-US"/>
        </a:p>
      </dgm:t>
    </dgm:pt>
    <dgm:pt modelId="{3EF8855B-6B50-4B0A-8376-F8641C5F7528}" type="sibTrans" cxnId="{7E733B2A-38C4-440F-914B-6DDDC2E7B18B}">
      <dgm:prSet/>
      <dgm:spPr/>
      <dgm:t>
        <a:bodyPr/>
        <a:lstStyle/>
        <a:p>
          <a:endParaRPr lang="en-US"/>
        </a:p>
      </dgm:t>
    </dgm:pt>
    <dgm:pt modelId="{850647EB-8352-4746-87D7-86DF2079C02D}">
      <dgm:prSet/>
      <dgm:spPr/>
      <dgm:t>
        <a:bodyPr/>
        <a:lstStyle/>
        <a:p>
          <a:r>
            <a:rPr lang="pt-BR" dirty="0"/>
            <a:t>Agendamento e Pagamento de Voos</a:t>
          </a:r>
          <a:endParaRPr lang="en-US" dirty="0"/>
        </a:p>
      </dgm:t>
    </dgm:pt>
    <dgm:pt modelId="{0D60302B-5E0E-409D-B5A1-8D30E9C1FAA8}" type="parTrans" cxnId="{605FB7C3-9515-4467-8197-5EFDD8196989}">
      <dgm:prSet/>
      <dgm:spPr/>
      <dgm:t>
        <a:bodyPr/>
        <a:lstStyle/>
        <a:p>
          <a:endParaRPr lang="en-US"/>
        </a:p>
      </dgm:t>
    </dgm:pt>
    <dgm:pt modelId="{EE6ED2FA-EA75-4548-A976-556BFB3465EC}" type="sibTrans" cxnId="{605FB7C3-9515-4467-8197-5EFDD8196989}">
      <dgm:prSet/>
      <dgm:spPr/>
      <dgm:t>
        <a:bodyPr/>
        <a:lstStyle/>
        <a:p>
          <a:endParaRPr lang="en-US"/>
        </a:p>
      </dgm:t>
    </dgm:pt>
    <dgm:pt modelId="{6080F0A7-696D-483E-8264-79F4A8B9C9FD}">
      <dgm:prSet/>
      <dgm:spPr/>
      <dgm:t>
        <a:bodyPr/>
        <a:lstStyle/>
        <a:p>
          <a:r>
            <a:rPr lang="pt-BR" dirty="0"/>
            <a:t>Agendamento e Pagamento de Hotéis</a:t>
          </a:r>
          <a:endParaRPr lang="en-US" dirty="0"/>
        </a:p>
      </dgm:t>
    </dgm:pt>
    <dgm:pt modelId="{10265977-AEAF-4896-A994-ADFF1230A0DD}" type="parTrans" cxnId="{9707C27B-1703-4B9E-B1E6-E42F94DBFA32}">
      <dgm:prSet/>
      <dgm:spPr/>
      <dgm:t>
        <a:bodyPr/>
        <a:lstStyle/>
        <a:p>
          <a:endParaRPr lang="en-US"/>
        </a:p>
      </dgm:t>
    </dgm:pt>
    <dgm:pt modelId="{E3AFD82D-27A0-4291-9A4D-B3B8E10E5AC2}" type="sibTrans" cxnId="{9707C27B-1703-4B9E-B1E6-E42F94DBFA32}">
      <dgm:prSet/>
      <dgm:spPr/>
      <dgm:t>
        <a:bodyPr/>
        <a:lstStyle/>
        <a:p>
          <a:endParaRPr lang="en-US"/>
        </a:p>
      </dgm:t>
    </dgm:pt>
    <dgm:pt modelId="{7D0766AE-808D-4523-9AB5-F57BD3DCB576}">
      <dgm:prSet/>
      <dgm:spPr/>
      <dgm:t>
        <a:bodyPr/>
        <a:lstStyle/>
        <a:p>
          <a:r>
            <a:rPr lang="pt-BR" dirty="0"/>
            <a:t>Lembretes das Datas</a:t>
          </a:r>
          <a:endParaRPr lang="en-US" dirty="0"/>
        </a:p>
      </dgm:t>
    </dgm:pt>
    <dgm:pt modelId="{ED100473-324D-437C-B0E8-DD2A126DFA31}" type="parTrans" cxnId="{F96AF8A8-E8F2-4DB5-B572-91074F309B64}">
      <dgm:prSet/>
      <dgm:spPr/>
      <dgm:t>
        <a:bodyPr/>
        <a:lstStyle/>
        <a:p>
          <a:endParaRPr lang="en-US"/>
        </a:p>
      </dgm:t>
    </dgm:pt>
    <dgm:pt modelId="{360DAF0B-31A1-47F6-96BC-83F15C414B33}" type="sibTrans" cxnId="{F96AF8A8-E8F2-4DB5-B572-91074F309B64}">
      <dgm:prSet/>
      <dgm:spPr/>
      <dgm:t>
        <a:bodyPr/>
        <a:lstStyle/>
        <a:p>
          <a:endParaRPr lang="en-US"/>
        </a:p>
      </dgm:t>
    </dgm:pt>
    <dgm:pt modelId="{95A496F2-9179-4FF5-BB5E-28D38C860E12}">
      <dgm:prSet/>
      <dgm:spPr/>
      <dgm:t>
        <a:bodyPr/>
        <a:lstStyle/>
        <a:p>
          <a:r>
            <a:rPr lang="pt-BR" dirty="0"/>
            <a:t>Trocar Voos/Pacotes/Hotéis</a:t>
          </a:r>
          <a:endParaRPr lang="en-US" dirty="0"/>
        </a:p>
      </dgm:t>
    </dgm:pt>
    <dgm:pt modelId="{EB532C57-FD48-4D39-8F1B-A2054127310E}" type="parTrans" cxnId="{F454FA76-CB16-4EC8-85D2-F8897284135F}">
      <dgm:prSet/>
      <dgm:spPr/>
      <dgm:t>
        <a:bodyPr/>
        <a:lstStyle/>
        <a:p>
          <a:endParaRPr lang="en-US"/>
        </a:p>
      </dgm:t>
    </dgm:pt>
    <dgm:pt modelId="{4BE01692-D037-4C40-8FD8-5C90458B7E1E}" type="sibTrans" cxnId="{F454FA76-CB16-4EC8-85D2-F8897284135F}">
      <dgm:prSet/>
      <dgm:spPr/>
      <dgm:t>
        <a:bodyPr/>
        <a:lstStyle/>
        <a:p>
          <a:endParaRPr lang="en-US"/>
        </a:p>
      </dgm:t>
    </dgm:pt>
    <dgm:pt modelId="{37CB9881-D0CF-41C4-A377-6712CD571106}">
      <dgm:prSet/>
      <dgm:spPr/>
      <dgm:t>
        <a:bodyPr/>
        <a:lstStyle/>
        <a:p>
          <a:r>
            <a:rPr lang="pt-BR" dirty="0"/>
            <a:t>Cancelar Voos/Pacotes/Hotéis</a:t>
          </a:r>
          <a:endParaRPr lang="en-US" dirty="0"/>
        </a:p>
      </dgm:t>
    </dgm:pt>
    <dgm:pt modelId="{2F322653-3591-48F5-BF63-71E602A93220}" type="parTrans" cxnId="{BA01C94F-70C9-4D3D-9E41-2A7BF3393405}">
      <dgm:prSet/>
      <dgm:spPr/>
      <dgm:t>
        <a:bodyPr/>
        <a:lstStyle/>
        <a:p>
          <a:endParaRPr lang="en-US"/>
        </a:p>
      </dgm:t>
    </dgm:pt>
    <dgm:pt modelId="{5AB08A3B-E598-4C72-8ACD-B6692DDC1049}" type="sibTrans" cxnId="{BA01C94F-70C9-4D3D-9E41-2A7BF3393405}">
      <dgm:prSet/>
      <dgm:spPr/>
      <dgm:t>
        <a:bodyPr/>
        <a:lstStyle/>
        <a:p>
          <a:endParaRPr lang="en-US"/>
        </a:p>
      </dgm:t>
    </dgm:pt>
    <dgm:pt modelId="{9024577F-5CCD-44DB-A522-DCE4C0450FF5}" type="pres">
      <dgm:prSet presAssocID="{3F984431-FDB6-4CFC-845C-06524D60B457}" presName="diagram" presStyleCnt="0">
        <dgm:presLayoutVars>
          <dgm:dir/>
          <dgm:resizeHandles val="exact"/>
        </dgm:presLayoutVars>
      </dgm:prSet>
      <dgm:spPr/>
    </dgm:pt>
    <dgm:pt modelId="{88EC9239-166A-4CB4-9012-6DA325DEEC07}" type="pres">
      <dgm:prSet presAssocID="{77C551F7-633A-4453-97C9-0C3B1DA09408}" presName="node" presStyleLbl="node1" presStyleIdx="0" presStyleCnt="16">
        <dgm:presLayoutVars>
          <dgm:bulletEnabled val="1"/>
        </dgm:presLayoutVars>
      </dgm:prSet>
      <dgm:spPr/>
    </dgm:pt>
    <dgm:pt modelId="{992D40BE-68C4-42AA-BE15-7FC67A9FDF6A}" type="pres">
      <dgm:prSet presAssocID="{4F98FC69-1837-4630-A5A0-E480FA238F00}" presName="sibTrans" presStyleCnt="0"/>
      <dgm:spPr/>
    </dgm:pt>
    <dgm:pt modelId="{08CF9F59-3D87-4847-B7B3-FD2990E7FE0A}" type="pres">
      <dgm:prSet presAssocID="{F85F6472-0FDF-4CBA-84B6-58ADA457585F}" presName="node" presStyleLbl="node1" presStyleIdx="1" presStyleCnt="16">
        <dgm:presLayoutVars>
          <dgm:bulletEnabled val="1"/>
        </dgm:presLayoutVars>
      </dgm:prSet>
      <dgm:spPr/>
    </dgm:pt>
    <dgm:pt modelId="{EF5B7B4C-881D-439F-8574-86FDBB0E029B}" type="pres">
      <dgm:prSet presAssocID="{3342826F-7128-4879-A3D9-86EEBF73FEC1}" presName="sibTrans" presStyleCnt="0"/>
      <dgm:spPr/>
    </dgm:pt>
    <dgm:pt modelId="{1D2B4AEA-7D4D-4E96-95FA-D7485068B920}" type="pres">
      <dgm:prSet presAssocID="{9B4D06C0-636C-4E3D-8829-C250F1A67A3E}" presName="node" presStyleLbl="node1" presStyleIdx="2" presStyleCnt="16">
        <dgm:presLayoutVars>
          <dgm:bulletEnabled val="1"/>
        </dgm:presLayoutVars>
      </dgm:prSet>
      <dgm:spPr/>
    </dgm:pt>
    <dgm:pt modelId="{05343973-8EF1-43F6-A2B7-D2C8720CE57B}" type="pres">
      <dgm:prSet presAssocID="{AC03A733-8BED-4D15-8DFE-9CBD9F533863}" presName="sibTrans" presStyleCnt="0"/>
      <dgm:spPr/>
    </dgm:pt>
    <dgm:pt modelId="{6870A607-3F42-435E-992F-8F11770A27DD}" type="pres">
      <dgm:prSet presAssocID="{EE6D4487-8D83-41BA-B467-957F5276F96E}" presName="node" presStyleLbl="node1" presStyleIdx="3" presStyleCnt="16">
        <dgm:presLayoutVars>
          <dgm:bulletEnabled val="1"/>
        </dgm:presLayoutVars>
      </dgm:prSet>
      <dgm:spPr/>
    </dgm:pt>
    <dgm:pt modelId="{F6A6DB0F-1D67-45AA-AED1-BACD29C84EC7}" type="pres">
      <dgm:prSet presAssocID="{2C722A1B-11B5-4F95-81C4-D6272B734E9E}" presName="sibTrans" presStyleCnt="0"/>
      <dgm:spPr/>
    </dgm:pt>
    <dgm:pt modelId="{248E3847-E18A-4D65-A8E8-1578A250C7B3}" type="pres">
      <dgm:prSet presAssocID="{83FEFDF3-6752-4D03-A970-805D26F2D68E}" presName="node" presStyleLbl="node1" presStyleIdx="4" presStyleCnt="16">
        <dgm:presLayoutVars>
          <dgm:bulletEnabled val="1"/>
        </dgm:presLayoutVars>
      </dgm:prSet>
      <dgm:spPr/>
    </dgm:pt>
    <dgm:pt modelId="{1313C5D9-EB68-4CD2-B901-1C0DE323753F}" type="pres">
      <dgm:prSet presAssocID="{8147E261-5C52-4863-A060-3A21D100093E}" presName="sibTrans" presStyleCnt="0"/>
      <dgm:spPr/>
    </dgm:pt>
    <dgm:pt modelId="{6E1A8F92-49F3-4C3F-99AE-60D45AE0DD38}" type="pres">
      <dgm:prSet presAssocID="{EB35583E-F4F1-422D-AFD9-222A176F8EFE}" presName="node" presStyleLbl="node1" presStyleIdx="5" presStyleCnt="16">
        <dgm:presLayoutVars>
          <dgm:bulletEnabled val="1"/>
        </dgm:presLayoutVars>
      </dgm:prSet>
      <dgm:spPr/>
    </dgm:pt>
    <dgm:pt modelId="{9F33837D-37C3-4167-9922-321EB0D91738}" type="pres">
      <dgm:prSet presAssocID="{FD09A0A7-67A3-4E16-A049-BAB67F725A46}" presName="sibTrans" presStyleCnt="0"/>
      <dgm:spPr/>
    </dgm:pt>
    <dgm:pt modelId="{DF880BEB-6BDA-45AB-92A3-2613B0BF4DE0}" type="pres">
      <dgm:prSet presAssocID="{439E2AA8-E93B-45F7-ADC2-6A5A44992CA8}" presName="node" presStyleLbl="node1" presStyleIdx="6" presStyleCnt="16">
        <dgm:presLayoutVars>
          <dgm:bulletEnabled val="1"/>
        </dgm:presLayoutVars>
      </dgm:prSet>
      <dgm:spPr/>
    </dgm:pt>
    <dgm:pt modelId="{4B85F7E8-D49F-4DD1-9C9A-C46D9F1C48F9}" type="pres">
      <dgm:prSet presAssocID="{49D05847-BA09-4E1E-93D2-DB1E56DF7092}" presName="sibTrans" presStyleCnt="0"/>
      <dgm:spPr/>
    </dgm:pt>
    <dgm:pt modelId="{6FFEB554-9D05-4B92-8345-2EBED2790D2A}" type="pres">
      <dgm:prSet presAssocID="{76646B6B-B0EC-4E09-84B3-174CC3BF145A}" presName="node" presStyleLbl="node1" presStyleIdx="7" presStyleCnt="16">
        <dgm:presLayoutVars>
          <dgm:bulletEnabled val="1"/>
        </dgm:presLayoutVars>
      </dgm:prSet>
      <dgm:spPr/>
    </dgm:pt>
    <dgm:pt modelId="{EBFBD08C-DC51-4B4F-99B1-3170FDB93AD6}" type="pres">
      <dgm:prSet presAssocID="{C9893AE5-F09E-4C86-98FA-E926FA3FC14E}" presName="sibTrans" presStyleCnt="0"/>
      <dgm:spPr/>
    </dgm:pt>
    <dgm:pt modelId="{98573749-AFE0-4322-AB2F-85B2AB02DED6}" type="pres">
      <dgm:prSet presAssocID="{2D40D47A-85DC-4749-95BF-DC80262A8300}" presName="node" presStyleLbl="node1" presStyleIdx="8" presStyleCnt="16">
        <dgm:presLayoutVars>
          <dgm:bulletEnabled val="1"/>
        </dgm:presLayoutVars>
      </dgm:prSet>
      <dgm:spPr/>
    </dgm:pt>
    <dgm:pt modelId="{06ABBA7D-67C5-4854-8A86-17532ABF5348}" type="pres">
      <dgm:prSet presAssocID="{A71C7253-9D57-4EFD-BE9E-82B3AE79EBD3}" presName="sibTrans" presStyleCnt="0"/>
      <dgm:spPr/>
    </dgm:pt>
    <dgm:pt modelId="{235666CC-6B90-424A-9C98-474C0377E0BA}" type="pres">
      <dgm:prSet presAssocID="{85BEB2CF-AA59-443B-B8BD-4FE9BC210502}" presName="node" presStyleLbl="node1" presStyleIdx="9" presStyleCnt="16">
        <dgm:presLayoutVars>
          <dgm:bulletEnabled val="1"/>
        </dgm:presLayoutVars>
      </dgm:prSet>
      <dgm:spPr/>
    </dgm:pt>
    <dgm:pt modelId="{8D36D177-D4F3-4976-88CB-E7B846B90CF9}" type="pres">
      <dgm:prSet presAssocID="{86223745-A8F7-4100-860F-DC27BD5715C9}" presName="sibTrans" presStyleCnt="0"/>
      <dgm:spPr/>
    </dgm:pt>
    <dgm:pt modelId="{4DDA5DBE-A1FE-4C4D-B267-5C7947AFC82F}" type="pres">
      <dgm:prSet presAssocID="{78C898CB-566E-4ECE-93DF-8DCC41A00808}" presName="node" presStyleLbl="node1" presStyleIdx="10" presStyleCnt="16">
        <dgm:presLayoutVars>
          <dgm:bulletEnabled val="1"/>
        </dgm:presLayoutVars>
      </dgm:prSet>
      <dgm:spPr/>
    </dgm:pt>
    <dgm:pt modelId="{A930CD82-4A45-44CB-81C7-EBC6426C6F01}" type="pres">
      <dgm:prSet presAssocID="{3EF8855B-6B50-4B0A-8376-F8641C5F7528}" presName="sibTrans" presStyleCnt="0"/>
      <dgm:spPr/>
    </dgm:pt>
    <dgm:pt modelId="{D1F57E75-4D43-4ABB-9134-2CE6E6D80C4D}" type="pres">
      <dgm:prSet presAssocID="{850647EB-8352-4746-87D7-86DF2079C02D}" presName="node" presStyleLbl="node1" presStyleIdx="11" presStyleCnt="16">
        <dgm:presLayoutVars>
          <dgm:bulletEnabled val="1"/>
        </dgm:presLayoutVars>
      </dgm:prSet>
      <dgm:spPr/>
    </dgm:pt>
    <dgm:pt modelId="{CCCE51CB-9350-423B-A5E9-D378066B224C}" type="pres">
      <dgm:prSet presAssocID="{EE6ED2FA-EA75-4548-A976-556BFB3465EC}" presName="sibTrans" presStyleCnt="0"/>
      <dgm:spPr/>
    </dgm:pt>
    <dgm:pt modelId="{5757E788-82B9-4512-BF04-690DFD8C9699}" type="pres">
      <dgm:prSet presAssocID="{6080F0A7-696D-483E-8264-79F4A8B9C9FD}" presName="node" presStyleLbl="node1" presStyleIdx="12" presStyleCnt="16">
        <dgm:presLayoutVars>
          <dgm:bulletEnabled val="1"/>
        </dgm:presLayoutVars>
      </dgm:prSet>
      <dgm:spPr/>
    </dgm:pt>
    <dgm:pt modelId="{200A2F63-C501-4EAB-B676-20AE3071E7D4}" type="pres">
      <dgm:prSet presAssocID="{E3AFD82D-27A0-4291-9A4D-B3B8E10E5AC2}" presName="sibTrans" presStyleCnt="0"/>
      <dgm:spPr/>
    </dgm:pt>
    <dgm:pt modelId="{3A02C02A-0B04-48B8-8DD4-531AE0362B79}" type="pres">
      <dgm:prSet presAssocID="{7D0766AE-808D-4523-9AB5-F57BD3DCB576}" presName="node" presStyleLbl="node1" presStyleIdx="13" presStyleCnt="16">
        <dgm:presLayoutVars>
          <dgm:bulletEnabled val="1"/>
        </dgm:presLayoutVars>
      </dgm:prSet>
      <dgm:spPr/>
    </dgm:pt>
    <dgm:pt modelId="{965941A4-6A37-44C1-8C7A-B41DC70BF60D}" type="pres">
      <dgm:prSet presAssocID="{360DAF0B-31A1-47F6-96BC-83F15C414B33}" presName="sibTrans" presStyleCnt="0"/>
      <dgm:spPr/>
    </dgm:pt>
    <dgm:pt modelId="{A2B20CB1-954B-4058-911F-730F24BEFBE9}" type="pres">
      <dgm:prSet presAssocID="{95A496F2-9179-4FF5-BB5E-28D38C860E12}" presName="node" presStyleLbl="node1" presStyleIdx="14" presStyleCnt="16">
        <dgm:presLayoutVars>
          <dgm:bulletEnabled val="1"/>
        </dgm:presLayoutVars>
      </dgm:prSet>
      <dgm:spPr/>
    </dgm:pt>
    <dgm:pt modelId="{84E9BF55-72F1-44AA-9B92-2CCAC339AE44}" type="pres">
      <dgm:prSet presAssocID="{4BE01692-D037-4C40-8FD8-5C90458B7E1E}" presName="sibTrans" presStyleCnt="0"/>
      <dgm:spPr/>
    </dgm:pt>
    <dgm:pt modelId="{B132B616-A698-4B8C-9B25-16F922D93BF2}" type="pres">
      <dgm:prSet presAssocID="{37CB9881-D0CF-41C4-A377-6712CD571106}" presName="node" presStyleLbl="node1" presStyleIdx="15" presStyleCnt="16">
        <dgm:presLayoutVars>
          <dgm:bulletEnabled val="1"/>
        </dgm:presLayoutVars>
      </dgm:prSet>
      <dgm:spPr/>
    </dgm:pt>
  </dgm:ptLst>
  <dgm:cxnLst>
    <dgm:cxn modelId="{0C2C5B19-C558-4080-A006-FC678C313419}" srcId="{3F984431-FDB6-4CFC-845C-06524D60B457}" destId="{76646B6B-B0EC-4E09-84B3-174CC3BF145A}" srcOrd="7" destOrd="0" parTransId="{A19B06CE-4DDD-493B-AD16-FDB4B51375A0}" sibTransId="{C9893AE5-F09E-4C86-98FA-E926FA3FC14E}"/>
    <dgm:cxn modelId="{48D23526-39E2-4B22-90E4-BD09692C73FE}" type="presOf" srcId="{83FEFDF3-6752-4D03-A970-805D26F2D68E}" destId="{248E3847-E18A-4D65-A8E8-1578A250C7B3}" srcOrd="0" destOrd="0" presId="urn:microsoft.com/office/officeart/2005/8/layout/default"/>
    <dgm:cxn modelId="{7E733B2A-38C4-440F-914B-6DDDC2E7B18B}" srcId="{3F984431-FDB6-4CFC-845C-06524D60B457}" destId="{78C898CB-566E-4ECE-93DF-8DCC41A00808}" srcOrd="10" destOrd="0" parTransId="{58207660-8365-4E2D-81BF-C5CADCF75922}" sibTransId="{3EF8855B-6B50-4B0A-8376-F8641C5F7528}"/>
    <dgm:cxn modelId="{A49A3936-6F3C-4D78-9F30-8D181DEAB223}" srcId="{3F984431-FDB6-4CFC-845C-06524D60B457}" destId="{2D40D47A-85DC-4749-95BF-DC80262A8300}" srcOrd="8" destOrd="0" parTransId="{C5BC15FA-33D5-4CF6-B285-FF7B074B4237}" sibTransId="{A71C7253-9D57-4EFD-BE9E-82B3AE79EBD3}"/>
    <dgm:cxn modelId="{B1F3893D-7AB8-485B-A1E8-543E9AAD99EA}" type="presOf" srcId="{850647EB-8352-4746-87D7-86DF2079C02D}" destId="{D1F57E75-4D43-4ABB-9134-2CE6E6D80C4D}" srcOrd="0" destOrd="0" presId="urn:microsoft.com/office/officeart/2005/8/layout/default"/>
    <dgm:cxn modelId="{D125A240-AA43-4734-97F2-1A504547F315}" type="presOf" srcId="{2D40D47A-85DC-4749-95BF-DC80262A8300}" destId="{98573749-AFE0-4322-AB2F-85B2AB02DED6}" srcOrd="0" destOrd="0" presId="urn:microsoft.com/office/officeart/2005/8/layout/default"/>
    <dgm:cxn modelId="{A6DF8942-F987-4C16-AAD0-327FAD9B772D}" srcId="{3F984431-FDB6-4CFC-845C-06524D60B457}" destId="{EB35583E-F4F1-422D-AFD9-222A176F8EFE}" srcOrd="5" destOrd="0" parTransId="{EA99C519-12F7-41B9-9819-73935A590225}" sibTransId="{FD09A0A7-67A3-4E16-A049-BAB67F725A46}"/>
    <dgm:cxn modelId="{BA01C94F-70C9-4D3D-9E41-2A7BF3393405}" srcId="{3F984431-FDB6-4CFC-845C-06524D60B457}" destId="{37CB9881-D0CF-41C4-A377-6712CD571106}" srcOrd="15" destOrd="0" parTransId="{2F322653-3591-48F5-BF63-71E602A93220}" sibTransId="{5AB08A3B-E598-4C72-8ACD-B6692DDC1049}"/>
    <dgm:cxn modelId="{F7C69953-E937-49BC-A8BA-BC4779C04E3D}" srcId="{3F984431-FDB6-4CFC-845C-06524D60B457}" destId="{83FEFDF3-6752-4D03-A970-805D26F2D68E}" srcOrd="4" destOrd="0" parTransId="{4ECA4681-5F33-4575-830E-2FDF220C13FD}" sibTransId="{8147E261-5C52-4863-A060-3A21D100093E}"/>
    <dgm:cxn modelId="{F454FA76-CB16-4EC8-85D2-F8897284135F}" srcId="{3F984431-FDB6-4CFC-845C-06524D60B457}" destId="{95A496F2-9179-4FF5-BB5E-28D38C860E12}" srcOrd="14" destOrd="0" parTransId="{EB532C57-FD48-4D39-8F1B-A2054127310E}" sibTransId="{4BE01692-D037-4C40-8FD8-5C90458B7E1E}"/>
    <dgm:cxn modelId="{91FF8259-4A1C-4A76-901F-C9B55FC6C0B9}" type="presOf" srcId="{3F984431-FDB6-4CFC-845C-06524D60B457}" destId="{9024577F-5CCD-44DB-A522-DCE4C0450FF5}" srcOrd="0" destOrd="0" presId="urn:microsoft.com/office/officeart/2005/8/layout/default"/>
    <dgm:cxn modelId="{9707C27B-1703-4B9E-B1E6-E42F94DBFA32}" srcId="{3F984431-FDB6-4CFC-845C-06524D60B457}" destId="{6080F0A7-696D-483E-8264-79F4A8B9C9FD}" srcOrd="12" destOrd="0" parTransId="{10265977-AEAF-4896-A994-ADFF1230A0DD}" sibTransId="{E3AFD82D-27A0-4291-9A4D-B3B8E10E5AC2}"/>
    <dgm:cxn modelId="{AE041181-32B0-4364-9E1A-0A3DCCAF9E40}" srcId="{3F984431-FDB6-4CFC-845C-06524D60B457}" destId="{85BEB2CF-AA59-443B-B8BD-4FE9BC210502}" srcOrd="9" destOrd="0" parTransId="{4EAB33D6-B0B7-4EDE-AA48-76B8D2CBDE97}" sibTransId="{86223745-A8F7-4100-860F-DC27BD5715C9}"/>
    <dgm:cxn modelId="{CA5C7581-4146-4394-BF5C-5677AE0133B3}" type="presOf" srcId="{7D0766AE-808D-4523-9AB5-F57BD3DCB576}" destId="{3A02C02A-0B04-48B8-8DD4-531AE0362B79}" srcOrd="0" destOrd="0" presId="urn:microsoft.com/office/officeart/2005/8/layout/default"/>
    <dgm:cxn modelId="{7C76928F-C135-42A0-8E38-DA70E65FFB96}" type="presOf" srcId="{85BEB2CF-AA59-443B-B8BD-4FE9BC210502}" destId="{235666CC-6B90-424A-9C98-474C0377E0BA}" srcOrd="0" destOrd="0" presId="urn:microsoft.com/office/officeart/2005/8/layout/default"/>
    <dgm:cxn modelId="{97082993-7932-4DAC-BA37-A3126062447D}" srcId="{3F984431-FDB6-4CFC-845C-06524D60B457}" destId="{EE6D4487-8D83-41BA-B467-957F5276F96E}" srcOrd="3" destOrd="0" parTransId="{7EA1846E-0582-4263-82F6-7B356BA40A98}" sibTransId="{2C722A1B-11B5-4F95-81C4-D6272B734E9E}"/>
    <dgm:cxn modelId="{F737DA9D-5338-4239-99F8-BA9DBF434D15}" srcId="{3F984431-FDB6-4CFC-845C-06524D60B457}" destId="{9B4D06C0-636C-4E3D-8829-C250F1A67A3E}" srcOrd="2" destOrd="0" parTransId="{FA9324E6-357C-4975-B74F-5C2DC3DAEDC1}" sibTransId="{AC03A733-8BED-4D15-8DFE-9CBD9F533863}"/>
    <dgm:cxn modelId="{FFAD47A7-A2FE-46CF-99A9-96E942FE2B33}" type="presOf" srcId="{77C551F7-633A-4453-97C9-0C3B1DA09408}" destId="{88EC9239-166A-4CB4-9012-6DA325DEEC07}" srcOrd="0" destOrd="0" presId="urn:microsoft.com/office/officeart/2005/8/layout/default"/>
    <dgm:cxn modelId="{76B5EBA8-1CEF-41A4-B03E-A1AAF6755F86}" type="presOf" srcId="{EE6D4487-8D83-41BA-B467-957F5276F96E}" destId="{6870A607-3F42-435E-992F-8F11770A27DD}" srcOrd="0" destOrd="0" presId="urn:microsoft.com/office/officeart/2005/8/layout/default"/>
    <dgm:cxn modelId="{F96AF8A8-E8F2-4DB5-B572-91074F309B64}" srcId="{3F984431-FDB6-4CFC-845C-06524D60B457}" destId="{7D0766AE-808D-4523-9AB5-F57BD3DCB576}" srcOrd="13" destOrd="0" parTransId="{ED100473-324D-437C-B0E8-DD2A126DFA31}" sibTransId="{360DAF0B-31A1-47F6-96BC-83F15C414B33}"/>
    <dgm:cxn modelId="{F35FF1B4-8D56-42E7-845D-1268B6107764}" srcId="{3F984431-FDB6-4CFC-845C-06524D60B457}" destId="{439E2AA8-E93B-45F7-ADC2-6A5A44992CA8}" srcOrd="6" destOrd="0" parTransId="{91409FFC-4D2D-4060-ADBB-807E9A0ED07B}" sibTransId="{49D05847-BA09-4E1E-93D2-DB1E56DF7092}"/>
    <dgm:cxn modelId="{CADCE0BA-3D89-4192-90BC-108D54FDB478}" type="presOf" srcId="{76646B6B-B0EC-4E09-84B3-174CC3BF145A}" destId="{6FFEB554-9D05-4B92-8345-2EBED2790D2A}" srcOrd="0" destOrd="0" presId="urn:microsoft.com/office/officeart/2005/8/layout/default"/>
    <dgm:cxn modelId="{3EF4A9BE-6159-4CBF-B717-720AE187B5E9}" type="presOf" srcId="{78C898CB-566E-4ECE-93DF-8DCC41A00808}" destId="{4DDA5DBE-A1FE-4C4D-B267-5C7947AFC82F}" srcOrd="0" destOrd="0" presId="urn:microsoft.com/office/officeart/2005/8/layout/default"/>
    <dgm:cxn modelId="{3D1F6AC2-9A94-4FE8-9714-12AF181346BB}" type="presOf" srcId="{439E2AA8-E93B-45F7-ADC2-6A5A44992CA8}" destId="{DF880BEB-6BDA-45AB-92A3-2613B0BF4DE0}" srcOrd="0" destOrd="0" presId="urn:microsoft.com/office/officeart/2005/8/layout/default"/>
    <dgm:cxn modelId="{605FB7C3-9515-4467-8197-5EFDD8196989}" srcId="{3F984431-FDB6-4CFC-845C-06524D60B457}" destId="{850647EB-8352-4746-87D7-86DF2079C02D}" srcOrd="11" destOrd="0" parTransId="{0D60302B-5E0E-409D-B5A1-8D30E9C1FAA8}" sibTransId="{EE6ED2FA-EA75-4548-A976-556BFB3465EC}"/>
    <dgm:cxn modelId="{10BC58C7-49A9-4AFA-B9AD-E1397A5E774D}" type="presOf" srcId="{95A496F2-9179-4FF5-BB5E-28D38C860E12}" destId="{A2B20CB1-954B-4058-911F-730F24BEFBE9}" srcOrd="0" destOrd="0" presId="urn:microsoft.com/office/officeart/2005/8/layout/default"/>
    <dgm:cxn modelId="{86B136D4-A117-4F99-B4F0-EB98648FEEA9}" type="presOf" srcId="{37CB9881-D0CF-41C4-A377-6712CD571106}" destId="{B132B616-A698-4B8C-9B25-16F922D93BF2}" srcOrd="0" destOrd="0" presId="urn:microsoft.com/office/officeart/2005/8/layout/default"/>
    <dgm:cxn modelId="{CA26A5D5-08C2-4D4A-B0CA-8D7F3464D6CC}" type="presOf" srcId="{F85F6472-0FDF-4CBA-84B6-58ADA457585F}" destId="{08CF9F59-3D87-4847-B7B3-FD2990E7FE0A}" srcOrd="0" destOrd="0" presId="urn:microsoft.com/office/officeart/2005/8/layout/default"/>
    <dgm:cxn modelId="{722A1FD9-B5E4-416E-9EAB-F1ADCDF3AAE0}" type="presOf" srcId="{6080F0A7-696D-483E-8264-79F4A8B9C9FD}" destId="{5757E788-82B9-4512-BF04-690DFD8C9699}" srcOrd="0" destOrd="0" presId="urn:microsoft.com/office/officeart/2005/8/layout/default"/>
    <dgm:cxn modelId="{F3F70BDC-7601-41EA-AC3F-068F88CF8B16}" srcId="{3F984431-FDB6-4CFC-845C-06524D60B457}" destId="{77C551F7-633A-4453-97C9-0C3B1DA09408}" srcOrd="0" destOrd="0" parTransId="{66D3CA86-9D3C-4D9E-889B-EDE3C22B1840}" sibTransId="{4F98FC69-1837-4630-A5A0-E480FA238F00}"/>
    <dgm:cxn modelId="{391139DD-206B-43DD-8A57-7F129BB1E0C0}" srcId="{3F984431-FDB6-4CFC-845C-06524D60B457}" destId="{F85F6472-0FDF-4CBA-84B6-58ADA457585F}" srcOrd="1" destOrd="0" parTransId="{530135BB-01FF-4C7A-86F5-83FD613091D7}" sibTransId="{3342826F-7128-4879-A3D9-86EEBF73FEC1}"/>
    <dgm:cxn modelId="{BA3D59DF-6C12-44F4-AD6C-6283AB509A87}" type="presOf" srcId="{9B4D06C0-636C-4E3D-8829-C250F1A67A3E}" destId="{1D2B4AEA-7D4D-4E96-95FA-D7485068B920}" srcOrd="0" destOrd="0" presId="urn:microsoft.com/office/officeart/2005/8/layout/default"/>
    <dgm:cxn modelId="{ADBC46E7-2863-43AC-B5C9-ABDD97039C83}" type="presOf" srcId="{EB35583E-F4F1-422D-AFD9-222A176F8EFE}" destId="{6E1A8F92-49F3-4C3F-99AE-60D45AE0DD38}" srcOrd="0" destOrd="0" presId="urn:microsoft.com/office/officeart/2005/8/layout/default"/>
    <dgm:cxn modelId="{8CD38E75-292B-4D72-8F53-5A3264C5F4F5}" type="presParOf" srcId="{9024577F-5CCD-44DB-A522-DCE4C0450FF5}" destId="{88EC9239-166A-4CB4-9012-6DA325DEEC07}" srcOrd="0" destOrd="0" presId="urn:microsoft.com/office/officeart/2005/8/layout/default"/>
    <dgm:cxn modelId="{986EF975-8AC4-4EB4-8505-60B154E70682}" type="presParOf" srcId="{9024577F-5CCD-44DB-A522-DCE4C0450FF5}" destId="{992D40BE-68C4-42AA-BE15-7FC67A9FDF6A}" srcOrd="1" destOrd="0" presId="urn:microsoft.com/office/officeart/2005/8/layout/default"/>
    <dgm:cxn modelId="{D54895D8-DAAC-4822-B76D-E01D72CF9A39}" type="presParOf" srcId="{9024577F-5CCD-44DB-A522-DCE4C0450FF5}" destId="{08CF9F59-3D87-4847-B7B3-FD2990E7FE0A}" srcOrd="2" destOrd="0" presId="urn:microsoft.com/office/officeart/2005/8/layout/default"/>
    <dgm:cxn modelId="{2761F801-749E-4E72-B732-5B673B636AD8}" type="presParOf" srcId="{9024577F-5CCD-44DB-A522-DCE4C0450FF5}" destId="{EF5B7B4C-881D-439F-8574-86FDBB0E029B}" srcOrd="3" destOrd="0" presId="urn:microsoft.com/office/officeart/2005/8/layout/default"/>
    <dgm:cxn modelId="{D2C92BC5-7D62-4144-96CE-EDDDB78F1C5F}" type="presParOf" srcId="{9024577F-5CCD-44DB-A522-DCE4C0450FF5}" destId="{1D2B4AEA-7D4D-4E96-95FA-D7485068B920}" srcOrd="4" destOrd="0" presId="urn:microsoft.com/office/officeart/2005/8/layout/default"/>
    <dgm:cxn modelId="{E3B5B56E-5A53-4773-ABCD-2E0F7C513F8F}" type="presParOf" srcId="{9024577F-5CCD-44DB-A522-DCE4C0450FF5}" destId="{05343973-8EF1-43F6-A2B7-D2C8720CE57B}" srcOrd="5" destOrd="0" presId="urn:microsoft.com/office/officeart/2005/8/layout/default"/>
    <dgm:cxn modelId="{0A8A42EF-E0BA-47DF-A27F-9CE9CE5BEBAD}" type="presParOf" srcId="{9024577F-5CCD-44DB-A522-DCE4C0450FF5}" destId="{6870A607-3F42-435E-992F-8F11770A27DD}" srcOrd="6" destOrd="0" presId="urn:microsoft.com/office/officeart/2005/8/layout/default"/>
    <dgm:cxn modelId="{B594B23A-4DA0-4D53-BB1F-32BA2403A904}" type="presParOf" srcId="{9024577F-5CCD-44DB-A522-DCE4C0450FF5}" destId="{F6A6DB0F-1D67-45AA-AED1-BACD29C84EC7}" srcOrd="7" destOrd="0" presId="urn:microsoft.com/office/officeart/2005/8/layout/default"/>
    <dgm:cxn modelId="{480E614B-212A-451C-8206-4535C1578E29}" type="presParOf" srcId="{9024577F-5CCD-44DB-A522-DCE4C0450FF5}" destId="{248E3847-E18A-4D65-A8E8-1578A250C7B3}" srcOrd="8" destOrd="0" presId="urn:microsoft.com/office/officeart/2005/8/layout/default"/>
    <dgm:cxn modelId="{1FBA1F94-F105-4F92-91E9-37DCF48C71F0}" type="presParOf" srcId="{9024577F-5CCD-44DB-A522-DCE4C0450FF5}" destId="{1313C5D9-EB68-4CD2-B901-1C0DE323753F}" srcOrd="9" destOrd="0" presId="urn:microsoft.com/office/officeart/2005/8/layout/default"/>
    <dgm:cxn modelId="{4858DCFD-83D3-4EF0-BCF3-5F9F4441E4D2}" type="presParOf" srcId="{9024577F-5CCD-44DB-A522-DCE4C0450FF5}" destId="{6E1A8F92-49F3-4C3F-99AE-60D45AE0DD38}" srcOrd="10" destOrd="0" presId="urn:microsoft.com/office/officeart/2005/8/layout/default"/>
    <dgm:cxn modelId="{21D24DEA-DB04-4857-A30B-01EB6556FFE0}" type="presParOf" srcId="{9024577F-5CCD-44DB-A522-DCE4C0450FF5}" destId="{9F33837D-37C3-4167-9922-321EB0D91738}" srcOrd="11" destOrd="0" presId="urn:microsoft.com/office/officeart/2005/8/layout/default"/>
    <dgm:cxn modelId="{A74C4DAD-F5C2-43C6-9695-D44E5F4738F1}" type="presParOf" srcId="{9024577F-5CCD-44DB-A522-DCE4C0450FF5}" destId="{DF880BEB-6BDA-45AB-92A3-2613B0BF4DE0}" srcOrd="12" destOrd="0" presId="urn:microsoft.com/office/officeart/2005/8/layout/default"/>
    <dgm:cxn modelId="{53DFD020-2026-4732-A2A6-17EC55AF6412}" type="presParOf" srcId="{9024577F-5CCD-44DB-A522-DCE4C0450FF5}" destId="{4B85F7E8-D49F-4DD1-9C9A-C46D9F1C48F9}" srcOrd="13" destOrd="0" presId="urn:microsoft.com/office/officeart/2005/8/layout/default"/>
    <dgm:cxn modelId="{823808D5-8A6D-47C1-ACCB-A61B4350021A}" type="presParOf" srcId="{9024577F-5CCD-44DB-A522-DCE4C0450FF5}" destId="{6FFEB554-9D05-4B92-8345-2EBED2790D2A}" srcOrd="14" destOrd="0" presId="urn:microsoft.com/office/officeart/2005/8/layout/default"/>
    <dgm:cxn modelId="{82A0673A-16B8-4871-9ECD-CFDBB72C108A}" type="presParOf" srcId="{9024577F-5CCD-44DB-A522-DCE4C0450FF5}" destId="{EBFBD08C-DC51-4B4F-99B1-3170FDB93AD6}" srcOrd="15" destOrd="0" presId="urn:microsoft.com/office/officeart/2005/8/layout/default"/>
    <dgm:cxn modelId="{5E252B33-C7FF-496B-9170-0A6CFFB1408D}" type="presParOf" srcId="{9024577F-5CCD-44DB-A522-DCE4C0450FF5}" destId="{98573749-AFE0-4322-AB2F-85B2AB02DED6}" srcOrd="16" destOrd="0" presId="urn:microsoft.com/office/officeart/2005/8/layout/default"/>
    <dgm:cxn modelId="{33212DAD-52D1-46F8-8EC9-07648795D2AE}" type="presParOf" srcId="{9024577F-5CCD-44DB-A522-DCE4C0450FF5}" destId="{06ABBA7D-67C5-4854-8A86-17532ABF5348}" srcOrd="17" destOrd="0" presId="urn:microsoft.com/office/officeart/2005/8/layout/default"/>
    <dgm:cxn modelId="{1BB0C506-E2C6-4CBB-8162-FC44445F9E6C}" type="presParOf" srcId="{9024577F-5CCD-44DB-A522-DCE4C0450FF5}" destId="{235666CC-6B90-424A-9C98-474C0377E0BA}" srcOrd="18" destOrd="0" presId="urn:microsoft.com/office/officeart/2005/8/layout/default"/>
    <dgm:cxn modelId="{F9727DAC-9741-4E25-BBCF-11CEA04A983E}" type="presParOf" srcId="{9024577F-5CCD-44DB-A522-DCE4C0450FF5}" destId="{8D36D177-D4F3-4976-88CB-E7B846B90CF9}" srcOrd="19" destOrd="0" presId="urn:microsoft.com/office/officeart/2005/8/layout/default"/>
    <dgm:cxn modelId="{1450F444-9126-4936-BC42-740C26D327E1}" type="presParOf" srcId="{9024577F-5CCD-44DB-A522-DCE4C0450FF5}" destId="{4DDA5DBE-A1FE-4C4D-B267-5C7947AFC82F}" srcOrd="20" destOrd="0" presId="urn:microsoft.com/office/officeart/2005/8/layout/default"/>
    <dgm:cxn modelId="{2CFF05C7-D255-45BD-9DBA-521C3766EE6C}" type="presParOf" srcId="{9024577F-5CCD-44DB-A522-DCE4C0450FF5}" destId="{A930CD82-4A45-44CB-81C7-EBC6426C6F01}" srcOrd="21" destOrd="0" presId="urn:microsoft.com/office/officeart/2005/8/layout/default"/>
    <dgm:cxn modelId="{EE4C22E9-4EEA-430A-A993-8D11C93E1F4D}" type="presParOf" srcId="{9024577F-5CCD-44DB-A522-DCE4C0450FF5}" destId="{D1F57E75-4D43-4ABB-9134-2CE6E6D80C4D}" srcOrd="22" destOrd="0" presId="urn:microsoft.com/office/officeart/2005/8/layout/default"/>
    <dgm:cxn modelId="{0DD32C25-FB34-490F-A051-22B4EF722FA9}" type="presParOf" srcId="{9024577F-5CCD-44DB-A522-DCE4C0450FF5}" destId="{CCCE51CB-9350-423B-A5E9-D378066B224C}" srcOrd="23" destOrd="0" presId="urn:microsoft.com/office/officeart/2005/8/layout/default"/>
    <dgm:cxn modelId="{2D126B95-C1F4-42C8-8B02-FA513AD199CE}" type="presParOf" srcId="{9024577F-5CCD-44DB-A522-DCE4C0450FF5}" destId="{5757E788-82B9-4512-BF04-690DFD8C9699}" srcOrd="24" destOrd="0" presId="urn:microsoft.com/office/officeart/2005/8/layout/default"/>
    <dgm:cxn modelId="{44281EA9-4600-4C1F-9859-014F3305DFC5}" type="presParOf" srcId="{9024577F-5CCD-44DB-A522-DCE4C0450FF5}" destId="{200A2F63-C501-4EAB-B676-20AE3071E7D4}" srcOrd="25" destOrd="0" presId="urn:microsoft.com/office/officeart/2005/8/layout/default"/>
    <dgm:cxn modelId="{3469BA24-211B-4756-832F-CE7BAC05F6B2}" type="presParOf" srcId="{9024577F-5CCD-44DB-A522-DCE4C0450FF5}" destId="{3A02C02A-0B04-48B8-8DD4-531AE0362B79}" srcOrd="26" destOrd="0" presId="urn:microsoft.com/office/officeart/2005/8/layout/default"/>
    <dgm:cxn modelId="{9F16685B-58C4-449E-A768-BF0976CCED97}" type="presParOf" srcId="{9024577F-5CCD-44DB-A522-DCE4C0450FF5}" destId="{965941A4-6A37-44C1-8C7A-B41DC70BF60D}" srcOrd="27" destOrd="0" presId="urn:microsoft.com/office/officeart/2005/8/layout/default"/>
    <dgm:cxn modelId="{6854AA9A-6628-4A9F-BE9E-5A0CE4136D95}" type="presParOf" srcId="{9024577F-5CCD-44DB-A522-DCE4C0450FF5}" destId="{A2B20CB1-954B-4058-911F-730F24BEFBE9}" srcOrd="28" destOrd="0" presId="urn:microsoft.com/office/officeart/2005/8/layout/default"/>
    <dgm:cxn modelId="{F0DA0BED-77EA-4E4A-AE12-9C8300AC2DC0}" type="presParOf" srcId="{9024577F-5CCD-44DB-A522-DCE4C0450FF5}" destId="{84E9BF55-72F1-44AA-9B92-2CCAC339AE44}" srcOrd="29" destOrd="0" presId="urn:microsoft.com/office/officeart/2005/8/layout/default"/>
    <dgm:cxn modelId="{6E8091C6-4C22-4932-A030-CB580F4FD474}" type="presParOf" srcId="{9024577F-5CCD-44DB-A522-DCE4C0450FF5}" destId="{B132B616-A698-4B8C-9B25-16F922D93BF2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9365E8A-9850-4199-9AB5-68C7C2972B9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E651D5DD-9538-4283-8E47-BC07FB8EDB20}">
      <dgm:prSet/>
      <dgm:spPr/>
      <dgm:t>
        <a:bodyPr/>
        <a:lstStyle/>
        <a:p>
          <a:r>
            <a:rPr lang="pt-BR" b="0" dirty="0"/>
            <a:t>É permitido ter ideias</a:t>
          </a:r>
          <a:endParaRPr lang="pt-BR" dirty="0"/>
        </a:p>
      </dgm:t>
    </dgm:pt>
    <dgm:pt modelId="{3695DECB-2EC4-4007-9C78-2ABFA843D907}" type="parTrans" cxnId="{232D439B-2510-4532-BCB4-4A6B916C45E3}">
      <dgm:prSet/>
      <dgm:spPr/>
      <dgm:t>
        <a:bodyPr/>
        <a:lstStyle/>
        <a:p>
          <a:endParaRPr lang="pt-BR"/>
        </a:p>
      </dgm:t>
    </dgm:pt>
    <dgm:pt modelId="{BB65C3F6-A77C-42A3-B73B-FFE1FE665BD4}" type="sibTrans" cxnId="{232D439B-2510-4532-BCB4-4A6B916C45E3}">
      <dgm:prSet/>
      <dgm:spPr/>
      <dgm:t>
        <a:bodyPr/>
        <a:lstStyle/>
        <a:p>
          <a:endParaRPr lang="pt-BR"/>
        </a:p>
      </dgm:t>
    </dgm:pt>
    <dgm:pt modelId="{7B23FA70-BDB3-4C6C-91D5-5D9D69AA3FBF}">
      <dgm:prSet/>
      <dgm:spPr/>
      <dgm:t>
        <a:bodyPr/>
        <a:lstStyle/>
        <a:p>
          <a:r>
            <a:rPr lang="pt-BR" b="0" dirty="0"/>
            <a:t>Não é permitido julgar ou criticar ideias</a:t>
          </a:r>
          <a:endParaRPr lang="pt-BR" dirty="0"/>
        </a:p>
      </dgm:t>
    </dgm:pt>
    <dgm:pt modelId="{8851F508-D874-4EB5-85BA-9806BC8832D8}" type="parTrans" cxnId="{A1F24E7D-3A3A-4B92-9687-47184FDD2366}">
      <dgm:prSet/>
      <dgm:spPr/>
      <dgm:t>
        <a:bodyPr/>
        <a:lstStyle/>
        <a:p>
          <a:endParaRPr lang="pt-BR"/>
        </a:p>
      </dgm:t>
    </dgm:pt>
    <dgm:pt modelId="{F73FB3BD-5BDB-4DA2-B9AB-B115E6C72B66}" type="sibTrans" cxnId="{A1F24E7D-3A3A-4B92-9687-47184FDD2366}">
      <dgm:prSet/>
      <dgm:spPr/>
      <dgm:t>
        <a:bodyPr/>
        <a:lstStyle/>
        <a:p>
          <a:endParaRPr lang="pt-BR"/>
        </a:p>
      </dgm:t>
    </dgm:pt>
    <dgm:pt modelId="{F0AA7BA9-1CC6-4469-AAC6-26AEA6921DC2}">
      <dgm:prSet/>
      <dgm:spPr/>
      <dgm:t>
        <a:bodyPr/>
        <a:lstStyle/>
        <a:p>
          <a:r>
            <a:rPr lang="pt-BR" b="0" dirty="0"/>
            <a:t>Ambiente é não avaliativo</a:t>
          </a:r>
          <a:endParaRPr lang="pt-BR" dirty="0"/>
        </a:p>
      </dgm:t>
    </dgm:pt>
    <dgm:pt modelId="{7092040E-97E4-47E7-B80E-CB644F071B93}" type="parTrans" cxnId="{D663B77C-333B-4E85-9FD7-461F90F0AEC1}">
      <dgm:prSet/>
      <dgm:spPr/>
      <dgm:t>
        <a:bodyPr/>
        <a:lstStyle/>
        <a:p>
          <a:endParaRPr lang="pt-BR"/>
        </a:p>
      </dgm:t>
    </dgm:pt>
    <dgm:pt modelId="{5F7B38C0-913D-4B57-A9EA-163953822CD7}" type="sibTrans" cxnId="{D663B77C-333B-4E85-9FD7-461F90F0AEC1}">
      <dgm:prSet/>
      <dgm:spPr/>
      <dgm:t>
        <a:bodyPr/>
        <a:lstStyle/>
        <a:p>
          <a:endParaRPr lang="pt-BR"/>
        </a:p>
      </dgm:t>
    </dgm:pt>
    <dgm:pt modelId="{679FBF37-E382-43EF-B8DC-884C1F7D53D5}" type="pres">
      <dgm:prSet presAssocID="{69365E8A-9850-4199-9AB5-68C7C2972B9C}" presName="linear" presStyleCnt="0">
        <dgm:presLayoutVars>
          <dgm:animLvl val="lvl"/>
          <dgm:resizeHandles val="exact"/>
        </dgm:presLayoutVars>
      </dgm:prSet>
      <dgm:spPr/>
    </dgm:pt>
    <dgm:pt modelId="{5E3F02D9-22DF-469E-8F2A-7B3E8BA0B1D5}" type="pres">
      <dgm:prSet presAssocID="{E651D5DD-9538-4283-8E47-BC07FB8EDB2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DD23055-6BAB-4292-9EDE-1BA0F601FD39}" type="pres">
      <dgm:prSet presAssocID="{BB65C3F6-A77C-42A3-B73B-FFE1FE665BD4}" presName="spacer" presStyleCnt="0"/>
      <dgm:spPr/>
    </dgm:pt>
    <dgm:pt modelId="{468F27BD-1F83-42A2-BFEC-05C3E8D81C0A}" type="pres">
      <dgm:prSet presAssocID="{7B23FA70-BDB3-4C6C-91D5-5D9D69AA3FB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12B1650-F84F-4088-8C76-8834C175E99E}" type="pres">
      <dgm:prSet presAssocID="{F73FB3BD-5BDB-4DA2-B9AB-B115E6C72B66}" presName="spacer" presStyleCnt="0"/>
      <dgm:spPr/>
    </dgm:pt>
    <dgm:pt modelId="{777063E8-5FD7-4733-B086-A81F6CEACAF6}" type="pres">
      <dgm:prSet presAssocID="{F0AA7BA9-1CC6-4469-AAC6-26AEA6921DC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5E2A871-2879-4657-82AB-BFEE6DF2862D}" type="presOf" srcId="{F0AA7BA9-1CC6-4469-AAC6-26AEA6921DC2}" destId="{777063E8-5FD7-4733-B086-A81F6CEACAF6}" srcOrd="0" destOrd="0" presId="urn:microsoft.com/office/officeart/2005/8/layout/vList2"/>
    <dgm:cxn modelId="{D663B77C-333B-4E85-9FD7-461F90F0AEC1}" srcId="{69365E8A-9850-4199-9AB5-68C7C2972B9C}" destId="{F0AA7BA9-1CC6-4469-AAC6-26AEA6921DC2}" srcOrd="2" destOrd="0" parTransId="{7092040E-97E4-47E7-B80E-CB644F071B93}" sibTransId="{5F7B38C0-913D-4B57-A9EA-163953822CD7}"/>
    <dgm:cxn modelId="{A1F24E7D-3A3A-4B92-9687-47184FDD2366}" srcId="{69365E8A-9850-4199-9AB5-68C7C2972B9C}" destId="{7B23FA70-BDB3-4C6C-91D5-5D9D69AA3FBF}" srcOrd="1" destOrd="0" parTransId="{8851F508-D874-4EB5-85BA-9806BC8832D8}" sibTransId="{F73FB3BD-5BDB-4DA2-B9AB-B115E6C72B66}"/>
    <dgm:cxn modelId="{232D439B-2510-4532-BCB4-4A6B916C45E3}" srcId="{69365E8A-9850-4199-9AB5-68C7C2972B9C}" destId="{E651D5DD-9538-4283-8E47-BC07FB8EDB20}" srcOrd="0" destOrd="0" parTransId="{3695DECB-2EC4-4007-9C78-2ABFA843D907}" sibTransId="{BB65C3F6-A77C-42A3-B73B-FFE1FE665BD4}"/>
    <dgm:cxn modelId="{E824D2BF-A351-4C82-9137-FBABE6902B3A}" type="presOf" srcId="{7B23FA70-BDB3-4C6C-91D5-5D9D69AA3FBF}" destId="{468F27BD-1F83-42A2-BFEC-05C3E8D81C0A}" srcOrd="0" destOrd="0" presId="urn:microsoft.com/office/officeart/2005/8/layout/vList2"/>
    <dgm:cxn modelId="{3EADA0D2-976A-4F40-AD10-C048EC73AB94}" type="presOf" srcId="{69365E8A-9850-4199-9AB5-68C7C2972B9C}" destId="{679FBF37-E382-43EF-B8DC-884C1F7D53D5}" srcOrd="0" destOrd="0" presId="urn:microsoft.com/office/officeart/2005/8/layout/vList2"/>
    <dgm:cxn modelId="{E882D5E0-EF35-420A-8C3F-23241369954B}" type="presOf" srcId="{E651D5DD-9538-4283-8E47-BC07FB8EDB20}" destId="{5E3F02D9-22DF-469E-8F2A-7B3E8BA0B1D5}" srcOrd="0" destOrd="0" presId="urn:microsoft.com/office/officeart/2005/8/layout/vList2"/>
    <dgm:cxn modelId="{C327F6E3-0934-481C-B3AA-D474BAAAB22F}" type="presParOf" srcId="{679FBF37-E382-43EF-B8DC-884C1F7D53D5}" destId="{5E3F02D9-22DF-469E-8F2A-7B3E8BA0B1D5}" srcOrd="0" destOrd="0" presId="urn:microsoft.com/office/officeart/2005/8/layout/vList2"/>
    <dgm:cxn modelId="{DF360C2A-F5D1-49AF-93CA-7430FEC327F8}" type="presParOf" srcId="{679FBF37-E382-43EF-B8DC-884C1F7D53D5}" destId="{9DD23055-6BAB-4292-9EDE-1BA0F601FD39}" srcOrd="1" destOrd="0" presId="urn:microsoft.com/office/officeart/2005/8/layout/vList2"/>
    <dgm:cxn modelId="{0BB23BE0-A64E-4EC0-BD3E-E0A998272716}" type="presParOf" srcId="{679FBF37-E382-43EF-B8DC-884C1F7D53D5}" destId="{468F27BD-1F83-42A2-BFEC-05C3E8D81C0A}" srcOrd="2" destOrd="0" presId="urn:microsoft.com/office/officeart/2005/8/layout/vList2"/>
    <dgm:cxn modelId="{8659319A-8362-4827-9C50-57D1E4155AA1}" type="presParOf" srcId="{679FBF37-E382-43EF-B8DC-884C1F7D53D5}" destId="{512B1650-F84F-4088-8C76-8834C175E99E}" srcOrd="3" destOrd="0" presId="urn:microsoft.com/office/officeart/2005/8/layout/vList2"/>
    <dgm:cxn modelId="{849F8E77-AFB1-4A4A-8902-3DB94CBA3877}" type="presParOf" srcId="{679FBF37-E382-43EF-B8DC-884C1F7D53D5}" destId="{777063E8-5FD7-4733-B086-A81F6CEACAF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296631B-BD2A-4C20-84EC-51058EBB5DB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AE0E9206-AFB0-48FA-8D4D-6EBCC01B828C}">
      <dgm:prSet phldrT="[Texto]"/>
      <dgm:spPr/>
      <dgm:t>
        <a:bodyPr/>
        <a:lstStyle/>
        <a:p>
          <a:r>
            <a:rPr lang="pt-BR" b="0" i="1" u="none" dirty="0"/>
            <a:t>Dividida em duas fases</a:t>
          </a:r>
          <a:endParaRPr lang="pt-BR" dirty="0"/>
        </a:p>
      </dgm:t>
    </dgm:pt>
    <dgm:pt modelId="{86EEEE0B-E5DA-4F59-96E9-12FBF9099BEF}" type="parTrans" cxnId="{655F5D03-8580-4A1B-B4A2-57CDE0673D8D}">
      <dgm:prSet/>
      <dgm:spPr/>
      <dgm:t>
        <a:bodyPr/>
        <a:lstStyle/>
        <a:p>
          <a:endParaRPr lang="pt-BR"/>
        </a:p>
      </dgm:t>
    </dgm:pt>
    <dgm:pt modelId="{B9D5AAF2-DB16-4004-8CCC-6FAD87BEB284}" type="sibTrans" cxnId="{655F5D03-8580-4A1B-B4A2-57CDE0673D8D}">
      <dgm:prSet/>
      <dgm:spPr/>
      <dgm:t>
        <a:bodyPr/>
        <a:lstStyle/>
        <a:p>
          <a:endParaRPr lang="pt-BR"/>
        </a:p>
      </dgm:t>
    </dgm:pt>
    <dgm:pt modelId="{B22B445D-4E7F-484F-8C26-56EF6411755A}">
      <dgm:prSet phldrT="[Texto]"/>
      <dgm:spPr/>
      <dgm:t>
        <a:bodyPr/>
        <a:lstStyle/>
        <a:p>
          <a:r>
            <a:rPr lang="pt-BR" b="0" i="1" u="none" dirty="0"/>
            <a:t>Fase de geração</a:t>
          </a:r>
          <a:endParaRPr lang="pt-BR" dirty="0"/>
        </a:p>
      </dgm:t>
    </dgm:pt>
    <dgm:pt modelId="{69359A92-DE7F-41C1-A81E-61E76FCF3D14}" type="parTrans" cxnId="{DA907C0A-A5B1-411B-9B1F-1CA6FF648440}">
      <dgm:prSet/>
      <dgm:spPr/>
      <dgm:t>
        <a:bodyPr/>
        <a:lstStyle/>
        <a:p>
          <a:endParaRPr lang="pt-BR"/>
        </a:p>
      </dgm:t>
    </dgm:pt>
    <dgm:pt modelId="{012224D7-1EC5-4BD4-8C87-C08EFA5E88A8}" type="sibTrans" cxnId="{DA907C0A-A5B1-411B-9B1F-1CA6FF648440}">
      <dgm:prSet/>
      <dgm:spPr/>
      <dgm:t>
        <a:bodyPr/>
        <a:lstStyle/>
        <a:p>
          <a:endParaRPr lang="pt-BR"/>
        </a:p>
      </dgm:t>
    </dgm:pt>
    <dgm:pt modelId="{726B0899-6BA2-45F4-9E48-540E5F050ED8}">
      <dgm:prSet phldrT="[Texto]"/>
      <dgm:spPr/>
      <dgm:t>
        <a:bodyPr/>
        <a:lstStyle/>
        <a:p>
          <a:r>
            <a:rPr lang="pt-BR" b="0" i="1" u="none"/>
            <a:t>Fase de evoluçã</a:t>
          </a:r>
          <a:endParaRPr lang="pt-BR" dirty="0"/>
        </a:p>
      </dgm:t>
    </dgm:pt>
    <dgm:pt modelId="{A9A9D77E-AF8B-4D1E-A8C6-1CFAA8D472A2}" type="parTrans" cxnId="{9B93A8D8-0F7D-4AE1-9318-FF50DEABA236}">
      <dgm:prSet/>
      <dgm:spPr/>
      <dgm:t>
        <a:bodyPr/>
        <a:lstStyle/>
        <a:p>
          <a:endParaRPr lang="pt-BR"/>
        </a:p>
      </dgm:t>
    </dgm:pt>
    <dgm:pt modelId="{94AA1C35-4004-4653-953A-E4CB7D4BCFFE}" type="sibTrans" cxnId="{9B93A8D8-0F7D-4AE1-9318-FF50DEABA236}">
      <dgm:prSet/>
      <dgm:spPr/>
      <dgm:t>
        <a:bodyPr/>
        <a:lstStyle/>
        <a:p>
          <a:endParaRPr lang="pt-BR"/>
        </a:p>
      </dgm:t>
    </dgm:pt>
    <dgm:pt modelId="{F5E29DD0-E33A-416A-ABE9-4282198DECD0}">
      <dgm:prSet phldrT="[Texto]"/>
      <dgm:spPr/>
      <dgm:t>
        <a:bodyPr/>
        <a:lstStyle/>
        <a:p>
          <a:r>
            <a:rPr lang="pt-BR" b="0" i="1" u="none" dirty="0"/>
            <a:t>Como aplicar</a:t>
          </a:r>
          <a:endParaRPr lang="pt-BR" dirty="0"/>
        </a:p>
      </dgm:t>
    </dgm:pt>
    <dgm:pt modelId="{3685865C-79B1-4398-8AA6-907CBF24A244}" type="parTrans" cxnId="{43BA5912-8F54-405F-AE79-0EB65CF57B65}">
      <dgm:prSet/>
      <dgm:spPr/>
      <dgm:t>
        <a:bodyPr/>
        <a:lstStyle/>
        <a:p>
          <a:endParaRPr lang="pt-BR"/>
        </a:p>
      </dgm:t>
    </dgm:pt>
    <dgm:pt modelId="{DF9FB8D1-F81E-4B9C-9D5F-6685EF5AA1B1}" type="sibTrans" cxnId="{43BA5912-8F54-405F-AE79-0EB65CF57B65}">
      <dgm:prSet/>
      <dgm:spPr/>
      <dgm:t>
        <a:bodyPr/>
        <a:lstStyle/>
        <a:p>
          <a:endParaRPr lang="pt-BR"/>
        </a:p>
      </dgm:t>
    </dgm:pt>
    <dgm:pt modelId="{13C06427-0EFC-47AE-83B3-6DBDCCBA5F0E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1" u="none" dirty="0"/>
            <a:t>Defina o espaço e o horário.</a:t>
          </a:r>
          <a:endParaRPr lang="pt-BR" dirty="0"/>
        </a:p>
      </dgm:t>
    </dgm:pt>
    <dgm:pt modelId="{3D29B13C-42F7-4784-A183-FDFE9B7CD7B1}" type="parTrans" cxnId="{A1620282-43D1-433C-8F21-ACABB7F87C59}">
      <dgm:prSet/>
      <dgm:spPr/>
      <dgm:t>
        <a:bodyPr/>
        <a:lstStyle/>
        <a:p>
          <a:endParaRPr lang="pt-BR"/>
        </a:p>
      </dgm:t>
    </dgm:pt>
    <dgm:pt modelId="{4F382D48-0A80-42C3-B972-4730AFEFE9A5}" type="sibTrans" cxnId="{A1620282-43D1-433C-8F21-ACABB7F87C59}">
      <dgm:prSet/>
      <dgm:spPr/>
      <dgm:t>
        <a:bodyPr/>
        <a:lstStyle/>
        <a:p>
          <a:endParaRPr lang="pt-BR"/>
        </a:p>
      </dgm:t>
    </dgm:pt>
    <dgm:pt modelId="{05AAAEF8-B22B-402E-A3AA-52C7E77BF8D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1" u="none" dirty="0"/>
            <a:t>Os usuários do sistema devem ser convidados a participar. </a:t>
          </a:r>
        </a:p>
      </dgm:t>
    </dgm:pt>
    <dgm:pt modelId="{A4C9050E-5E2D-4E3A-BDE2-07251CD1A710}" type="parTrans" cxnId="{D66BFEDC-272B-4376-9372-6A792DC04DE7}">
      <dgm:prSet/>
      <dgm:spPr/>
      <dgm:t>
        <a:bodyPr/>
        <a:lstStyle/>
        <a:p>
          <a:endParaRPr lang="pt-BR"/>
        </a:p>
      </dgm:t>
    </dgm:pt>
    <dgm:pt modelId="{CFA9A6A6-30C3-4E93-8A9D-AA8DA16D275C}" type="sibTrans" cxnId="{D66BFEDC-272B-4376-9372-6A792DC04DE7}">
      <dgm:prSet/>
      <dgm:spPr/>
      <dgm:t>
        <a:bodyPr/>
        <a:lstStyle/>
        <a:p>
          <a:endParaRPr lang="pt-BR"/>
        </a:p>
      </dgm:t>
    </dgm:pt>
    <dgm:pt modelId="{5B9CC03C-FC8B-408D-B452-0034AB89747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1" u="none"/>
            <a:t>A sessão deverá ser num ambiente relaxado.</a:t>
          </a:r>
        </a:p>
      </dgm:t>
    </dgm:pt>
    <dgm:pt modelId="{0A6F60E3-4100-43DA-B2C9-28941C8078B6}" type="parTrans" cxnId="{1CEE3062-8DFE-4736-9DC6-9990ADEC2AAC}">
      <dgm:prSet/>
      <dgm:spPr/>
      <dgm:t>
        <a:bodyPr/>
        <a:lstStyle/>
        <a:p>
          <a:endParaRPr lang="pt-BR"/>
        </a:p>
      </dgm:t>
    </dgm:pt>
    <dgm:pt modelId="{F49AB292-B503-4A2F-81CB-0D1F0D199D62}" type="sibTrans" cxnId="{1CEE3062-8DFE-4736-9DC6-9990ADEC2AAC}">
      <dgm:prSet/>
      <dgm:spPr/>
      <dgm:t>
        <a:bodyPr/>
        <a:lstStyle/>
        <a:p>
          <a:endParaRPr lang="pt-BR"/>
        </a:p>
      </dgm:t>
    </dgm:pt>
    <dgm:pt modelId="{4AB51FF3-CB9E-4E54-B4BD-5CFD6B7B503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1" u="none" dirty="0"/>
            <a:t>O moderador deverá ser um bom comunicador.</a:t>
          </a:r>
        </a:p>
      </dgm:t>
    </dgm:pt>
    <dgm:pt modelId="{3CDED382-84FE-4BA1-AAB1-35EFEEE659EB}" type="parTrans" cxnId="{B4CD4405-C393-42AF-8289-3030EEC72287}">
      <dgm:prSet/>
      <dgm:spPr/>
      <dgm:t>
        <a:bodyPr/>
        <a:lstStyle/>
        <a:p>
          <a:endParaRPr lang="pt-BR"/>
        </a:p>
      </dgm:t>
    </dgm:pt>
    <dgm:pt modelId="{7ED9136F-FBD9-49E4-A547-2A661F33731E}" type="sibTrans" cxnId="{B4CD4405-C393-42AF-8289-3030EEC72287}">
      <dgm:prSet/>
      <dgm:spPr/>
      <dgm:t>
        <a:bodyPr/>
        <a:lstStyle/>
        <a:p>
          <a:endParaRPr lang="pt-BR"/>
        </a:p>
      </dgm:t>
    </dgm:pt>
    <dgm:pt modelId="{CC47EA0E-71DE-47BE-B5D3-61712B23D55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1" u="none" dirty="0"/>
            <a:t>O moderador pede que sejam avançadas ideias.</a:t>
          </a:r>
        </a:p>
      </dgm:t>
    </dgm:pt>
    <dgm:pt modelId="{9E65DC45-9A1B-46E0-A03C-A9EC820DE7C0}" type="parTrans" cxnId="{7FE7AB18-EB7B-44AC-8639-93EBF7BE022C}">
      <dgm:prSet/>
      <dgm:spPr/>
      <dgm:t>
        <a:bodyPr/>
        <a:lstStyle/>
        <a:p>
          <a:endParaRPr lang="pt-BR"/>
        </a:p>
      </dgm:t>
    </dgm:pt>
    <dgm:pt modelId="{81D2CED1-FB3C-41F0-937B-285AE880669C}" type="sibTrans" cxnId="{7FE7AB18-EB7B-44AC-8639-93EBF7BE022C}">
      <dgm:prSet/>
      <dgm:spPr/>
      <dgm:t>
        <a:bodyPr/>
        <a:lstStyle/>
        <a:p>
          <a:endParaRPr lang="pt-BR"/>
        </a:p>
      </dgm:t>
    </dgm:pt>
    <dgm:pt modelId="{5477156F-28BD-40BA-91C0-788A3EA4B06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1" u="none"/>
            <a:t>As ideias são produzidas em um mapa mental.</a:t>
          </a:r>
        </a:p>
      </dgm:t>
    </dgm:pt>
    <dgm:pt modelId="{4834B717-B7E6-4BB5-8C92-2978C564E907}" type="parTrans" cxnId="{761B4AFF-DA3C-4811-9424-AF1429CF72C8}">
      <dgm:prSet/>
      <dgm:spPr/>
      <dgm:t>
        <a:bodyPr/>
        <a:lstStyle/>
        <a:p>
          <a:endParaRPr lang="pt-BR"/>
        </a:p>
      </dgm:t>
    </dgm:pt>
    <dgm:pt modelId="{B987DF43-297A-4871-A65E-9892077DD169}" type="sibTrans" cxnId="{761B4AFF-DA3C-4811-9424-AF1429CF72C8}">
      <dgm:prSet/>
      <dgm:spPr/>
      <dgm:t>
        <a:bodyPr/>
        <a:lstStyle/>
        <a:p>
          <a:endParaRPr lang="pt-BR"/>
        </a:p>
      </dgm:t>
    </dgm:pt>
    <dgm:pt modelId="{DA39E05D-3FA8-4844-B8BA-FE5A9982531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1" u="none" dirty="0"/>
            <a:t>Cada ideia é pontuada e avaliada pelos integrantes da sessão.</a:t>
          </a:r>
        </a:p>
      </dgm:t>
    </dgm:pt>
    <dgm:pt modelId="{1D1A309E-A2FE-4D5D-82A3-2AC72C2CA4B0}" type="parTrans" cxnId="{EC1DDF4B-5CDE-430B-840F-C02B6918B696}">
      <dgm:prSet/>
      <dgm:spPr/>
      <dgm:t>
        <a:bodyPr/>
        <a:lstStyle/>
        <a:p>
          <a:endParaRPr lang="pt-BR"/>
        </a:p>
      </dgm:t>
    </dgm:pt>
    <dgm:pt modelId="{9711977C-DF98-4631-9C98-F191447E032E}" type="sibTrans" cxnId="{EC1DDF4B-5CDE-430B-840F-C02B6918B696}">
      <dgm:prSet/>
      <dgm:spPr/>
      <dgm:t>
        <a:bodyPr/>
        <a:lstStyle/>
        <a:p>
          <a:endParaRPr lang="pt-BR"/>
        </a:p>
      </dgm:t>
    </dgm:pt>
    <dgm:pt modelId="{F5A77EB8-D1AB-4665-9DC4-E1A6AD5ABBF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1" i="1" u="none" dirty="0"/>
            <a:t>CRITICAR É PROIBIDO!</a:t>
          </a:r>
          <a:endParaRPr lang="pt-BR" b="0" i="1" u="none" dirty="0"/>
        </a:p>
      </dgm:t>
    </dgm:pt>
    <dgm:pt modelId="{52B9CF00-CB78-4D65-8CA2-E732F902E770}" type="parTrans" cxnId="{4B4CAE0B-65DD-433D-8BF1-FCBC57036667}">
      <dgm:prSet/>
      <dgm:spPr/>
      <dgm:t>
        <a:bodyPr/>
        <a:lstStyle/>
        <a:p>
          <a:endParaRPr lang="pt-BR"/>
        </a:p>
      </dgm:t>
    </dgm:pt>
    <dgm:pt modelId="{4C7E096B-AA8F-4EC4-BF9B-486925D6CCCD}" type="sibTrans" cxnId="{4B4CAE0B-65DD-433D-8BF1-FCBC57036667}">
      <dgm:prSet/>
      <dgm:spPr/>
      <dgm:t>
        <a:bodyPr/>
        <a:lstStyle/>
        <a:p>
          <a:endParaRPr lang="pt-BR"/>
        </a:p>
      </dgm:t>
    </dgm:pt>
    <dgm:pt modelId="{EAF41ECB-FFA4-4C6C-98C9-6A18166863AE}" type="pres">
      <dgm:prSet presAssocID="{8296631B-BD2A-4C20-84EC-51058EBB5DB4}" presName="linear" presStyleCnt="0">
        <dgm:presLayoutVars>
          <dgm:animLvl val="lvl"/>
          <dgm:resizeHandles val="exact"/>
        </dgm:presLayoutVars>
      </dgm:prSet>
      <dgm:spPr/>
    </dgm:pt>
    <dgm:pt modelId="{E1106DDF-0FF5-4ED3-B03F-A0FCDB8EEF4A}" type="pres">
      <dgm:prSet presAssocID="{AE0E9206-AFB0-48FA-8D4D-6EBCC01B828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73784D7-D1AF-405C-A3B5-916957680F01}" type="pres">
      <dgm:prSet presAssocID="{AE0E9206-AFB0-48FA-8D4D-6EBCC01B828C}" presName="childText" presStyleLbl="revTx" presStyleIdx="0" presStyleCnt="2">
        <dgm:presLayoutVars>
          <dgm:bulletEnabled val="1"/>
        </dgm:presLayoutVars>
      </dgm:prSet>
      <dgm:spPr/>
    </dgm:pt>
    <dgm:pt modelId="{43DF6FB0-AA9F-405F-A629-A72D4A1B327F}" type="pres">
      <dgm:prSet presAssocID="{F5E29DD0-E33A-416A-ABE9-4282198DECD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AE7A86B-0C10-460B-8AEF-505523D59B6A}" type="pres">
      <dgm:prSet presAssocID="{F5E29DD0-E33A-416A-ABE9-4282198DECD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55F5D03-8580-4A1B-B4A2-57CDE0673D8D}" srcId="{8296631B-BD2A-4C20-84EC-51058EBB5DB4}" destId="{AE0E9206-AFB0-48FA-8D4D-6EBCC01B828C}" srcOrd="0" destOrd="0" parTransId="{86EEEE0B-E5DA-4F59-96E9-12FBF9099BEF}" sibTransId="{B9D5AAF2-DB16-4004-8CCC-6FAD87BEB284}"/>
    <dgm:cxn modelId="{B4CD4405-C393-42AF-8289-3030EEC72287}" srcId="{F5E29DD0-E33A-416A-ABE9-4282198DECD0}" destId="{4AB51FF3-CB9E-4E54-B4BD-5CFD6B7B5031}" srcOrd="3" destOrd="0" parTransId="{3CDED382-84FE-4BA1-AAB1-35EFEEE659EB}" sibTransId="{7ED9136F-FBD9-49E4-A547-2A661F33731E}"/>
    <dgm:cxn modelId="{DA907C0A-A5B1-411B-9B1F-1CA6FF648440}" srcId="{AE0E9206-AFB0-48FA-8D4D-6EBCC01B828C}" destId="{B22B445D-4E7F-484F-8C26-56EF6411755A}" srcOrd="0" destOrd="0" parTransId="{69359A92-DE7F-41C1-A81E-61E76FCF3D14}" sibTransId="{012224D7-1EC5-4BD4-8C87-C08EFA5E88A8}"/>
    <dgm:cxn modelId="{4B4CAE0B-65DD-433D-8BF1-FCBC57036667}" srcId="{F5E29DD0-E33A-416A-ABE9-4282198DECD0}" destId="{F5A77EB8-D1AB-4665-9DC4-E1A6AD5ABBFA}" srcOrd="4" destOrd="0" parTransId="{52B9CF00-CB78-4D65-8CA2-E732F902E770}" sibTransId="{4C7E096B-AA8F-4EC4-BF9B-486925D6CCCD}"/>
    <dgm:cxn modelId="{43BA5912-8F54-405F-AE79-0EB65CF57B65}" srcId="{8296631B-BD2A-4C20-84EC-51058EBB5DB4}" destId="{F5E29DD0-E33A-416A-ABE9-4282198DECD0}" srcOrd="1" destOrd="0" parTransId="{3685865C-79B1-4398-8AA6-907CBF24A244}" sibTransId="{DF9FB8D1-F81E-4B9C-9D5F-6685EF5AA1B1}"/>
    <dgm:cxn modelId="{2A99F813-4C94-4C75-8E2D-2B88D2690C62}" type="presOf" srcId="{F5A77EB8-D1AB-4665-9DC4-E1A6AD5ABBFA}" destId="{DAE7A86B-0C10-460B-8AEF-505523D59B6A}" srcOrd="0" destOrd="4" presId="urn:microsoft.com/office/officeart/2005/8/layout/vList2"/>
    <dgm:cxn modelId="{7FE7AB18-EB7B-44AC-8639-93EBF7BE022C}" srcId="{F5E29DD0-E33A-416A-ABE9-4282198DECD0}" destId="{CC47EA0E-71DE-47BE-B5D3-61712B23D559}" srcOrd="5" destOrd="0" parTransId="{9E65DC45-9A1B-46E0-A03C-A9EC820DE7C0}" sibTransId="{81D2CED1-FB3C-41F0-937B-285AE880669C}"/>
    <dgm:cxn modelId="{D7EA0B20-0CB6-4DA2-B53C-A7C69EC311EF}" type="presOf" srcId="{05AAAEF8-B22B-402E-A3AA-52C7E77BF8D2}" destId="{DAE7A86B-0C10-460B-8AEF-505523D59B6A}" srcOrd="0" destOrd="1" presId="urn:microsoft.com/office/officeart/2005/8/layout/vList2"/>
    <dgm:cxn modelId="{456C913A-4853-4F55-B9B1-3D1F394E7016}" type="presOf" srcId="{5B9CC03C-FC8B-408D-B452-0034AB897479}" destId="{DAE7A86B-0C10-460B-8AEF-505523D59B6A}" srcOrd="0" destOrd="2" presId="urn:microsoft.com/office/officeart/2005/8/layout/vList2"/>
    <dgm:cxn modelId="{1CEE3062-8DFE-4736-9DC6-9990ADEC2AAC}" srcId="{F5E29DD0-E33A-416A-ABE9-4282198DECD0}" destId="{5B9CC03C-FC8B-408D-B452-0034AB897479}" srcOrd="2" destOrd="0" parTransId="{0A6F60E3-4100-43DA-B2C9-28941C8078B6}" sibTransId="{F49AB292-B503-4A2F-81CB-0D1F0D199D62}"/>
    <dgm:cxn modelId="{EC1DDF4B-5CDE-430B-840F-C02B6918B696}" srcId="{F5E29DD0-E33A-416A-ABE9-4282198DECD0}" destId="{DA39E05D-3FA8-4844-B8BA-FE5A99825316}" srcOrd="7" destOrd="0" parTransId="{1D1A309E-A2FE-4D5D-82A3-2AC72C2CA4B0}" sibTransId="{9711977C-DF98-4631-9C98-F191447E032E}"/>
    <dgm:cxn modelId="{BC48446F-CEFB-4D43-A6A1-C2DDD0AFA418}" type="presOf" srcId="{DA39E05D-3FA8-4844-B8BA-FE5A99825316}" destId="{DAE7A86B-0C10-460B-8AEF-505523D59B6A}" srcOrd="0" destOrd="7" presId="urn:microsoft.com/office/officeart/2005/8/layout/vList2"/>
    <dgm:cxn modelId="{6BE39850-2B22-4567-BA57-DF00F599F9CB}" type="presOf" srcId="{B22B445D-4E7F-484F-8C26-56EF6411755A}" destId="{673784D7-D1AF-405C-A3B5-916957680F01}" srcOrd="0" destOrd="0" presId="urn:microsoft.com/office/officeart/2005/8/layout/vList2"/>
    <dgm:cxn modelId="{9927AE5A-04AD-4BA5-BA36-E791008D7DD5}" type="presOf" srcId="{5477156F-28BD-40BA-91C0-788A3EA4B06A}" destId="{DAE7A86B-0C10-460B-8AEF-505523D59B6A}" srcOrd="0" destOrd="6" presId="urn:microsoft.com/office/officeart/2005/8/layout/vList2"/>
    <dgm:cxn modelId="{A1620282-43D1-433C-8F21-ACABB7F87C59}" srcId="{F5E29DD0-E33A-416A-ABE9-4282198DECD0}" destId="{13C06427-0EFC-47AE-83B3-6DBDCCBA5F0E}" srcOrd="0" destOrd="0" parTransId="{3D29B13C-42F7-4784-A183-FDFE9B7CD7B1}" sibTransId="{4F382D48-0A80-42C3-B972-4730AFEFE9A5}"/>
    <dgm:cxn modelId="{21954184-8DEA-486C-B889-735D500B923A}" type="presOf" srcId="{13C06427-0EFC-47AE-83B3-6DBDCCBA5F0E}" destId="{DAE7A86B-0C10-460B-8AEF-505523D59B6A}" srcOrd="0" destOrd="0" presId="urn:microsoft.com/office/officeart/2005/8/layout/vList2"/>
    <dgm:cxn modelId="{8D1B278B-25D5-4466-8451-962E351E1742}" type="presOf" srcId="{AE0E9206-AFB0-48FA-8D4D-6EBCC01B828C}" destId="{E1106DDF-0FF5-4ED3-B03F-A0FCDB8EEF4A}" srcOrd="0" destOrd="0" presId="urn:microsoft.com/office/officeart/2005/8/layout/vList2"/>
    <dgm:cxn modelId="{1082F694-A6FA-4A13-B007-FBC77B654A83}" type="presOf" srcId="{4AB51FF3-CB9E-4E54-B4BD-5CFD6B7B5031}" destId="{DAE7A86B-0C10-460B-8AEF-505523D59B6A}" srcOrd="0" destOrd="3" presId="urn:microsoft.com/office/officeart/2005/8/layout/vList2"/>
    <dgm:cxn modelId="{800AF999-27DC-4250-A3BF-C5F47E991996}" type="presOf" srcId="{8296631B-BD2A-4C20-84EC-51058EBB5DB4}" destId="{EAF41ECB-FFA4-4C6C-98C9-6A18166863AE}" srcOrd="0" destOrd="0" presId="urn:microsoft.com/office/officeart/2005/8/layout/vList2"/>
    <dgm:cxn modelId="{9B93A8D8-0F7D-4AE1-9318-FF50DEABA236}" srcId="{AE0E9206-AFB0-48FA-8D4D-6EBCC01B828C}" destId="{726B0899-6BA2-45F4-9E48-540E5F050ED8}" srcOrd="1" destOrd="0" parTransId="{A9A9D77E-AF8B-4D1E-A8C6-1CFAA8D472A2}" sibTransId="{94AA1C35-4004-4653-953A-E4CB7D4BCFFE}"/>
    <dgm:cxn modelId="{593E73DB-0FA5-4F8E-939D-E8DBDA26FCCA}" type="presOf" srcId="{726B0899-6BA2-45F4-9E48-540E5F050ED8}" destId="{673784D7-D1AF-405C-A3B5-916957680F01}" srcOrd="0" destOrd="1" presId="urn:microsoft.com/office/officeart/2005/8/layout/vList2"/>
    <dgm:cxn modelId="{D66BFEDC-272B-4376-9372-6A792DC04DE7}" srcId="{F5E29DD0-E33A-416A-ABE9-4282198DECD0}" destId="{05AAAEF8-B22B-402E-A3AA-52C7E77BF8D2}" srcOrd="1" destOrd="0" parTransId="{A4C9050E-5E2D-4E3A-BDE2-07251CD1A710}" sibTransId="{CFA9A6A6-30C3-4E93-8A9D-AA8DA16D275C}"/>
    <dgm:cxn modelId="{2C817BEB-0B68-46AC-9C97-4B28089A3F41}" type="presOf" srcId="{F5E29DD0-E33A-416A-ABE9-4282198DECD0}" destId="{43DF6FB0-AA9F-405F-A629-A72D4A1B327F}" srcOrd="0" destOrd="0" presId="urn:microsoft.com/office/officeart/2005/8/layout/vList2"/>
    <dgm:cxn modelId="{02A3F2FA-8655-4FAB-AC2B-27F14A11B34A}" type="presOf" srcId="{CC47EA0E-71DE-47BE-B5D3-61712B23D559}" destId="{DAE7A86B-0C10-460B-8AEF-505523D59B6A}" srcOrd="0" destOrd="5" presId="urn:microsoft.com/office/officeart/2005/8/layout/vList2"/>
    <dgm:cxn modelId="{761B4AFF-DA3C-4811-9424-AF1429CF72C8}" srcId="{F5E29DD0-E33A-416A-ABE9-4282198DECD0}" destId="{5477156F-28BD-40BA-91C0-788A3EA4B06A}" srcOrd="6" destOrd="0" parTransId="{4834B717-B7E6-4BB5-8C92-2978C564E907}" sibTransId="{B987DF43-297A-4871-A65E-9892077DD169}"/>
    <dgm:cxn modelId="{BD98FB19-CA95-4570-A9A8-4C513972B334}" type="presParOf" srcId="{EAF41ECB-FFA4-4C6C-98C9-6A18166863AE}" destId="{E1106DDF-0FF5-4ED3-B03F-A0FCDB8EEF4A}" srcOrd="0" destOrd="0" presId="urn:microsoft.com/office/officeart/2005/8/layout/vList2"/>
    <dgm:cxn modelId="{E253D2EB-C5D9-48FF-9F1A-1D8D4ED055C1}" type="presParOf" srcId="{EAF41ECB-FFA4-4C6C-98C9-6A18166863AE}" destId="{673784D7-D1AF-405C-A3B5-916957680F01}" srcOrd="1" destOrd="0" presId="urn:microsoft.com/office/officeart/2005/8/layout/vList2"/>
    <dgm:cxn modelId="{EA08E427-891C-4F1C-BF34-A5F91A1EDFC5}" type="presParOf" srcId="{EAF41ECB-FFA4-4C6C-98C9-6A18166863AE}" destId="{43DF6FB0-AA9F-405F-A629-A72D4A1B327F}" srcOrd="2" destOrd="0" presId="urn:microsoft.com/office/officeart/2005/8/layout/vList2"/>
    <dgm:cxn modelId="{4B2DE50D-E30F-4816-9241-7F884D471B74}" type="presParOf" srcId="{EAF41ECB-FFA4-4C6C-98C9-6A18166863AE}" destId="{DAE7A86B-0C10-460B-8AEF-505523D59B6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3D94DE2-AA9C-4FE1-A6B6-E33609227F1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92376DB-9C7F-48E2-8DAC-9A7B10B7F373}">
      <dgm:prSet/>
      <dgm:spPr/>
      <dgm:t>
        <a:bodyPr/>
        <a:lstStyle/>
        <a:p>
          <a:r>
            <a:rPr lang="pt-BR" b="0"/>
            <a:t>É uma ferramenta simples.</a:t>
          </a:r>
          <a:endParaRPr lang="en-US"/>
        </a:p>
      </dgm:t>
    </dgm:pt>
    <dgm:pt modelId="{AB083502-53D4-4C55-A08F-E18765CAB3DF}" type="parTrans" cxnId="{80F1CA79-34E7-4090-983F-4C4D7608096C}">
      <dgm:prSet/>
      <dgm:spPr/>
      <dgm:t>
        <a:bodyPr/>
        <a:lstStyle/>
        <a:p>
          <a:endParaRPr lang="en-US"/>
        </a:p>
      </dgm:t>
    </dgm:pt>
    <dgm:pt modelId="{6EE7616D-DEA1-4589-843A-754471AAE01F}" type="sibTrans" cxnId="{80F1CA79-34E7-4090-983F-4C4D7608096C}">
      <dgm:prSet/>
      <dgm:spPr/>
      <dgm:t>
        <a:bodyPr/>
        <a:lstStyle/>
        <a:p>
          <a:endParaRPr lang="en-US"/>
        </a:p>
      </dgm:t>
    </dgm:pt>
    <dgm:pt modelId="{C97E0D70-E302-4C60-9AAC-A099AAA79619}">
      <dgm:prSet/>
      <dgm:spPr/>
      <dgm:t>
        <a:bodyPr/>
        <a:lstStyle/>
        <a:p>
          <a:r>
            <a:rPr lang="pt-BR" b="0"/>
            <a:t>Contém perguntas abertas e/ou fechadas.</a:t>
          </a:r>
          <a:endParaRPr lang="en-US"/>
        </a:p>
      </dgm:t>
    </dgm:pt>
    <dgm:pt modelId="{74956C9C-1A8E-4D30-84C4-77D26A8AB8AA}" type="parTrans" cxnId="{C223A511-929F-4AE7-B300-82D9AD9A902A}">
      <dgm:prSet/>
      <dgm:spPr/>
      <dgm:t>
        <a:bodyPr/>
        <a:lstStyle/>
        <a:p>
          <a:endParaRPr lang="en-US"/>
        </a:p>
      </dgm:t>
    </dgm:pt>
    <dgm:pt modelId="{897B60C1-9C0C-4E7F-A598-A4560A4280D7}" type="sibTrans" cxnId="{C223A511-929F-4AE7-B300-82D9AD9A902A}">
      <dgm:prSet/>
      <dgm:spPr/>
      <dgm:t>
        <a:bodyPr/>
        <a:lstStyle/>
        <a:p>
          <a:endParaRPr lang="en-US"/>
        </a:p>
      </dgm:t>
    </dgm:pt>
    <dgm:pt modelId="{6EE34267-1E9D-48E3-9A5B-E1EB044AFB63}">
      <dgm:prSet/>
      <dgm:spPr/>
      <dgm:t>
        <a:bodyPr/>
        <a:lstStyle/>
        <a:p>
          <a:r>
            <a:rPr lang="pt-BR" b="0"/>
            <a:t>São autoaplicáveis pois o próprio informante responde. </a:t>
          </a:r>
          <a:endParaRPr lang="en-US"/>
        </a:p>
      </dgm:t>
    </dgm:pt>
    <dgm:pt modelId="{C5C2980F-B012-43BD-A73C-542B04FA043C}" type="parTrans" cxnId="{6E981018-1A54-4C00-B1A1-4A3741C7C8C6}">
      <dgm:prSet/>
      <dgm:spPr/>
      <dgm:t>
        <a:bodyPr/>
        <a:lstStyle/>
        <a:p>
          <a:endParaRPr lang="en-US"/>
        </a:p>
      </dgm:t>
    </dgm:pt>
    <dgm:pt modelId="{4228448C-F598-41A1-AAD5-B50E5BD2DBF3}" type="sibTrans" cxnId="{6E981018-1A54-4C00-B1A1-4A3741C7C8C6}">
      <dgm:prSet/>
      <dgm:spPr/>
      <dgm:t>
        <a:bodyPr/>
        <a:lstStyle/>
        <a:p>
          <a:endParaRPr lang="en-US"/>
        </a:p>
      </dgm:t>
    </dgm:pt>
    <dgm:pt modelId="{F3CDFB19-BA14-44CD-9C9D-61D488CCFA9C}">
      <dgm:prSet/>
      <dgm:spPr/>
      <dgm:t>
        <a:bodyPr/>
        <a:lstStyle/>
        <a:p>
          <a:r>
            <a:rPr lang="pt-BR" b="0"/>
            <a:t>A utilização de um questionário se aplica quando: A distância é considerável;</a:t>
          </a:r>
          <a:endParaRPr lang="en-US"/>
        </a:p>
      </dgm:t>
    </dgm:pt>
    <dgm:pt modelId="{D5D2C883-E5F1-4618-8C41-F53BE73E5A0F}" type="parTrans" cxnId="{8DB2E7D7-D4B7-4CC5-BAD1-97B66D736682}">
      <dgm:prSet/>
      <dgm:spPr/>
      <dgm:t>
        <a:bodyPr/>
        <a:lstStyle/>
        <a:p>
          <a:endParaRPr lang="en-US"/>
        </a:p>
      </dgm:t>
    </dgm:pt>
    <dgm:pt modelId="{3B742252-AE58-438C-8E33-C331388DA60A}" type="sibTrans" cxnId="{8DB2E7D7-D4B7-4CC5-BAD1-97B66D736682}">
      <dgm:prSet/>
      <dgm:spPr/>
      <dgm:t>
        <a:bodyPr/>
        <a:lstStyle/>
        <a:p>
          <a:endParaRPr lang="en-US"/>
        </a:p>
      </dgm:t>
    </dgm:pt>
    <dgm:pt modelId="{C45D232E-1699-4A90-8D77-B912BADD0BBC}" type="pres">
      <dgm:prSet presAssocID="{03D94DE2-AA9C-4FE1-A6B6-E33609227F18}" presName="linear" presStyleCnt="0">
        <dgm:presLayoutVars>
          <dgm:animLvl val="lvl"/>
          <dgm:resizeHandles val="exact"/>
        </dgm:presLayoutVars>
      </dgm:prSet>
      <dgm:spPr/>
    </dgm:pt>
    <dgm:pt modelId="{B70691AD-3B89-4BAF-A43B-BF582DF2C70C}" type="pres">
      <dgm:prSet presAssocID="{892376DB-9C7F-48E2-8DAC-9A7B10B7F37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7E3519C-DEAC-4430-A50F-5FF3A06C13E7}" type="pres">
      <dgm:prSet presAssocID="{6EE7616D-DEA1-4589-843A-754471AAE01F}" presName="spacer" presStyleCnt="0"/>
      <dgm:spPr/>
    </dgm:pt>
    <dgm:pt modelId="{901C4596-9C8B-45D1-80E4-0D056B44A0E2}" type="pres">
      <dgm:prSet presAssocID="{C97E0D70-E302-4C60-9AAC-A099AAA7961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AB2AE3F-5770-43D5-A742-3A91B776F921}" type="pres">
      <dgm:prSet presAssocID="{897B60C1-9C0C-4E7F-A598-A4560A4280D7}" presName="spacer" presStyleCnt="0"/>
      <dgm:spPr/>
    </dgm:pt>
    <dgm:pt modelId="{BC0EF707-73A8-46E6-97F4-C514283075D6}" type="pres">
      <dgm:prSet presAssocID="{6EE34267-1E9D-48E3-9A5B-E1EB044AFB6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90098D9-6A4F-4A37-A613-94580D2D64DF}" type="pres">
      <dgm:prSet presAssocID="{4228448C-F598-41A1-AAD5-B50E5BD2DBF3}" presName="spacer" presStyleCnt="0"/>
      <dgm:spPr/>
    </dgm:pt>
    <dgm:pt modelId="{E1938F66-CB37-489D-9D95-01019A00313D}" type="pres">
      <dgm:prSet presAssocID="{F3CDFB19-BA14-44CD-9C9D-61D488CCFA9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223A511-929F-4AE7-B300-82D9AD9A902A}" srcId="{03D94DE2-AA9C-4FE1-A6B6-E33609227F18}" destId="{C97E0D70-E302-4C60-9AAC-A099AAA79619}" srcOrd="1" destOrd="0" parTransId="{74956C9C-1A8E-4D30-84C4-77D26A8AB8AA}" sibTransId="{897B60C1-9C0C-4E7F-A598-A4560A4280D7}"/>
    <dgm:cxn modelId="{6E981018-1A54-4C00-B1A1-4A3741C7C8C6}" srcId="{03D94DE2-AA9C-4FE1-A6B6-E33609227F18}" destId="{6EE34267-1E9D-48E3-9A5B-E1EB044AFB63}" srcOrd="2" destOrd="0" parTransId="{C5C2980F-B012-43BD-A73C-542B04FA043C}" sibTransId="{4228448C-F598-41A1-AAD5-B50E5BD2DBF3}"/>
    <dgm:cxn modelId="{A24A5218-7E5A-4C48-B176-5220E8CF3120}" type="presOf" srcId="{F3CDFB19-BA14-44CD-9C9D-61D488CCFA9C}" destId="{E1938F66-CB37-489D-9D95-01019A00313D}" srcOrd="0" destOrd="0" presId="urn:microsoft.com/office/officeart/2005/8/layout/vList2"/>
    <dgm:cxn modelId="{4691B360-CEA6-471B-9EF6-B6CFEFE41315}" type="presOf" srcId="{892376DB-9C7F-48E2-8DAC-9A7B10B7F373}" destId="{B70691AD-3B89-4BAF-A43B-BF582DF2C70C}" srcOrd="0" destOrd="0" presId="urn:microsoft.com/office/officeart/2005/8/layout/vList2"/>
    <dgm:cxn modelId="{80F1CA79-34E7-4090-983F-4C4D7608096C}" srcId="{03D94DE2-AA9C-4FE1-A6B6-E33609227F18}" destId="{892376DB-9C7F-48E2-8DAC-9A7B10B7F373}" srcOrd="0" destOrd="0" parTransId="{AB083502-53D4-4C55-A08F-E18765CAB3DF}" sibTransId="{6EE7616D-DEA1-4589-843A-754471AAE01F}"/>
    <dgm:cxn modelId="{F0290A8B-8A0C-4B56-89A2-573AC45A0D35}" type="presOf" srcId="{03D94DE2-AA9C-4FE1-A6B6-E33609227F18}" destId="{C45D232E-1699-4A90-8D77-B912BADD0BBC}" srcOrd="0" destOrd="0" presId="urn:microsoft.com/office/officeart/2005/8/layout/vList2"/>
    <dgm:cxn modelId="{4CD93A90-C6EC-4519-B22F-D026A5A6EAB4}" type="presOf" srcId="{C97E0D70-E302-4C60-9AAC-A099AAA79619}" destId="{901C4596-9C8B-45D1-80E4-0D056B44A0E2}" srcOrd="0" destOrd="0" presId="urn:microsoft.com/office/officeart/2005/8/layout/vList2"/>
    <dgm:cxn modelId="{8DB2E7D7-D4B7-4CC5-BAD1-97B66D736682}" srcId="{03D94DE2-AA9C-4FE1-A6B6-E33609227F18}" destId="{F3CDFB19-BA14-44CD-9C9D-61D488CCFA9C}" srcOrd="3" destOrd="0" parTransId="{D5D2C883-E5F1-4618-8C41-F53BE73E5A0F}" sibTransId="{3B742252-AE58-438C-8E33-C331388DA60A}"/>
    <dgm:cxn modelId="{0FB5D4FC-4FDF-4E7A-9ED3-F9469F0DABA1}" type="presOf" srcId="{6EE34267-1E9D-48E3-9A5B-E1EB044AFB63}" destId="{BC0EF707-73A8-46E6-97F4-C514283075D6}" srcOrd="0" destOrd="0" presId="urn:microsoft.com/office/officeart/2005/8/layout/vList2"/>
    <dgm:cxn modelId="{376B7494-05A0-4F7E-A9C1-9BA9C4F65275}" type="presParOf" srcId="{C45D232E-1699-4A90-8D77-B912BADD0BBC}" destId="{B70691AD-3B89-4BAF-A43B-BF582DF2C70C}" srcOrd="0" destOrd="0" presId="urn:microsoft.com/office/officeart/2005/8/layout/vList2"/>
    <dgm:cxn modelId="{12D1450E-10E0-4787-AB6B-CE8F8899610B}" type="presParOf" srcId="{C45D232E-1699-4A90-8D77-B912BADD0BBC}" destId="{B7E3519C-DEAC-4430-A50F-5FF3A06C13E7}" srcOrd="1" destOrd="0" presId="urn:microsoft.com/office/officeart/2005/8/layout/vList2"/>
    <dgm:cxn modelId="{F2F018E3-F7BB-459E-9AC6-21CB1BC36533}" type="presParOf" srcId="{C45D232E-1699-4A90-8D77-B912BADD0BBC}" destId="{901C4596-9C8B-45D1-80E4-0D056B44A0E2}" srcOrd="2" destOrd="0" presId="urn:microsoft.com/office/officeart/2005/8/layout/vList2"/>
    <dgm:cxn modelId="{1DC67628-87D4-46DF-BC02-60500744CB2B}" type="presParOf" srcId="{C45D232E-1699-4A90-8D77-B912BADD0BBC}" destId="{5AB2AE3F-5770-43D5-A742-3A91B776F921}" srcOrd="3" destOrd="0" presId="urn:microsoft.com/office/officeart/2005/8/layout/vList2"/>
    <dgm:cxn modelId="{02C76D0C-4463-4F6F-A80D-A9D934FE734A}" type="presParOf" srcId="{C45D232E-1699-4A90-8D77-B912BADD0BBC}" destId="{BC0EF707-73A8-46E6-97F4-C514283075D6}" srcOrd="4" destOrd="0" presId="urn:microsoft.com/office/officeart/2005/8/layout/vList2"/>
    <dgm:cxn modelId="{FA38F6FB-345F-4C6F-8708-EA208397B883}" type="presParOf" srcId="{C45D232E-1699-4A90-8D77-B912BADD0BBC}" destId="{690098D9-6A4F-4A37-A613-94580D2D64DF}" srcOrd="5" destOrd="0" presId="urn:microsoft.com/office/officeart/2005/8/layout/vList2"/>
    <dgm:cxn modelId="{A51D0147-5048-4E6C-9B6B-9C34CAC34170}" type="presParOf" srcId="{C45D232E-1699-4A90-8D77-B912BADD0BBC}" destId="{E1938F66-CB37-489D-9D95-01019A00313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780FD63-EB05-4C8D-A9C6-B3AE779422A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33EBD6D-F49B-48CF-821C-7B4A52056CB1}">
      <dgm:prSet/>
      <dgm:spPr/>
      <dgm:t>
        <a:bodyPr/>
        <a:lstStyle/>
        <a:p>
          <a:r>
            <a:rPr lang="pt-BR" b="0"/>
            <a:t>É um grupo de discussão informal </a:t>
          </a:r>
          <a:endParaRPr lang="en-US"/>
        </a:p>
      </dgm:t>
    </dgm:pt>
    <dgm:pt modelId="{286D9CB3-0200-4B81-A9BF-55E67E635572}" type="parTrans" cxnId="{5C513847-B74D-4AA2-88C6-CEB2FC4EBE8A}">
      <dgm:prSet/>
      <dgm:spPr/>
      <dgm:t>
        <a:bodyPr/>
        <a:lstStyle/>
        <a:p>
          <a:endParaRPr lang="en-US"/>
        </a:p>
      </dgm:t>
    </dgm:pt>
    <dgm:pt modelId="{125F45B7-6724-4D34-ADCF-0E88B7519973}" type="sibTrans" cxnId="{5C513847-B74D-4AA2-88C6-CEB2FC4EBE8A}">
      <dgm:prSet/>
      <dgm:spPr/>
      <dgm:t>
        <a:bodyPr/>
        <a:lstStyle/>
        <a:p>
          <a:endParaRPr lang="en-US"/>
        </a:p>
      </dgm:t>
    </dgm:pt>
    <dgm:pt modelId="{472370E9-DA5A-4DF1-82B5-03A392C866EA}">
      <dgm:prSet/>
      <dgm:spPr/>
      <dgm:t>
        <a:bodyPr/>
        <a:lstStyle/>
        <a:p>
          <a:r>
            <a:rPr lang="pt-BR" b="0"/>
            <a:t>De tamanho reduzido (até 12 pessoas)</a:t>
          </a:r>
          <a:endParaRPr lang="en-US"/>
        </a:p>
      </dgm:t>
    </dgm:pt>
    <dgm:pt modelId="{D856F1EC-D190-4D6D-B408-5358E08B89C5}" type="parTrans" cxnId="{ADAE9D0D-E174-41FF-80C9-274EC20DFB73}">
      <dgm:prSet/>
      <dgm:spPr/>
      <dgm:t>
        <a:bodyPr/>
        <a:lstStyle/>
        <a:p>
          <a:endParaRPr lang="en-US"/>
        </a:p>
      </dgm:t>
    </dgm:pt>
    <dgm:pt modelId="{CF45B98B-0BD4-4EB4-BAB8-BDA264203E81}" type="sibTrans" cxnId="{ADAE9D0D-E174-41FF-80C9-274EC20DFB73}">
      <dgm:prSet/>
      <dgm:spPr/>
      <dgm:t>
        <a:bodyPr/>
        <a:lstStyle/>
        <a:p>
          <a:endParaRPr lang="en-US"/>
        </a:p>
      </dgm:t>
    </dgm:pt>
    <dgm:pt modelId="{D69C6A11-A286-4F39-92A4-E8A7BD016AE2}">
      <dgm:prSet/>
      <dgm:spPr/>
      <dgm:t>
        <a:bodyPr/>
        <a:lstStyle/>
        <a:p>
          <a:r>
            <a:rPr lang="pt-BR" b="0"/>
            <a:t>As pessoas são convidadas para participar da discussão sobre determinado assunto.</a:t>
          </a:r>
          <a:endParaRPr lang="en-US"/>
        </a:p>
      </dgm:t>
    </dgm:pt>
    <dgm:pt modelId="{19A967F6-5B7B-41D7-86FA-2FF00B79C20E}" type="parTrans" cxnId="{2B15CD51-EC42-4706-B9AB-6F7F7D6183E1}">
      <dgm:prSet/>
      <dgm:spPr/>
      <dgm:t>
        <a:bodyPr/>
        <a:lstStyle/>
        <a:p>
          <a:endParaRPr lang="en-US"/>
        </a:p>
      </dgm:t>
    </dgm:pt>
    <dgm:pt modelId="{6DF1E925-5DA2-4ED4-B055-4F5AF1AF835F}" type="sibTrans" cxnId="{2B15CD51-EC42-4706-B9AB-6F7F7D6183E1}">
      <dgm:prSet/>
      <dgm:spPr/>
      <dgm:t>
        <a:bodyPr/>
        <a:lstStyle/>
        <a:p>
          <a:endParaRPr lang="en-US"/>
        </a:p>
      </dgm:t>
    </dgm:pt>
    <dgm:pt modelId="{E295A13F-CC7B-4AD1-BB87-056392627656}" type="pres">
      <dgm:prSet presAssocID="{E780FD63-EB05-4C8D-A9C6-B3AE779422A1}" presName="linear" presStyleCnt="0">
        <dgm:presLayoutVars>
          <dgm:animLvl val="lvl"/>
          <dgm:resizeHandles val="exact"/>
        </dgm:presLayoutVars>
      </dgm:prSet>
      <dgm:spPr/>
    </dgm:pt>
    <dgm:pt modelId="{27193AD5-D3DE-40DA-B685-7D32EF2567F2}" type="pres">
      <dgm:prSet presAssocID="{A33EBD6D-F49B-48CF-821C-7B4A52056CB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2FF8516-7A2E-42ED-8F2C-F1CAFBD2E1DB}" type="pres">
      <dgm:prSet presAssocID="{125F45B7-6724-4D34-ADCF-0E88B7519973}" presName="spacer" presStyleCnt="0"/>
      <dgm:spPr/>
    </dgm:pt>
    <dgm:pt modelId="{2497088A-86B0-4AE3-BD4F-69D51520CE15}" type="pres">
      <dgm:prSet presAssocID="{472370E9-DA5A-4DF1-82B5-03A392C866E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65E8939-C04D-46C8-9FA5-C8515C13FF25}" type="pres">
      <dgm:prSet presAssocID="{CF45B98B-0BD4-4EB4-BAB8-BDA264203E81}" presName="spacer" presStyleCnt="0"/>
      <dgm:spPr/>
    </dgm:pt>
    <dgm:pt modelId="{40DD1A56-3E6A-41D6-8303-2D2D78CEB891}" type="pres">
      <dgm:prSet presAssocID="{D69C6A11-A286-4F39-92A4-E8A7BD016AE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DAE9D0D-E174-41FF-80C9-274EC20DFB73}" srcId="{E780FD63-EB05-4C8D-A9C6-B3AE779422A1}" destId="{472370E9-DA5A-4DF1-82B5-03A392C866EA}" srcOrd="1" destOrd="0" parTransId="{D856F1EC-D190-4D6D-B408-5358E08B89C5}" sibTransId="{CF45B98B-0BD4-4EB4-BAB8-BDA264203E81}"/>
    <dgm:cxn modelId="{76F86242-F958-4686-9FFB-09A27DF35978}" type="presOf" srcId="{A33EBD6D-F49B-48CF-821C-7B4A52056CB1}" destId="{27193AD5-D3DE-40DA-B685-7D32EF2567F2}" srcOrd="0" destOrd="0" presId="urn:microsoft.com/office/officeart/2005/8/layout/vList2"/>
    <dgm:cxn modelId="{5C513847-B74D-4AA2-88C6-CEB2FC4EBE8A}" srcId="{E780FD63-EB05-4C8D-A9C6-B3AE779422A1}" destId="{A33EBD6D-F49B-48CF-821C-7B4A52056CB1}" srcOrd="0" destOrd="0" parTransId="{286D9CB3-0200-4B81-A9BF-55E67E635572}" sibTransId="{125F45B7-6724-4D34-ADCF-0E88B7519973}"/>
    <dgm:cxn modelId="{18270A6D-B986-4997-A33D-94A6D82D7FF4}" type="presOf" srcId="{D69C6A11-A286-4F39-92A4-E8A7BD016AE2}" destId="{40DD1A56-3E6A-41D6-8303-2D2D78CEB891}" srcOrd="0" destOrd="0" presId="urn:microsoft.com/office/officeart/2005/8/layout/vList2"/>
    <dgm:cxn modelId="{2B15CD51-EC42-4706-B9AB-6F7F7D6183E1}" srcId="{E780FD63-EB05-4C8D-A9C6-B3AE779422A1}" destId="{D69C6A11-A286-4F39-92A4-E8A7BD016AE2}" srcOrd="2" destOrd="0" parTransId="{19A967F6-5B7B-41D7-86FA-2FF00B79C20E}" sibTransId="{6DF1E925-5DA2-4ED4-B055-4F5AF1AF835F}"/>
    <dgm:cxn modelId="{3C6AE983-BC2B-458B-AF01-6B2EFE4E7775}" type="presOf" srcId="{472370E9-DA5A-4DF1-82B5-03A392C866EA}" destId="{2497088A-86B0-4AE3-BD4F-69D51520CE15}" srcOrd="0" destOrd="0" presId="urn:microsoft.com/office/officeart/2005/8/layout/vList2"/>
    <dgm:cxn modelId="{ACEF468A-D0E1-4E52-A581-3E60154EAF2C}" type="presOf" srcId="{E780FD63-EB05-4C8D-A9C6-B3AE779422A1}" destId="{E295A13F-CC7B-4AD1-BB87-056392627656}" srcOrd="0" destOrd="0" presId="urn:microsoft.com/office/officeart/2005/8/layout/vList2"/>
    <dgm:cxn modelId="{6F305420-A097-4495-8934-1B43F6FCC891}" type="presParOf" srcId="{E295A13F-CC7B-4AD1-BB87-056392627656}" destId="{27193AD5-D3DE-40DA-B685-7D32EF2567F2}" srcOrd="0" destOrd="0" presId="urn:microsoft.com/office/officeart/2005/8/layout/vList2"/>
    <dgm:cxn modelId="{28AB35F0-270A-43E4-8CEE-733729491009}" type="presParOf" srcId="{E295A13F-CC7B-4AD1-BB87-056392627656}" destId="{82FF8516-7A2E-42ED-8F2C-F1CAFBD2E1DB}" srcOrd="1" destOrd="0" presId="urn:microsoft.com/office/officeart/2005/8/layout/vList2"/>
    <dgm:cxn modelId="{4D8B3EDC-0597-40D1-8743-2454A1E8CEA4}" type="presParOf" srcId="{E295A13F-CC7B-4AD1-BB87-056392627656}" destId="{2497088A-86B0-4AE3-BD4F-69D51520CE15}" srcOrd="2" destOrd="0" presId="urn:microsoft.com/office/officeart/2005/8/layout/vList2"/>
    <dgm:cxn modelId="{14D2489E-5447-4A9D-90DF-A78FF0FC4D90}" type="presParOf" srcId="{E295A13F-CC7B-4AD1-BB87-056392627656}" destId="{765E8939-C04D-46C8-9FA5-C8515C13FF25}" srcOrd="3" destOrd="0" presId="urn:microsoft.com/office/officeart/2005/8/layout/vList2"/>
    <dgm:cxn modelId="{91627C17-F501-4180-818C-0F278B70E171}" type="presParOf" srcId="{E295A13F-CC7B-4AD1-BB87-056392627656}" destId="{40DD1A56-3E6A-41D6-8303-2D2D78CEB89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8A7C9D-589E-44FA-A10D-7F8003E4C8DE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2E96BF88-3C37-41F0-A662-85D5D2E53F32}">
      <dgm:prSet phldrT="[Texto]"/>
      <dgm:spPr/>
      <dgm:t>
        <a:bodyPr/>
        <a:lstStyle/>
        <a:p>
          <a:r>
            <a:rPr lang="pt-BR" dirty="0"/>
            <a:t>Método de Conversação</a:t>
          </a:r>
        </a:p>
      </dgm:t>
    </dgm:pt>
    <dgm:pt modelId="{42DFF73E-60A9-4F08-A6EC-13B8432DBFFF}" type="parTrans" cxnId="{F1E6424B-1E70-496C-B94F-2AA2674D6CE8}">
      <dgm:prSet/>
      <dgm:spPr/>
      <dgm:t>
        <a:bodyPr/>
        <a:lstStyle/>
        <a:p>
          <a:endParaRPr lang="pt-BR"/>
        </a:p>
      </dgm:t>
    </dgm:pt>
    <dgm:pt modelId="{4A15AB97-1647-41E8-A8B2-862B75B105F8}" type="sibTrans" cxnId="{F1E6424B-1E70-496C-B94F-2AA2674D6CE8}">
      <dgm:prSet/>
      <dgm:spPr/>
      <dgm:t>
        <a:bodyPr/>
        <a:lstStyle/>
        <a:p>
          <a:endParaRPr lang="pt-BR"/>
        </a:p>
      </dgm:t>
    </dgm:pt>
    <dgm:pt modelId="{4389C55F-2175-42DC-8B53-C022D7A201B1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pt-BR" b="1" dirty="0"/>
            <a:t>Workshops</a:t>
          </a:r>
          <a:endParaRPr lang="pt-BR" dirty="0"/>
        </a:p>
      </dgm:t>
    </dgm:pt>
    <dgm:pt modelId="{E95DB099-CDF3-4D65-8DF6-5E2E7E8835D6}" type="parTrans" cxnId="{93CB5EE8-6036-45A8-B410-C4004E8CD6AF}">
      <dgm:prSet/>
      <dgm:spPr/>
      <dgm:t>
        <a:bodyPr/>
        <a:lstStyle/>
        <a:p>
          <a:endParaRPr lang="pt-BR"/>
        </a:p>
      </dgm:t>
    </dgm:pt>
    <dgm:pt modelId="{F7BC9B98-21F9-4E6F-9A68-5605DBA0F1FA}" type="sibTrans" cxnId="{93CB5EE8-6036-45A8-B410-C4004E8CD6AF}">
      <dgm:prSet/>
      <dgm:spPr/>
      <dgm:t>
        <a:bodyPr/>
        <a:lstStyle/>
        <a:p>
          <a:endParaRPr lang="pt-BR"/>
        </a:p>
      </dgm:t>
    </dgm:pt>
    <dgm:pt modelId="{F66FFCA0-4152-4B7C-ACB2-C70D930F6643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pt-BR" b="1" dirty="0"/>
            <a:t>Brainstorming</a:t>
          </a:r>
          <a:endParaRPr lang="pt-BR" dirty="0"/>
        </a:p>
      </dgm:t>
    </dgm:pt>
    <dgm:pt modelId="{335EF05F-E363-40E3-8232-8F7E93B93975}" type="parTrans" cxnId="{A8231340-73BF-4061-A023-5B7CA132CEB8}">
      <dgm:prSet/>
      <dgm:spPr/>
      <dgm:t>
        <a:bodyPr/>
        <a:lstStyle/>
        <a:p>
          <a:endParaRPr lang="pt-BR"/>
        </a:p>
      </dgm:t>
    </dgm:pt>
    <dgm:pt modelId="{CF4D634C-6A8E-4147-A5B4-E5647B9ED5B2}" type="sibTrans" cxnId="{A8231340-73BF-4061-A023-5B7CA132CEB8}">
      <dgm:prSet/>
      <dgm:spPr/>
      <dgm:t>
        <a:bodyPr/>
        <a:lstStyle/>
        <a:p>
          <a:endParaRPr lang="pt-BR"/>
        </a:p>
      </dgm:t>
    </dgm:pt>
    <dgm:pt modelId="{773D7775-DE16-4C8C-BB9E-70BF4DAEA47E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pt-BR" b="1" dirty="0"/>
            <a:t>Questionários</a:t>
          </a:r>
          <a:endParaRPr lang="pt-BR" dirty="0"/>
        </a:p>
      </dgm:t>
    </dgm:pt>
    <dgm:pt modelId="{BAA8FD73-A69B-43EE-B94A-EE8C2E7C7880}" type="parTrans" cxnId="{AF4A9ED6-D4B3-48B9-AC0C-0F9F8B0972B5}">
      <dgm:prSet/>
      <dgm:spPr/>
      <dgm:t>
        <a:bodyPr/>
        <a:lstStyle/>
        <a:p>
          <a:endParaRPr lang="pt-BR"/>
        </a:p>
      </dgm:t>
    </dgm:pt>
    <dgm:pt modelId="{AAF17C6E-9475-49A7-B5A0-EBEF07E8758E}" type="sibTrans" cxnId="{AF4A9ED6-D4B3-48B9-AC0C-0F9F8B0972B5}">
      <dgm:prSet/>
      <dgm:spPr/>
      <dgm:t>
        <a:bodyPr/>
        <a:lstStyle/>
        <a:p>
          <a:endParaRPr lang="pt-BR"/>
        </a:p>
      </dgm:t>
    </dgm:pt>
    <dgm:pt modelId="{FF08A04E-F187-4A2C-AA25-2484C1AD6D00}">
      <dgm:prSet phldrT="[Texto]"/>
      <dgm:spPr/>
      <dgm:t>
        <a:bodyPr/>
        <a:lstStyle/>
        <a:p>
          <a:r>
            <a:rPr lang="pt-BR" b="1" dirty="0"/>
            <a:t>Entrevistas</a:t>
          </a:r>
          <a:endParaRPr lang="pt-BR" dirty="0"/>
        </a:p>
      </dgm:t>
    </dgm:pt>
    <dgm:pt modelId="{F3DEB4EA-4716-4E5B-87A8-CDD3C5B9BDE9}" type="parTrans" cxnId="{3449471E-01F7-4C1D-9B1B-78A4D5D65971}">
      <dgm:prSet/>
      <dgm:spPr/>
      <dgm:t>
        <a:bodyPr/>
        <a:lstStyle/>
        <a:p>
          <a:endParaRPr lang="pt-BR"/>
        </a:p>
      </dgm:t>
    </dgm:pt>
    <dgm:pt modelId="{D2BBCEEB-FD09-4681-9DBE-8F7F39CED501}" type="sibTrans" cxnId="{3449471E-01F7-4C1D-9B1B-78A4D5D65971}">
      <dgm:prSet/>
      <dgm:spPr/>
      <dgm:t>
        <a:bodyPr/>
        <a:lstStyle/>
        <a:p>
          <a:endParaRPr lang="pt-BR"/>
        </a:p>
      </dgm:t>
    </dgm:pt>
    <dgm:pt modelId="{6DB5FD78-CD37-4771-836B-6AA78899EF8F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pt-BR" b="1"/>
            <a:t>Grupo Focal (Focus Group)</a:t>
          </a:r>
          <a:endParaRPr lang="pt-BR" dirty="0"/>
        </a:p>
      </dgm:t>
    </dgm:pt>
    <dgm:pt modelId="{EA1C8C57-DA1F-4510-9C80-0BF658B27DC9}" type="parTrans" cxnId="{21EE71AF-AF9A-4A76-9919-88EE87D0B5CE}">
      <dgm:prSet/>
      <dgm:spPr/>
      <dgm:t>
        <a:bodyPr/>
        <a:lstStyle/>
        <a:p>
          <a:endParaRPr lang="pt-BR"/>
        </a:p>
      </dgm:t>
    </dgm:pt>
    <dgm:pt modelId="{1C6CF33B-02F7-4971-A5D0-1F8A711002F9}" type="sibTrans" cxnId="{21EE71AF-AF9A-4A76-9919-88EE87D0B5CE}">
      <dgm:prSet/>
      <dgm:spPr/>
      <dgm:t>
        <a:bodyPr/>
        <a:lstStyle/>
        <a:p>
          <a:endParaRPr lang="pt-BR"/>
        </a:p>
      </dgm:t>
    </dgm:pt>
    <dgm:pt modelId="{64A3D862-8C53-4621-B5FC-42D1E2E32266}" type="pres">
      <dgm:prSet presAssocID="{508A7C9D-589E-44FA-A10D-7F8003E4C8D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DF99D2F-E3BE-403C-9A33-9C13A9195E70}" type="pres">
      <dgm:prSet presAssocID="{2E96BF88-3C37-41F0-A662-85D5D2E53F32}" presName="hierRoot1" presStyleCnt="0">
        <dgm:presLayoutVars>
          <dgm:hierBranch val="init"/>
        </dgm:presLayoutVars>
      </dgm:prSet>
      <dgm:spPr/>
    </dgm:pt>
    <dgm:pt modelId="{37F0865E-D7C1-4EA1-904B-DADB92D7F30B}" type="pres">
      <dgm:prSet presAssocID="{2E96BF88-3C37-41F0-A662-85D5D2E53F32}" presName="rootComposite1" presStyleCnt="0"/>
      <dgm:spPr/>
    </dgm:pt>
    <dgm:pt modelId="{F85EECC4-140C-41B3-B502-768C13B30A37}" type="pres">
      <dgm:prSet presAssocID="{2E96BF88-3C37-41F0-A662-85D5D2E53F32}" presName="rootText1" presStyleLbl="node0" presStyleIdx="0" presStyleCnt="1">
        <dgm:presLayoutVars>
          <dgm:chPref val="3"/>
        </dgm:presLayoutVars>
      </dgm:prSet>
      <dgm:spPr/>
    </dgm:pt>
    <dgm:pt modelId="{2BC7B148-7511-4382-A9BE-3FB4B61754BD}" type="pres">
      <dgm:prSet presAssocID="{2E96BF88-3C37-41F0-A662-85D5D2E53F32}" presName="rootConnector1" presStyleLbl="node1" presStyleIdx="0" presStyleCnt="0"/>
      <dgm:spPr/>
    </dgm:pt>
    <dgm:pt modelId="{26EA081D-5883-4131-833E-993621C1251F}" type="pres">
      <dgm:prSet presAssocID="{2E96BF88-3C37-41F0-A662-85D5D2E53F32}" presName="hierChild2" presStyleCnt="0"/>
      <dgm:spPr/>
    </dgm:pt>
    <dgm:pt modelId="{301829E1-2169-4186-B0C3-EA0A4B0CF8C3}" type="pres">
      <dgm:prSet presAssocID="{F3DEB4EA-4716-4E5B-87A8-CDD3C5B9BDE9}" presName="Name37" presStyleLbl="parChTrans1D2" presStyleIdx="0" presStyleCnt="5"/>
      <dgm:spPr/>
    </dgm:pt>
    <dgm:pt modelId="{FDA76426-1495-4FC8-8B26-46730B6D0315}" type="pres">
      <dgm:prSet presAssocID="{FF08A04E-F187-4A2C-AA25-2484C1AD6D00}" presName="hierRoot2" presStyleCnt="0">
        <dgm:presLayoutVars>
          <dgm:hierBranch val="init"/>
        </dgm:presLayoutVars>
      </dgm:prSet>
      <dgm:spPr/>
    </dgm:pt>
    <dgm:pt modelId="{D7096E77-290A-4CF2-B22A-E43652C6DA09}" type="pres">
      <dgm:prSet presAssocID="{FF08A04E-F187-4A2C-AA25-2484C1AD6D00}" presName="rootComposite" presStyleCnt="0"/>
      <dgm:spPr/>
    </dgm:pt>
    <dgm:pt modelId="{E2332C1C-1B9D-46D7-9F0E-A71236D1325C}" type="pres">
      <dgm:prSet presAssocID="{FF08A04E-F187-4A2C-AA25-2484C1AD6D00}" presName="rootText" presStyleLbl="node2" presStyleIdx="0" presStyleCnt="5">
        <dgm:presLayoutVars>
          <dgm:chPref val="3"/>
        </dgm:presLayoutVars>
      </dgm:prSet>
      <dgm:spPr/>
    </dgm:pt>
    <dgm:pt modelId="{830ADBEA-E483-4BBC-80BA-9286C058F763}" type="pres">
      <dgm:prSet presAssocID="{FF08A04E-F187-4A2C-AA25-2484C1AD6D00}" presName="rootConnector" presStyleLbl="node2" presStyleIdx="0" presStyleCnt="5"/>
      <dgm:spPr/>
    </dgm:pt>
    <dgm:pt modelId="{F4980D63-7BB1-450A-94A2-BBB7E38AFC08}" type="pres">
      <dgm:prSet presAssocID="{FF08A04E-F187-4A2C-AA25-2484C1AD6D00}" presName="hierChild4" presStyleCnt="0"/>
      <dgm:spPr/>
    </dgm:pt>
    <dgm:pt modelId="{6570F3E5-1A55-4F21-B3E5-1A1A34F2F0B4}" type="pres">
      <dgm:prSet presAssocID="{FF08A04E-F187-4A2C-AA25-2484C1AD6D00}" presName="hierChild5" presStyleCnt="0"/>
      <dgm:spPr/>
    </dgm:pt>
    <dgm:pt modelId="{EAB65149-6B3E-40CE-9811-BF942F9BD8DE}" type="pres">
      <dgm:prSet presAssocID="{E95DB099-CDF3-4D65-8DF6-5E2E7E8835D6}" presName="Name37" presStyleLbl="parChTrans1D2" presStyleIdx="1" presStyleCnt="5"/>
      <dgm:spPr/>
    </dgm:pt>
    <dgm:pt modelId="{C33243EC-FB38-48CD-A90A-74CFB7DBFF44}" type="pres">
      <dgm:prSet presAssocID="{4389C55F-2175-42DC-8B53-C022D7A201B1}" presName="hierRoot2" presStyleCnt="0">
        <dgm:presLayoutVars>
          <dgm:hierBranch val="init"/>
        </dgm:presLayoutVars>
      </dgm:prSet>
      <dgm:spPr/>
    </dgm:pt>
    <dgm:pt modelId="{63C05EED-55E0-4B0B-B746-4A67006B9607}" type="pres">
      <dgm:prSet presAssocID="{4389C55F-2175-42DC-8B53-C022D7A201B1}" presName="rootComposite" presStyleCnt="0"/>
      <dgm:spPr/>
    </dgm:pt>
    <dgm:pt modelId="{2366A3F6-91A8-4703-9E90-B48CEAFEFCA6}" type="pres">
      <dgm:prSet presAssocID="{4389C55F-2175-42DC-8B53-C022D7A201B1}" presName="rootText" presStyleLbl="node2" presStyleIdx="1" presStyleCnt="5">
        <dgm:presLayoutVars>
          <dgm:chPref val="3"/>
        </dgm:presLayoutVars>
      </dgm:prSet>
      <dgm:spPr/>
    </dgm:pt>
    <dgm:pt modelId="{005943E6-6F35-4DE7-B63D-A457A4D314C5}" type="pres">
      <dgm:prSet presAssocID="{4389C55F-2175-42DC-8B53-C022D7A201B1}" presName="rootConnector" presStyleLbl="node2" presStyleIdx="1" presStyleCnt="5"/>
      <dgm:spPr/>
    </dgm:pt>
    <dgm:pt modelId="{C1882515-97EA-42A2-A59A-7BA5CCEEAD0B}" type="pres">
      <dgm:prSet presAssocID="{4389C55F-2175-42DC-8B53-C022D7A201B1}" presName="hierChild4" presStyleCnt="0"/>
      <dgm:spPr/>
    </dgm:pt>
    <dgm:pt modelId="{C4823CBD-3C08-4502-A820-D9F07588194F}" type="pres">
      <dgm:prSet presAssocID="{4389C55F-2175-42DC-8B53-C022D7A201B1}" presName="hierChild5" presStyleCnt="0"/>
      <dgm:spPr/>
    </dgm:pt>
    <dgm:pt modelId="{822D7BED-82A6-43C3-BD7E-73D40E0DE0F6}" type="pres">
      <dgm:prSet presAssocID="{335EF05F-E363-40E3-8232-8F7E93B93975}" presName="Name37" presStyleLbl="parChTrans1D2" presStyleIdx="2" presStyleCnt="5"/>
      <dgm:spPr/>
    </dgm:pt>
    <dgm:pt modelId="{32EBD8B9-347E-42E8-BC35-C00418C5506D}" type="pres">
      <dgm:prSet presAssocID="{F66FFCA0-4152-4B7C-ACB2-C70D930F6643}" presName="hierRoot2" presStyleCnt="0">
        <dgm:presLayoutVars>
          <dgm:hierBranch val="init"/>
        </dgm:presLayoutVars>
      </dgm:prSet>
      <dgm:spPr/>
    </dgm:pt>
    <dgm:pt modelId="{48D5D6E8-EC98-462D-9443-F72AE85E3472}" type="pres">
      <dgm:prSet presAssocID="{F66FFCA0-4152-4B7C-ACB2-C70D930F6643}" presName="rootComposite" presStyleCnt="0"/>
      <dgm:spPr/>
    </dgm:pt>
    <dgm:pt modelId="{393CEB99-FFFC-4CCD-9084-58BEBB91283B}" type="pres">
      <dgm:prSet presAssocID="{F66FFCA0-4152-4B7C-ACB2-C70D930F6643}" presName="rootText" presStyleLbl="node2" presStyleIdx="2" presStyleCnt="5">
        <dgm:presLayoutVars>
          <dgm:chPref val="3"/>
        </dgm:presLayoutVars>
      </dgm:prSet>
      <dgm:spPr/>
    </dgm:pt>
    <dgm:pt modelId="{AA64F237-58DD-4A61-8354-F89706E50A5A}" type="pres">
      <dgm:prSet presAssocID="{F66FFCA0-4152-4B7C-ACB2-C70D930F6643}" presName="rootConnector" presStyleLbl="node2" presStyleIdx="2" presStyleCnt="5"/>
      <dgm:spPr/>
    </dgm:pt>
    <dgm:pt modelId="{5992CE1A-6132-4D01-B6F2-39097CF65F78}" type="pres">
      <dgm:prSet presAssocID="{F66FFCA0-4152-4B7C-ACB2-C70D930F6643}" presName="hierChild4" presStyleCnt="0"/>
      <dgm:spPr/>
    </dgm:pt>
    <dgm:pt modelId="{3572ADB2-3CBD-46E2-85DC-91553122EDF6}" type="pres">
      <dgm:prSet presAssocID="{F66FFCA0-4152-4B7C-ACB2-C70D930F6643}" presName="hierChild5" presStyleCnt="0"/>
      <dgm:spPr/>
    </dgm:pt>
    <dgm:pt modelId="{C25B1D50-8660-4DD4-AD5C-032DAE8EA2E8}" type="pres">
      <dgm:prSet presAssocID="{BAA8FD73-A69B-43EE-B94A-EE8C2E7C7880}" presName="Name37" presStyleLbl="parChTrans1D2" presStyleIdx="3" presStyleCnt="5"/>
      <dgm:spPr/>
    </dgm:pt>
    <dgm:pt modelId="{5BCE44E6-0B28-4EDC-A7C4-2EB9682C64F8}" type="pres">
      <dgm:prSet presAssocID="{773D7775-DE16-4C8C-BB9E-70BF4DAEA47E}" presName="hierRoot2" presStyleCnt="0">
        <dgm:presLayoutVars>
          <dgm:hierBranch val="init"/>
        </dgm:presLayoutVars>
      </dgm:prSet>
      <dgm:spPr/>
    </dgm:pt>
    <dgm:pt modelId="{8CBE6F5A-860D-41B3-B0C9-BA2F52E507A4}" type="pres">
      <dgm:prSet presAssocID="{773D7775-DE16-4C8C-BB9E-70BF4DAEA47E}" presName="rootComposite" presStyleCnt="0"/>
      <dgm:spPr/>
    </dgm:pt>
    <dgm:pt modelId="{926607AF-9321-457B-B7E5-01C46D73B9FD}" type="pres">
      <dgm:prSet presAssocID="{773D7775-DE16-4C8C-BB9E-70BF4DAEA47E}" presName="rootText" presStyleLbl="node2" presStyleIdx="3" presStyleCnt="5">
        <dgm:presLayoutVars>
          <dgm:chPref val="3"/>
        </dgm:presLayoutVars>
      </dgm:prSet>
      <dgm:spPr/>
    </dgm:pt>
    <dgm:pt modelId="{C58F2EB1-136B-49C6-A391-21C73744088C}" type="pres">
      <dgm:prSet presAssocID="{773D7775-DE16-4C8C-BB9E-70BF4DAEA47E}" presName="rootConnector" presStyleLbl="node2" presStyleIdx="3" presStyleCnt="5"/>
      <dgm:spPr/>
    </dgm:pt>
    <dgm:pt modelId="{8C4AC81A-E86A-421E-8591-5A16CA609FF9}" type="pres">
      <dgm:prSet presAssocID="{773D7775-DE16-4C8C-BB9E-70BF4DAEA47E}" presName="hierChild4" presStyleCnt="0"/>
      <dgm:spPr/>
    </dgm:pt>
    <dgm:pt modelId="{067D8665-3A60-43BC-8E1C-CF288BAE3E59}" type="pres">
      <dgm:prSet presAssocID="{773D7775-DE16-4C8C-BB9E-70BF4DAEA47E}" presName="hierChild5" presStyleCnt="0"/>
      <dgm:spPr/>
    </dgm:pt>
    <dgm:pt modelId="{64E6E2DE-C260-4CCE-A1BB-BDBB607C743E}" type="pres">
      <dgm:prSet presAssocID="{EA1C8C57-DA1F-4510-9C80-0BF658B27DC9}" presName="Name37" presStyleLbl="parChTrans1D2" presStyleIdx="4" presStyleCnt="5"/>
      <dgm:spPr/>
    </dgm:pt>
    <dgm:pt modelId="{C57D7338-8F39-430C-9E63-11F8AFBAF9B2}" type="pres">
      <dgm:prSet presAssocID="{6DB5FD78-CD37-4771-836B-6AA78899EF8F}" presName="hierRoot2" presStyleCnt="0">
        <dgm:presLayoutVars>
          <dgm:hierBranch val="init"/>
        </dgm:presLayoutVars>
      </dgm:prSet>
      <dgm:spPr/>
    </dgm:pt>
    <dgm:pt modelId="{77BECFEE-5D07-47F2-A6D0-B61DD4882D1D}" type="pres">
      <dgm:prSet presAssocID="{6DB5FD78-CD37-4771-836B-6AA78899EF8F}" presName="rootComposite" presStyleCnt="0"/>
      <dgm:spPr/>
    </dgm:pt>
    <dgm:pt modelId="{7F7A3ECE-83FE-4C28-8986-88357005E904}" type="pres">
      <dgm:prSet presAssocID="{6DB5FD78-CD37-4771-836B-6AA78899EF8F}" presName="rootText" presStyleLbl="node2" presStyleIdx="4" presStyleCnt="5">
        <dgm:presLayoutVars>
          <dgm:chPref val="3"/>
        </dgm:presLayoutVars>
      </dgm:prSet>
      <dgm:spPr/>
    </dgm:pt>
    <dgm:pt modelId="{33B7D45B-026C-411C-85EE-0901CE52FC20}" type="pres">
      <dgm:prSet presAssocID="{6DB5FD78-CD37-4771-836B-6AA78899EF8F}" presName="rootConnector" presStyleLbl="node2" presStyleIdx="4" presStyleCnt="5"/>
      <dgm:spPr/>
    </dgm:pt>
    <dgm:pt modelId="{D70D81F2-0ED2-4182-9377-116065FD0B9C}" type="pres">
      <dgm:prSet presAssocID="{6DB5FD78-CD37-4771-836B-6AA78899EF8F}" presName="hierChild4" presStyleCnt="0"/>
      <dgm:spPr/>
    </dgm:pt>
    <dgm:pt modelId="{F0F9DC83-A36F-4A60-A734-DE6C889EC734}" type="pres">
      <dgm:prSet presAssocID="{6DB5FD78-CD37-4771-836B-6AA78899EF8F}" presName="hierChild5" presStyleCnt="0"/>
      <dgm:spPr/>
    </dgm:pt>
    <dgm:pt modelId="{B59C8DBC-3C99-4BA3-8CCC-E20DEFB88FED}" type="pres">
      <dgm:prSet presAssocID="{2E96BF88-3C37-41F0-A662-85D5D2E53F32}" presName="hierChild3" presStyleCnt="0"/>
      <dgm:spPr/>
    </dgm:pt>
  </dgm:ptLst>
  <dgm:cxnLst>
    <dgm:cxn modelId="{1A0A9200-E334-443A-8639-350121CE5918}" type="presOf" srcId="{773D7775-DE16-4C8C-BB9E-70BF4DAEA47E}" destId="{926607AF-9321-457B-B7E5-01C46D73B9FD}" srcOrd="0" destOrd="0" presId="urn:microsoft.com/office/officeart/2005/8/layout/orgChart1"/>
    <dgm:cxn modelId="{14CB4705-B44B-47C7-B238-7FCB086AEFCA}" type="presOf" srcId="{F66FFCA0-4152-4B7C-ACB2-C70D930F6643}" destId="{393CEB99-FFFC-4CCD-9084-58BEBB91283B}" srcOrd="0" destOrd="0" presId="urn:microsoft.com/office/officeart/2005/8/layout/orgChart1"/>
    <dgm:cxn modelId="{FCAEEE10-C74D-451F-A626-FEB5F5E5EBD1}" type="presOf" srcId="{EA1C8C57-DA1F-4510-9C80-0BF658B27DC9}" destId="{64E6E2DE-C260-4CCE-A1BB-BDBB607C743E}" srcOrd="0" destOrd="0" presId="urn:microsoft.com/office/officeart/2005/8/layout/orgChart1"/>
    <dgm:cxn modelId="{7A4BB011-C530-4FC2-A1F7-F0249681100E}" type="presOf" srcId="{2E96BF88-3C37-41F0-A662-85D5D2E53F32}" destId="{2BC7B148-7511-4382-A9BE-3FB4B61754BD}" srcOrd="1" destOrd="0" presId="urn:microsoft.com/office/officeart/2005/8/layout/orgChart1"/>
    <dgm:cxn modelId="{3449471E-01F7-4C1D-9B1B-78A4D5D65971}" srcId="{2E96BF88-3C37-41F0-A662-85D5D2E53F32}" destId="{FF08A04E-F187-4A2C-AA25-2484C1AD6D00}" srcOrd="0" destOrd="0" parTransId="{F3DEB4EA-4716-4E5B-87A8-CDD3C5B9BDE9}" sibTransId="{D2BBCEEB-FD09-4681-9DBE-8F7F39CED501}"/>
    <dgm:cxn modelId="{C3958A2D-62F1-479B-B24B-8B59314C49CF}" type="presOf" srcId="{6DB5FD78-CD37-4771-836B-6AA78899EF8F}" destId="{7F7A3ECE-83FE-4C28-8986-88357005E904}" srcOrd="0" destOrd="0" presId="urn:microsoft.com/office/officeart/2005/8/layout/orgChart1"/>
    <dgm:cxn modelId="{E1FE4830-8871-4381-BCB3-C614B3093C01}" type="presOf" srcId="{6DB5FD78-CD37-4771-836B-6AA78899EF8F}" destId="{33B7D45B-026C-411C-85EE-0901CE52FC20}" srcOrd="1" destOrd="0" presId="urn:microsoft.com/office/officeart/2005/8/layout/orgChart1"/>
    <dgm:cxn modelId="{1A3D883D-ADA9-492A-9D1C-B6FD1C042A0B}" type="presOf" srcId="{2E96BF88-3C37-41F0-A662-85D5D2E53F32}" destId="{F85EECC4-140C-41B3-B502-768C13B30A37}" srcOrd="0" destOrd="0" presId="urn:microsoft.com/office/officeart/2005/8/layout/orgChart1"/>
    <dgm:cxn modelId="{A8231340-73BF-4061-A023-5B7CA132CEB8}" srcId="{2E96BF88-3C37-41F0-A662-85D5D2E53F32}" destId="{F66FFCA0-4152-4B7C-ACB2-C70D930F6643}" srcOrd="2" destOrd="0" parTransId="{335EF05F-E363-40E3-8232-8F7E93B93975}" sibTransId="{CF4D634C-6A8E-4147-A5B4-E5647B9ED5B2}"/>
    <dgm:cxn modelId="{2AF6F640-F9DC-4DA0-B88B-7932D32D7F5C}" type="presOf" srcId="{FF08A04E-F187-4A2C-AA25-2484C1AD6D00}" destId="{830ADBEA-E483-4BBC-80BA-9286C058F763}" srcOrd="1" destOrd="0" presId="urn:microsoft.com/office/officeart/2005/8/layout/orgChart1"/>
    <dgm:cxn modelId="{F1E6424B-1E70-496C-B94F-2AA2674D6CE8}" srcId="{508A7C9D-589E-44FA-A10D-7F8003E4C8DE}" destId="{2E96BF88-3C37-41F0-A662-85D5D2E53F32}" srcOrd="0" destOrd="0" parTransId="{42DFF73E-60A9-4F08-A6EC-13B8432DBFFF}" sibTransId="{4A15AB97-1647-41E8-A8B2-862B75B105F8}"/>
    <dgm:cxn modelId="{C10AFC6D-278C-4F45-B784-C683ADCE0A98}" type="presOf" srcId="{335EF05F-E363-40E3-8232-8F7E93B93975}" destId="{822D7BED-82A6-43C3-BD7E-73D40E0DE0F6}" srcOrd="0" destOrd="0" presId="urn:microsoft.com/office/officeart/2005/8/layout/orgChart1"/>
    <dgm:cxn modelId="{264C3C8C-82E6-4133-8974-97E898E61EFA}" type="presOf" srcId="{F66FFCA0-4152-4B7C-ACB2-C70D930F6643}" destId="{AA64F237-58DD-4A61-8354-F89706E50A5A}" srcOrd="1" destOrd="0" presId="urn:microsoft.com/office/officeart/2005/8/layout/orgChart1"/>
    <dgm:cxn modelId="{6236FAA3-F961-4570-AC94-BC956B00C835}" type="presOf" srcId="{E95DB099-CDF3-4D65-8DF6-5E2E7E8835D6}" destId="{EAB65149-6B3E-40CE-9811-BF942F9BD8DE}" srcOrd="0" destOrd="0" presId="urn:microsoft.com/office/officeart/2005/8/layout/orgChart1"/>
    <dgm:cxn modelId="{263369A6-52A3-4504-BFC6-FD9529E35EB6}" type="presOf" srcId="{FF08A04E-F187-4A2C-AA25-2484C1AD6D00}" destId="{E2332C1C-1B9D-46D7-9F0E-A71236D1325C}" srcOrd="0" destOrd="0" presId="urn:microsoft.com/office/officeart/2005/8/layout/orgChart1"/>
    <dgm:cxn modelId="{21EE71AF-AF9A-4A76-9919-88EE87D0B5CE}" srcId="{2E96BF88-3C37-41F0-A662-85D5D2E53F32}" destId="{6DB5FD78-CD37-4771-836B-6AA78899EF8F}" srcOrd="4" destOrd="0" parTransId="{EA1C8C57-DA1F-4510-9C80-0BF658B27DC9}" sibTransId="{1C6CF33B-02F7-4971-A5D0-1F8A711002F9}"/>
    <dgm:cxn modelId="{47F9D1B0-81FE-4171-85DE-A3BB08191873}" type="presOf" srcId="{508A7C9D-589E-44FA-A10D-7F8003E4C8DE}" destId="{64A3D862-8C53-4621-B5FC-42D1E2E32266}" srcOrd="0" destOrd="0" presId="urn:microsoft.com/office/officeart/2005/8/layout/orgChart1"/>
    <dgm:cxn modelId="{8E8658B1-541D-4007-965C-29FD7AA55F4C}" type="presOf" srcId="{BAA8FD73-A69B-43EE-B94A-EE8C2E7C7880}" destId="{C25B1D50-8660-4DD4-AD5C-032DAE8EA2E8}" srcOrd="0" destOrd="0" presId="urn:microsoft.com/office/officeart/2005/8/layout/orgChart1"/>
    <dgm:cxn modelId="{2E0675BF-B499-4732-88D5-CE8C6BF3C532}" type="presOf" srcId="{F3DEB4EA-4716-4E5B-87A8-CDD3C5B9BDE9}" destId="{301829E1-2169-4186-B0C3-EA0A4B0CF8C3}" srcOrd="0" destOrd="0" presId="urn:microsoft.com/office/officeart/2005/8/layout/orgChart1"/>
    <dgm:cxn modelId="{3DE8B4C3-CE44-49F2-86E5-C6219891C20F}" type="presOf" srcId="{4389C55F-2175-42DC-8B53-C022D7A201B1}" destId="{2366A3F6-91A8-4703-9E90-B48CEAFEFCA6}" srcOrd="0" destOrd="0" presId="urn:microsoft.com/office/officeart/2005/8/layout/orgChart1"/>
    <dgm:cxn modelId="{AF4A9ED6-D4B3-48B9-AC0C-0F9F8B0972B5}" srcId="{2E96BF88-3C37-41F0-A662-85D5D2E53F32}" destId="{773D7775-DE16-4C8C-BB9E-70BF4DAEA47E}" srcOrd="3" destOrd="0" parTransId="{BAA8FD73-A69B-43EE-B94A-EE8C2E7C7880}" sibTransId="{AAF17C6E-9475-49A7-B5A0-EBEF07E8758E}"/>
    <dgm:cxn modelId="{CF8A18E2-32D9-4B00-9326-DB6B9269D941}" type="presOf" srcId="{4389C55F-2175-42DC-8B53-C022D7A201B1}" destId="{005943E6-6F35-4DE7-B63D-A457A4D314C5}" srcOrd="1" destOrd="0" presId="urn:microsoft.com/office/officeart/2005/8/layout/orgChart1"/>
    <dgm:cxn modelId="{93CB5EE8-6036-45A8-B410-C4004E8CD6AF}" srcId="{2E96BF88-3C37-41F0-A662-85D5D2E53F32}" destId="{4389C55F-2175-42DC-8B53-C022D7A201B1}" srcOrd="1" destOrd="0" parTransId="{E95DB099-CDF3-4D65-8DF6-5E2E7E8835D6}" sibTransId="{F7BC9B98-21F9-4E6F-9A68-5605DBA0F1FA}"/>
    <dgm:cxn modelId="{763487EF-0AB7-449F-AB1E-0FDC846BF349}" type="presOf" srcId="{773D7775-DE16-4C8C-BB9E-70BF4DAEA47E}" destId="{C58F2EB1-136B-49C6-A391-21C73744088C}" srcOrd="1" destOrd="0" presId="urn:microsoft.com/office/officeart/2005/8/layout/orgChart1"/>
    <dgm:cxn modelId="{2754008D-CCE6-40BC-87F6-5672B120B2B9}" type="presParOf" srcId="{64A3D862-8C53-4621-B5FC-42D1E2E32266}" destId="{8DF99D2F-E3BE-403C-9A33-9C13A9195E70}" srcOrd="0" destOrd="0" presId="urn:microsoft.com/office/officeart/2005/8/layout/orgChart1"/>
    <dgm:cxn modelId="{268D663C-C5AD-4B2E-80AD-AABE40A2FC72}" type="presParOf" srcId="{8DF99D2F-E3BE-403C-9A33-9C13A9195E70}" destId="{37F0865E-D7C1-4EA1-904B-DADB92D7F30B}" srcOrd="0" destOrd="0" presId="urn:microsoft.com/office/officeart/2005/8/layout/orgChart1"/>
    <dgm:cxn modelId="{8A14E2E0-652E-483E-871F-733783A95461}" type="presParOf" srcId="{37F0865E-D7C1-4EA1-904B-DADB92D7F30B}" destId="{F85EECC4-140C-41B3-B502-768C13B30A37}" srcOrd="0" destOrd="0" presId="urn:microsoft.com/office/officeart/2005/8/layout/orgChart1"/>
    <dgm:cxn modelId="{9431CE8C-6FBD-49EA-B3A9-93AC080912BA}" type="presParOf" srcId="{37F0865E-D7C1-4EA1-904B-DADB92D7F30B}" destId="{2BC7B148-7511-4382-A9BE-3FB4B61754BD}" srcOrd="1" destOrd="0" presId="urn:microsoft.com/office/officeart/2005/8/layout/orgChart1"/>
    <dgm:cxn modelId="{99178869-D1F9-48FA-BD75-B6405F169B10}" type="presParOf" srcId="{8DF99D2F-E3BE-403C-9A33-9C13A9195E70}" destId="{26EA081D-5883-4131-833E-993621C1251F}" srcOrd="1" destOrd="0" presId="urn:microsoft.com/office/officeart/2005/8/layout/orgChart1"/>
    <dgm:cxn modelId="{91FC99AE-F156-4851-AEF2-25FAF3F5ECB8}" type="presParOf" srcId="{26EA081D-5883-4131-833E-993621C1251F}" destId="{301829E1-2169-4186-B0C3-EA0A4B0CF8C3}" srcOrd="0" destOrd="0" presId="urn:microsoft.com/office/officeart/2005/8/layout/orgChart1"/>
    <dgm:cxn modelId="{B3E8BD42-643F-4230-B2EC-60E6981BBB53}" type="presParOf" srcId="{26EA081D-5883-4131-833E-993621C1251F}" destId="{FDA76426-1495-4FC8-8B26-46730B6D0315}" srcOrd="1" destOrd="0" presId="urn:microsoft.com/office/officeart/2005/8/layout/orgChart1"/>
    <dgm:cxn modelId="{52789F9C-20D5-4510-8B85-24D15F3A9587}" type="presParOf" srcId="{FDA76426-1495-4FC8-8B26-46730B6D0315}" destId="{D7096E77-290A-4CF2-B22A-E43652C6DA09}" srcOrd="0" destOrd="0" presId="urn:microsoft.com/office/officeart/2005/8/layout/orgChart1"/>
    <dgm:cxn modelId="{822A4348-7F36-4FA1-B5EA-36B466CC22C9}" type="presParOf" srcId="{D7096E77-290A-4CF2-B22A-E43652C6DA09}" destId="{E2332C1C-1B9D-46D7-9F0E-A71236D1325C}" srcOrd="0" destOrd="0" presId="urn:microsoft.com/office/officeart/2005/8/layout/orgChart1"/>
    <dgm:cxn modelId="{E37248B4-67A1-402C-9B77-56B550BDC1B0}" type="presParOf" srcId="{D7096E77-290A-4CF2-B22A-E43652C6DA09}" destId="{830ADBEA-E483-4BBC-80BA-9286C058F763}" srcOrd="1" destOrd="0" presId="urn:microsoft.com/office/officeart/2005/8/layout/orgChart1"/>
    <dgm:cxn modelId="{E18CF0D6-38E5-4719-A3C6-582503BAB97C}" type="presParOf" srcId="{FDA76426-1495-4FC8-8B26-46730B6D0315}" destId="{F4980D63-7BB1-450A-94A2-BBB7E38AFC08}" srcOrd="1" destOrd="0" presId="urn:microsoft.com/office/officeart/2005/8/layout/orgChart1"/>
    <dgm:cxn modelId="{D7133CAE-5D1A-4BD6-8F8F-4762F7E69F98}" type="presParOf" srcId="{FDA76426-1495-4FC8-8B26-46730B6D0315}" destId="{6570F3E5-1A55-4F21-B3E5-1A1A34F2F0B4}" srcOrd="2" destOrd="0" presId="urn:microsoft.com/office/officeart/2005/8/layout/orgChart1"/>
    <dgm:cxn modelId="{B7BC9390-C38D-49E7-99F9-D18F2FD12C4B}" type="presParOf" srcId="{26EA081D-5883-4131-833E-993621C1251F}" destId="{EAB65149-6B3E-40CE-9811-BF942F9BD8DE}" srcOrd="2" destOrd="0" presId="urn:microsoft.com/office/officeart/2005/8/layout/orgChart1"/>
    <dgm:cxn modelId="{7F908A6E-3A75-4798-B093-8C916A0C65E5}" type="presParOf" srcId="{26EA081D-5883-4131-833E-993621C1251F}" destId="{C33243EC-FB38-48CD-A90A-74CFB7DBFF44}" srcOrd="3" destOrd="0" presId="urn:microsoft.com/office/officeart/2005/8/layout/orgChart1"/>
    <dgm:cxn modelId="{5506DC83-FD9A-4C71-A2B1-A3B2A4C75DB0}" type="presParOf" srcId="{C33243EC-FB38-48CD-A90A-74CFB7DBFF44}" destId="{63C05EED-55E0-4B0B-B746-4A67006B9607}" srcOrd="0" destOrd="0" presId="urn:microsoft.com/office/officeart/2005/8/layout/orgChart1"/>
    <dgm:cxn modelId="{01D6D806-FEF9-41E2-B720-17FDE9EA5495}" type="presParOf" srcId="{63C05EED-55E0-4B0B-B746-4A67006B9607}" destId="{2366A3F6-91A8-4703-9E90-B48CEAFEFCA6}" srcOrd="0" destOrd="0" presId="urn:microsoft.com/office/officeart/2005/8/layout/orgChart1"/>
    <dgm:cxn modelId="{1B3C0272-264F-4F7F-BC5E-FA2967C1F401}" type="presParOf" srcId="{63C05EED-55E0-4B0B-B746-4A67006B9607}" destId="{005943E6-6F35-4DE7-B63D-A457A4D314C5}" srcOrd="1" destOrd="0" presId="urn:microsoft.com/office/officeart/2005/8/layout/orgChart1"/>
    <dgm:cxn modelId="{E4C82FAD-4AD1-453D-BDB7-8C4EE2841267}" type="presParOf" srcId="{C33243EC-FB38-48CD-A90A-74CFB7DBFF44}" destId="{C1882515-97EA-42A2-A59A-7BA5CCEEAD0B}" srcOrd="1" destOrd="0" presId="urn:microsoft.com/office/officeart/2005/8/layout/orgChart1"/>
    <dgm:cxn modelId="{CA718338-B3C6-4AF0-9E09-E317E4635377}" type="presParOf" srcId="{C33243EC-FB38-48CD-A90A-74CFB7DBFF44}" destId="{C4823CBD-3C08-4502-A820-D9F07588194F}" srcOrd="2" destOrd="0" presId="urn:microsoft.com/office/officeart/2005/8/layout/orgChart1"/>
    <dgm:cxn modelId="{500F1AF1-C00E-40CB-BFDF-8E4CD2B793FC}" type="presParOf" srcId="{26EA081D-5883-4131-833E-993621C1251F}" destId="{822D7BED-82A6-43C3-BD7E-73D40E0DE0F6}" srcOrd="4" destOrd="0" presId="urn:microsoft.com/office/officeart/2005/8/layout/orgChart1"/>
    <dgm:cxn modelId="{45DE16D5-CF35-4222-B1D8-A987865BA607}" type="presParOf" srcId="{26EA081D-5883-4131-833E-993621C1251F}" destId="{32EBD8B9-347E-42E8-BC35-C00418C5506D}" srcOrd="5" destOrd="0" presId="urn:microsoft.com/office/officeart/2005/8/layout/orgChart1"/>
    <dgm:cxn modelId="{C747E3CE-4104-45C3-8873-2FC2157C57D9}" type="presParOf" srcId="{32EBD8B9-347E-42E8-BC35-C00418C5506D}" destId="{48D5D6E8-EC98-462D-9443-F72AE85E3472}" srcOrd="0" destOrd="0" presId="urn:microsoft.com/office/officeart/2005/8/layout/orgChart1"/>
    <dgm:cxn modelId="{0244B49D-9F31-4C2D-AAA7-0C6A3905FE2C}" type="presParOf" srcId="{48D5D6E8-EC98-462D-9443-F72AE85E3472}" destId="{393CEB99-FFFC-4CCD-9084-58BEBB91283B}" srcOrd="0" destOrd="0" presId="urn:microsoft.com/office/officeart/2005/8/layout/orgChart1"/>
    <dgm:cxn modelId="{7EC28E2F-B8BE-4FD2-838D-D17110293473}" type="presParOf" srcId="{48D5D6E8-EC98-462D-9443-F72AE85E3472}" destId="{AA64F237-58DD-4A61-8354-F89706E50A5A}" srcOrd="1" destOrd="0" presId="urn:microsoft.com/office/officeart/2005/8/layout/orgChart1"/>
    <dgm:cxn modelId="{6BBC3CB3-060A-4BF4-8348-5369005E4D3E}" type="presParOf" srcId="{32EBD8B9-347E-42E8-BC35-C00418C5506D}" destId="{5992CE1A-6132-4D01-B6F2-39097CF65F78}" srcOrd="1" destOrd="0" presId="urn:microsoft.com/office/officeart/2005/8/layout/orgChart1"/>
    <dgm:cxn modelId="{9F9C17DE-0E23-40F4-B141-BF45900F82C3}" type="presParOf" srcId="{32EBD8B9-347E-42E8-BC35-C00418C5506D}" destId="{3572ADB2-3CBD-46E2-85DC-91553122EDF6}" srcOrd="2" destOrd="0" presId="urn:microsoft.com/office/officeart/2005/8/layout/orgChart1"/>
    <dgm:cxn modelId="{E33CEDA8-D006-443D-9140-44CE9AEE122F}" type="presParOf" srcId="{26EA081D-5883-4131-833E-993621C1251F}" destId="{C25B1D50-8660-4DD4-AD5C-032DAE8EA2E8}" srcOrd="6" destOrd="0" presId="urn:microsoft.com/office/officeart/2005/8/layout/orgChart1"/>
    <dgm:cxn modelId="{F8FC8709-DD23-4EBF-B256-951A8138DDBE}" type="presParOf" srcId="{26EA081D-5883-4131-833E-993621C1251F}" destId="{5BCE44E6-0B28-4EDC-A7C4-2EB9682C64F8}" srcOrd="7" destOrd="0" presId="urn:microsoft.com/office/officeart/2005/8/layout/orgChart1"/>
    <dgm:cxn modelId="{790F96BD-5D80-426C-8AB6-B7800DD5EF96}" type="presParOf" srcId="{5BCE44E6-0B28-4EDC-A7C4-2EB9682C64F8}" destId="{8CBE6F5A-860D-41B3-B0C9-BA2F52E507A4}" srcOrd="0" destOrd="0" presId="urn:microsoft.com/office/officeart/2005/8/layout/orgChart1"/>
    <dgm:cxn modelId="{F25CF5DE-8535-4BCF-B89E-78F4BE465B76}" type="presParOf" srcId="{8CBE6F5A-860D-41B3-B0C9-BA2F52E507A4}" destId="{926607AF-9321-457B-B7E5-01C46D73B9FD}" srcOrd="0" destOrd="0" presId="urn:microsoft.com/office/officeart/2005/8/layout/orgChart1"/>
    <dgm:cxn modelId="{BABB6273-78B8-47B4-A07D-15F154EB819D}" type="presParOf" srcId="{8CBE6F5A-860D-41B3-B0C9-BA2F52E507A4}" destId="{C58F2EB1-136B-49C6-A391-21C73744088C}" srcOrd="1" destOrd="0" presId="urn:microsoft.com/office/officeart/2005/8/layout/orgChart1"/>
    <dgm:cxn modelId="{55703C33-DC3E-43C9-8D99-47B539EA3F56}" type="presParOf" srcId="{5BCE44E6-0B28-4EDC-A7C4-2EB9682C64F8}" destId="{8C4AC81A-E86A-421E-8591-5A16CA609FF9}" srcOrd="1" destOrd="0" presId="urn:microsoft.com/office/officeart/2005/8/layout/orgChart1"/>
    <dgm:cxn modelId="{62ABD3DB-5BE5-4165-85EE-8BE5CB2B3B10}" type="presParOf" srcId="{5BCE44E6-0B28-4EDC-A7C4-2EB9682C64F8}" destId="{067D8665-3A60-43BC-8E1C-CF288BAE3E59}" srcOrd="2" destOrd="0" presId="urn:microsoft.com/office/officeart/2005/8/layout/orgChart1"/>
    <dgm:cxn modelId="{004F4914-2517-4D8B-BAAC-F75DDB424FB8}" type="presParOf" srcId="{26EA081D-5883-4131-833E-993621C1251F}" destId="{64E6E2DE-C260-4CCE-A1BB-BDBB607C743E}" srcOrd="8" destOrd="0" presId="urn:microsoft.com/office/officeart/2005/8/layout/orgChart1"/>
    <dgm:cxn modelId="{9F2ACA33-C6BF-44C9-A60E-7D6F1C1C0D70}" type="presParOf" srcId="{26EA081D-5883-4131-833E-993621C1251F}" destId="{C57D7338-8F39-430C-9E63-11F8AFBAF9B2}" srcOrd="9" destOrd="0" presId="urn:microsoft.com/office/officeart/2005/8/layout/orgChart1"/>
    <dgm:cxn modelId="{4FE32417-0FF4-4A78-8628-9D53EAD4E888}" type="presParOf" srcId="{C57D7338-8F39-430C-9E63-11F8AFBAF9B2}" destId="{77BECFEE-5D07-47F2-A6D0-B61DD4882D1D}" srcOrd="0" destOrd="0" presId="urn:microsoft.com/office/officeart/2005/8/layout/orgChart1"/>
    <dgm:cxn modelId="{D5A7094F-9C0F-4CDC-ADE3-18F4792F1FF5}" type="presParOf" srcId="{77BECFEE-5D07-47F2-A6D0-B61DD4882D1D}" destId="{7F7A3ECE-83FE-4C28-8986-88357005E904}" srcOrd="0" destOrd="0" presId="urn:microsoft.com/office/officeart/2005/8/layout/orgChart1"/>
    <dgm:cxn modelId="{72216B91-1B35-4783-B18D-00976EF1975E}" type="presParOf" srcId="{77BECFEE-5D07-47F2-A6D0-B61DD4882D1D}" destId="{33B7D45B-026C-411C-85EE-0901CE52FC20}" srcOrd="1" destOrd="0" presId="urn:microsoft.com/office/officeart/2005/8/layout/orgChart1"/>
    <dgm:cxn modelId="{4524E53D-2735-4F04-8DB3-7EBA60DE8E37}" type="presParOf" srcId="{C57D7338-8F39-430C-9E63-11F8AFBAF9B2}" destId="{D70D81F2-0ED2-4182-9377-116065FD0B9C}" srcOrd="1" destOrd="0" presId="urn:microsoft.com/office/officeart/2005/8/layout/orgChart1"/>
    <dgm:cxn modelId="{08E44FAA-B003-486B-BDBC-E3C8276D21EE}" type="presParOf" srcId="{C57D7338-8F39-430C-9E63-11F8AFBAF9B2}" destId="{F0F9DC83-A36F-4A60-A734-DE6C889EC734}" srcOrd="2" destOrd="0" presId="urn:microsoft.com/office/officeart/2005/8/layout/orgChart1"/>
    <dgm:cxn modelId="{C491F297-B186-42DF-89CB-8FC58EDD1BB3}" type="presParOf" srcId="{8DF99D2F-E3BE-403C-9A33-9C13A9195E70}" destId="{B59C8DBC-3C99-4BA3-8CCC-E20DEFB88FE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5E52F2-A31E-4498-B201-1A4D38034A4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A8B8601-F8EE-4A84-8C5A-DBB670B4DE06}">
      <dgm:prSet/>
      <dgm:spPr/>
      <dgm:t>
        <a:bodyPr/>
        <a:lstStyle/>
        <a:p>
          <a:r>
            <a:rPr lang="pt-BR" b="0"/>
            <a:t>Uma das técnicas tradicionais mais simples de utilizar e que produz bons resultados.</a:t>
          </a:r>
          <a:endParaRPr lang="en-US"/>
        </a:p>
      </dgm:t>
    </dgm:pt>
    <dgm:pt modelId="{6BA7DA35-E7CE-4527-B0CA-B9161AE824B4}" type="parTrans" cxnId="{FE04429D-E514-4613-B2DC-31947110875E}">
      <dgm:prSet/>
      <dgm:spPr/>
      <dgm:t>
        <a:bodyPr/>
        <a:lstStyle/>
        <a:p>
          <a:endParaRPr lang="en-US"/>
        </a:p>
      </dgm:t>
    </dgm:pt>
    <dgm:pt modelId="{2FA9B185-7AD8-47DA-ACFC-E846C0EE5910}" type="sibTrans" cxnId="{FE04429D-E514-4613-B2DC-31947110875E}">
      <dgm:prSet/>
      <dgm:spPr/>
      <dgm:t>
        <a:bodyPr/>
        <a:lstStyle/>
        <a:p>
          <a:endParaRPr lang="en-US"/>
        </a:p>
      </dgm:t>
    </dgm:pt>
    <dgm:pt modelId="{956A7470-8C70-4B87-91CD-5FA7D580A6D7}">
      <dgm:prSet/>
      <dgm:spPr/>
      <dgm:t>
        <a:bodyPr/>
        <a:lstStyle/>
        <a:p>
          <a:r>
            <a:rPr lang="pt-BR" b="0"/>
            <a:t>São conversas ou reuniões com os clientes, formais ou informais.</a:t>
          </a:r>
          <a:endParaRPr lang="en-US"/>
        </a:p>
      </dgm:t>
    </dgm:pt>
    <dgm:pt modelId="{39A2A155-7197-4FE2-B2A0-008C53D52A36}" type="parTrans" cxnId="{CC18E3D3-BDDE-4E64-AC2C-0B694D819D8B}">
      <dgm:prSet/>
      <dgm:spPr/>
      <dgm:t>
        <a:bodyPr/>
        <a:lstStyle/>
        <a:p>
          <a:endParaRPr lang="en-US"/>
        </a:p>
      </dgm:t>
    </dgm:pt>
    <dgm:pt modelId="{3CC55A48-CF97-459E-A026-281EA097CB5E}" type="sibTrans" cxnId="{CC18E3D3-BDDE-4E64-AC2C-0B694D819D8B}">
      <dgm:prSet/>
      <dgm:spPr/>
      <dgm:t>
        <a:bodyPr/>
        <a:lstStyle/>
        <a:p>
          <a:endParaRPr lang="en-US"/>
        </a:p>
      </dgm:t>
    </dgm:pt>
    <dgm:pt modelId="{1D7CDECB-B638-4B9D-B8D3-3EE67DDF0BA7}">
      <dgm:prSet/>
      <dgm:spPr/>
      <dgm:t>
        <a:bodyPr/>
        <a:lstStyle/>
        <a:p>
          <a:r>
            <a:rPr lang="pt-BR" b="0"/>
            <a:t>A Entrevista está presente na maioria dos processos de elaboração de requisitos. </a:t>
          </a:r>
          <a:endParaRPr lang="en-US"/>
        </a:p>
      </dgm:t>
    </dgm:pt>
    <dgm:pt modelId="{EC12E887-F67F-4F2E-B1E2-65957E50D300}" type="parTrans" cxnId="{6BE066D0-1134-4F41-9ECE-3267BD66DE1E}">
      <dgm:prSet/>
      <dgm:spPr/>
      <dgm:t>
        <a:bodyPr/>
        <a:lstStyle/>
        <a:p>
          <a:endParaRPr lang="en-US"/>
        </a:p>
      </dgm:t>
    </dgm:pt>
    <dgm:pt modelId="{03D9715D-88E0-4A6C-9771-2306880D9077}" type="sibTrans" cxnId="{6BE066D0-1134-4F41-9ECE-3267BD66DE1E}">
      <dgm:prSet/>
      <dgm:spPr/>
      <dgm:t>
        <a:bodyPr/>
        <a:lstStyle/>
        <a:p>
          <a:endParaRPr lang="en-US"/>
        </a:p>
      </dgm:t>
    </dgm:pt>
    <dgm:pt modelId="{842DBA8B-E5B3-4DBE-8125-BE2C90BDFB55}">
      <dgm:prSet/>
      <dgm:spPr/>
      <dgm:t>
        <a:bodyPr/>
        <a:lstStyle/>
        <a:p>
          <a:r>
            <a:rPr lang="pt-BR" b="0"/>
            <a:t>Existem basicamente dois tipos de Entrevistas:</a:t>
          </a:r>
          <a:endParaRPr lang="en-US"/>
        </a:p>
      </dgm:t>
    </dgm:pt>
    <dgm:pt modelId="{47A70086-8287-4CEC-A024-F1AC30FA4C5C}" type="parTrans" cxnId="{AAC6B91C-4CD6-4848-8EC2-489929EFC450}">
      <dgm:prSet/>
      <dgm:spPr/>
      <dgm:t>
        <a:bodyPr/>
        <a:lstStyle/>
        <a:p>
          <a:endParaRPr lang="en-US"/>
        </a:p>
      </dgm:t>
    </dgm:pt>
    <dgm:pt modelId="{6E7B3451-2118-4B46-9FC4-90E6104B5FD3}" type="sibTrans" cxnId="{AAC6B91C-4CD6-4848-8EC2-489929EFC450}">
      <dgm:prSet/>
      <dgm:spPr/>
      <dgm:t>
        <a:bodyPr/>
        <a:lstStyle/>
        <a:p>
          <a:endParaRPr lang="en-US"/>
        </a:p>
      </dgm:t>
    </dgm:pt>
    <dgm:pt modelId="{7F718F9E-7D9B-47F4-B734-5780DE26E257}">
      <dgm:prSet/>
      <dgm:spPr/>
      <dgm:t>
        <a:bodyPr/>
        <a:lstStyle/>
        <a:p>
          <a:r>
            <a:rPr lang="pt-BR" b="0"/>
            <a:t>Fechadas</a:t>
          </a:r>
          <a:endParaRPr lang="en-US"/>
        </a:p>
      </dgm:t>
    </dgm:pt>
    <dgm:pt modelId="{9990DBA6-8CEB-4176-BABD-57CF22614B1C}" type="parTrans" cxnId="{835A878C-76CC-4A92-AA53-D7FC8641C208}">
      <dgm:prSet/>
      <dgm:spPr/>
      <dgm:t>
        <a:bodyPr/>
        <a:lstStyle/>
        <a:p>
          <a:endParaRPr lang="en-US"/>
        </a:p>
      </dgm:t>
    </dgm:pt>
    <dgm:pt modelId="{8E242063-45D9-456F-8F95-3A475FFFAAE4}" type="sibTrans" cxnId="{835A878C-76CC-4A92-AA53-D7FC8641C208}">
      <dgm:prSet/>
      <dgm:spPr/>
      <dgm:t>
        <a:bodyPr/>
        <a:lstStyle/>
        <a:p>
          <a:endParaRPr lang="en-US"/>
        </a:p>
      </dgm:t>
    </dgm:pt>
    <dgm:pt modelId="{F7243800-522C-481C-8EFE-03DE1F3C701C}">
      <dgm:prSet/>
      <dgm:spPr/>
      <dgm:t>
        <a:bodyPr/>
        <a:lstStyle/>
        <a:p>
          <a:r>
            <a:rPr lang="pt-BR"/>
            <a:t>Abertas</a:t>
          </a:r>
          <a:endParaRPr lang="en-US"/>
        </a:p>
      </dgm:t>
    </dgm:pt>
    <dgm:pt modelId="{23D1ED03-8555-485F-AA49-E4A94D31B41B}" type="parTrans" cxnId="{668C9A58-5979-4210-95C4-C2C1F0C0DC85}">
      <dgm:prSet/>
      <dgm:spPr/>
      <dgm:t>
        <a:bodyPr/>
        <a:lstStyle/>
        <a:p>
          <a:endParaRPr lang="en-US"/>
        </a:p>
      </dgm:t>
    </dgm:pt>
    <dgm:pt modelId="{0140CDEA-FDB8-4081-A792-868959E54A0D}" type="sibTrans" cxnId="{668C9A58-5979-4210-95C4-C2C1F0C0DC85}">
      <dgm:prSet/>
      <dgm:spPr/>
      <dgm:t>
        <a:bodyPr/>
        <a:lstStyle/>
        <a:p>
          <a:endParaRPr lang="en-US"/>
        </a:p>
      </dgm:t>
    </dgm:pt>
    <dgm:pt modelId="{EBA8EF40-DF9A-4335-B8D0-AD5E3F25AAF5}" type="pres">
      <dgm:prSet presAssocID="{CE5E52F2-A31E-4498-B201-1A4D38034A4B}" presName="outerComposite" presStyleCnt="0">
        <dgm:presLayoutVars>
          <dgm:chMax val="5"/>
          <dgm:dir/>
          <dgm:resizeHandles val="exact"/>
        </dgm:presLayoutVars>
      </dgm:prSet>
      <dgm:spPr/>
    </dgm:pt>
    <dgm:pt modelId="{A2270DDD-6F30-4FAE-83E7-55FC41B91A80}" type="pres">
      <dgm:prSet presAssocID="{CE5E52F2-A31E-4498-B201-1A4D38034A4B}" presName="dummyMaxCanvas" presStyleCnt="0">
        <dgm:presLayoutVars/>
      </dgm:prSet>
      <dgm:spPr/>
    </dgm:pt>
    <dgm:pt modelId="{C2CD2DA8-FD3A-465C-9DFE-28E09F399421}" type="pres">
      <dgm:prSet presAssocID="{CE5E52F2-A31E-4498-B201-1A4D38034A4B}" presName="FourNodes_1" presStyleLbl="node1" presStyleIdx="0" presStyleCnt="4">
        <dgm:presLayoutVars>
          <dgm:bulletEnabled val="1"/>
        </dgm:presLayoutVars>
      </dgm:prSet>
      <dgm:spPr/>
    </dgm:pt>
    <dgm:pt modelId="{70C10D36-0FDC-400E-B361-7750E1987F27}" type="pres">
      <dgm:prSet presAssocID="{CE5E52F2-A31E-4498-B201-1A4D38034A4B}" presName="FourNodes_2" presStyleLbl="node1" presStyleIdx="1" presStyleCnt="4">
        <dgm:presLayoutVars>
          <dgm:bulletEnabled val="1"/>
        </dgm:presLayoutVars>
      </dgm:prSet>
      <dgm:spPr/>
    </dgm:pt>
    <dgm:pt modelId="{7B54E816-F458-4103-9CA7-6EAD406DC507}" type="pres">
      <dgm:prSet presAssocID="{CE5E52F2-A31E-4498-B201-1A4D38034A4B}" presName="FourNodes_3" presStyleLbl="node1" presStyleIdx="2" presStyleCnt="4">
        <dgm:presLayoutVars>
          <dgm:bulletEnabled val="1"/>
        </dgm:presLayoutVars>
      </dgm:prSet>
      <dgm:spPr/>
    </dgm:pt>
    <dgm:pt modelId="{9E381CE1-BE01-428E-800B-0ECB12D39ECA}" type="pres">
      <dgm:prSet presAssocID="{CE5E52F2-A31E-4498-B201-1A4D38034A4B}" presName="FourNodes_4" presStyleLbl="node1" presStyleIdx="3" presStyleCnt="4">
        <dgm:presLayoutVars>
          <dgm:bulletEnabled val="1"/>
        </dgm:presLayoutVars>
      </dgm:prSet>
      <dgm:spPr/>
    </dgm:pt>
    <dgm:pt modelId="{00B4C7A7-3B25-4777-8333-58360BBEE9FD}" type="pres">
      <dgm:prSet presAssocID="{CE5E52F2-A31E-4498-B201-1A4D38034A4B}" presName="FourConn_1-2" presStyleLbl="fgAccFollowNode1" presStyleIdx="0" presStyleCnt="3">
        <dgm:presLayoutVars>
          <dgm:bulletEnabled val="1"/>
        </dgm:presLayoutVars>
      </dgm:prSet>
      <dgm:spPr/>
    </dgm:pt>
    <dgm:pt modelId="{5902BD25-C585-4EED-BF85-D1EF83D5FF43}" type="pres">
      <dgm:prSet presAssocID="{CE5E52F2-A31E-4498-B201-1A4D38034A4B}" presName="FourConn_2-3" presStyleLbl="fgAccFollowNode1" presStyleIdx="1" presStyleCnt="3">
        <dgm:presLayoutVars>
          <dgm:bulletEnabled val="1"/>
        </dgm:presLayoutVars>
      </dgm:prSet>
      <dgm:spPr/>
    </dgm:pt>
    <dgm:pt modelId="{E05FFD7C-ACCF-4755-8370-360B15C8BC42}" type="pres">
      <dgm:prSet presAssocID="{CE5E52F2-A31E-4498-B201-1A4D38034A4B}" presName="FourConn_3-4" presStyleLbl="fgAccFollowNode1" presStyleIdx="2" presStyleCnt="3">
        <dgm:presLayoutVars>
          <dgm:bulletEnabled val="1"/>
        </dgm:presLayoutVars>
      </dgm:prSet>
      <dgm:spPr/>
    </dgm:pt>
    <dgm:pt modelId="{7573D301-EF42-43B2-B029-4A3473033B3D}" type="pres">
      <dgm:prSet presAssocID="{CE5E52F2-A31E-4498-B201-1A4D38034A4B}" presName="FourNodes_1_text" presStyleLbl="node1" presStyleIdx="3" presStyleCnt="4">
        <dgm:presLayoutVars>
          <dgm:bulletEnabled val="1"/>
        </dgm:presLayoutVars>
      </dgm:prSet>
      <dgm:spPr/>
    </dgm:pt>
    <dgm:pt modelId="{376FB50C-BE66-4650-B581-D13D7E1D6BE8}" type="pres">
      <dgm:prSet presAssocID="{CE5E52F2-A31E-4498-B201-1A4D38034A4B}" presName="FourNodes_2_text" presStyleLbl="node1" presStyleIdx="3" presStyleCnt="4">
        <dgm:presLayoutVars>
          <dgm:bulletEnabled val="1"/>
        </dgm:presLayoutVars>
      </dgm:prSet>
      <dgm:spPr/>
    </dgm:pt>
    <dgm:pt modelId="{9BC0D03F-C2CD-4F6B-ACF2-15255A262516}" type="pres">
      <dgm:prSet presAssocID="{CE5E52F2-A31E-4498-B201-1A4D38034A4B}" presName="FourNodes_3_text" presStyleLbl="node1" presStyleIdx="3" presStyleCnt="4">
        <dgm:presLayoutVars>
          <dgm:bulletEnabled val="1"/>
        </dgm:presLayoutVars>
      </dgm:prSet>
      <dgm:spPr/>
    </dgm:pt>
    <dgm:pt modelId="{438568F9-A869-4587-B4E8-65501E113BF3}" type="pres">
      <dgm:prSet presAssocID="{CE5E52F2-A31E-4498-B201-1A4D38034A4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FF4A01A-9D7B-4632-9373-1DB717213F61}" type="presOf" srcId="{842DBA8B-E5B3-4DBE-8125-BE2C90BDFB55}" destId="{438568F9-A869-4587-B4E8-65501E113BF3}" srcOrd="1" destOrd="0" presId="urn:microsoft.com/office/officeart/2005/8/layout/vProcess5"/>
    <dgm:cxn modelId="{AAC6B91C-4CD6-4848-8EC2-489929EFC450}" srcId="{CE5E52F2-A31E-4498-B201-1A4D38034A4B}" destId="{842DBA8B-E5B3-4DBE-8125-BE2C90BDFB55}" srcOrd="3" destOrd="0" parTransId="{47A70086-8287-4CEC-A024-F1AC30FA4C5C}" sibTransId="{6E7B3451-2118-4B46-9FC4-90E6104B5FD3}"/>
    <dgm:cxn modelId="{BDB9293C-9ADF-4D0F-9C5B-B9AA1D7FDD1C}" type="presOf" srcId="{1D7CDECB-B638-4B9D-B8D3-3EE67DDF0BA7}" destId="{9BC0D03F-C2CD-4F6B-ACF2-15255A262516}" srcOrd="1" destOrd="0" presId="urn:microsoft.com/office/officeart/2005/8/layout/vProcess5"/>
    <dgm:cxn modelId="{A46DDD65-9CB4-4CC9-8526-CD72D435F6A5}" type="presOf" srcId="{BA8B8601-F8EE-4A84-8C5A-DBB670B4DE06}" destId="{7573D301-EF42-43B2-B029-4A3473033B3D}" srcOrd="1" destOrd="0" presId="urn:microsoft.com/office/officeart/2005/8/layout/vProcess5"/>
    <dgm:cxn modelId="{AA4EDE65-173A-4F33-A9F3-7A4D9ECF8B18}" type="presOf" srcId="{2FA9B185-7AD8-47DA-ACFC-E846C0EE5910}" destId="{00B4C7A7-3B25-4777-8333-58360BBEE9FD}" srcOrd="0" destOrd="0" presId="urn:microsoft.com/office/officeart/2005/8/layout/vProcess5"/>
    <dgm:cxn modelId="{67085E66-8B87-4098-BD50-799D7A713BF6}" type="presOf" srcId="{F7243800-522C-481C-8EFE-03DE1F3C701C}" destId="{438568F9-A869-4587-B4E8-65501E113BF3}" srcOrd="1" destOrd="2" presId="urn:microsoft.com/office/officeart/2005/8/layout/vProcess5"/>
    <dgm:cxn modelId="{E916C06D-0EAD-43E6-9E6C-063B9A6DF968}" type="presOf" srcId="{956A7470-8C70-4B87-91CD-5FA7D580A6D7}" destId="{70C10D36-0FDC-400E-B361-7750E1987F27}" srcOrd="0" destOrd="0" presId="urn:microsoft.com/office/officeart/2005/8/layout/vProcess5"/>
    <dgm:cxn modelId="{A783EA72-9A10-4CA3-B4B0-A754C018CDC7}" type="presOf" srcId="{7F718F9E-7D9B-47F4-B734-5780DE26E257}" destId="{9E381CE1-BE01-428E-800B-0ECB12D39ECA}" srcOrd="0" destOrd="1" presId="urn:microsoft.com/office/officeart/2005/8/layout/vProcess5"/>
    <dgm:cxn modelId="{668C9A58-5979-4210-95C4-C2C1F0C0DC85}" srcId="{842DBA8B-E5B3-4DBE-8125-BE2C90BDFB55}" destId="{F7243800-522C-481C-8EFE-03DE1F3C701C}" srcOrd="1" destOrd="0" parTransId="{23D1ED03-8555-485F-AA49-E4A94D31B41B}" sibTransId="{0140CDEA-FDB8-4081-A792-868959E54A0D}"/>
    <dgm:cxn modelId="{DD8C647C-DB61-4687-B766-2F14760C74AF}" type="presOf" srcId="{3CC55A48-CF97-459E-A026-281EA097CB5E}" destId="{5902BD25-C585-4EED-BF85-D1EF83D5FF43}" srcOrd="0" destOrd="0" presId="urn:microsoft.com/office/officeart/2005/8/layout/vProcess5"/>
    <dgm:cxn modelId="{835A878C-76CC-4A92-AA53-D7FC8641C208}" srcId="{842DBA8B-E5B3-4DBE-8125-BE2C90BDFB55}" destId="{7F718F9E-7D9B-47F4-B734-5780DE26E257}" srcOrd="0" destOrd="0" parTransId="{9990DBA6-8CEB-4176-BABD-57CF22614B1C}" sibTransId="{8E242063-45D9-456F-8F95-3A475FFFAAE4}"/>
    <dgm:cxn modelId="{FE04429D-E514-4613-B2DC-31947110875E}" srcId="{CE5E52F2-A31E-4498-B201-1A4D38034A4B}" destId="{BA8B8601-F8EE-4A84-8C5A-DBB670B4DE06}" srcOrd="0" destOrd="0" parTransId="{6BA7DA35-E7CE-4527-B0CA-B9161AE824B4}" sibTransId="{2FA9B185-7AD8-47DA-ACFC-E846C0EE5910}"/>
    <dgm:cxn modelId="{71EDDEA9-7456-4B27-A0E9-B5031DF3DB01}" type="presOf" srcId="{956A7470-8C70-4B87-91CD-5FA7D580A6D7}" destId="{376FB50C-BE66-4650-B581-D13D7E1D6BE8}" srcOrd="1" destOrd="0" presId="urn:microsoft.com/office/officeart/2005/8/layout/vProcess5"/>
    <dgm:cxn modelId="{6EBC62AF-D388-492F-B77E-B6768AB05E57}" type="presOf" srcId="{1D7CDECB-B638-4B9D-B8D3-3EE67DDF0BA7}" destId="{7B54E816-F458-4103-9CA7-6EAD406DC507}" srcOrd="0" destOrd="0" presId="urn:microsoft.com/office/officeart/2005/8/layout/vProcess5"/>
    <dgm:cxn modelId="{6B13F2BD-7D90-4AFE-8014-CEC34EB403E8}" type="presOf" srcId="{CE5E52F2-A31E-4498-B201-1A4D38034A4B}" destId="{EBA8EF40-DF9A-4335-B8D0-AD5E3F25AAF5}" srcOrd="0" destOrd="0" presId="urn:microsoft.com/office/officeart/2005/8/layout/vProcess5"/>
    <dgm:cxn modelId="{5FD3B6C8-AE8B-4A9E-90D3-ED205CD8224C}" type="presOf" srcId="{BA8B8601-F8EE-4A84-8C5A-DBB670B4DE06}" destId="{C2CD2DA8-FD3A-465C-9DFE-28E09F399421}" srcOrd="0" destOrd="0" presId="urn:microsoft.com/office/officeart/2005/8/layout/vProcess5"/>
    <dgm:cxn modelId="{F95721CC-305E-4B6B-AA2A-042D25CFCAF3}" type="presOf" srcId="{842DBA8B-E5B3-4DBE-8125-BE2C90BDFB55}" destId="{9E381CE1-BE01-428E-800B-0ECB12D39ECA}" srcOrd="0" destOrd="0" presId="urn:microsoft.com/office/officeart/2005/8/layout/vProcess5"/>
    <dgm:cxn modelId="{414E1BD0-F3D4-432F-84CD-4A686AA221B9}" type="presOf" srcId="{03D9715D-88E0-4A6C-9771-2306880D9077}" destId="{E05FFD7C-ACCF-4755-8370-360B15C8BC42}" srcOrd="0" destOrd="0" presId="urn:microsoft.com/office/officeart/2005/8/layout/vProcess5"/>
    <dgm:cxn modelId="{6BE066D0-1134-4F41-9ECE-3267BD66DE1E}" srcId="{CE5E52F2-A31E-4498-B201-1A4D38034A4B}" destId="{1D7CDECB-B638-4B9D-B8D3-3EE67DDF0BA7}" srcOrd="2" destOrd="0" parTransId="{EC12E887-F67F-4F2E-B1E2-65957E50D300}" sibTransId="{03D9715D-88E0-4A6C-9771-2306880D9077}"/>
    <dgm:cxn modelId="{CC18E3D3-BDDE-4E64-AC2C-0B694D819D8B}" srcId="{CE5E52F2-A31E-4498-B201-1A4D38034A4B}" destId="{956A7470-8C70-4B87-91CD-5FA7D580A6D7}" srcOrd="1" destOrd="0" parTransId="{39A2A155-7197-4FE2-B2A0-008C53D52A36}" sibTransId="{3CC55A48-CF97-459E-A026-281EA097CB5E}"/>
    <dgm:cxn modelId="{FFC664E7-92A7-4CDA-9028-A3C3C3940D0B}" type="presOf" srcId="{F7243800-522C-481C-8EFE-03DE1F3C701C}" destId="{9E381CE1-BE01-428E-800B-0ECB12D39ECA}" srcOrd="0" destOrd="2" presId="urn:microsoft.com/office/officeart/2005/8/layout/vProcess5"/>
    <dgm:cxn modelId="{D7EBA9F7-8EFA-45D9-9521-906B9035C9E4}" type="presOf" srcId="{7F718F9E-7D9B-47F4-B734-5780DE26E257}" destId="{438568F9-A869-4587-B4E8-65501E113BF3}" srcOrd="1" destOrd="1" presId="urn:microsoft.com/office/officeart/2005/8/layout/vProcess5"/>
    <dgm:cxn modelId="{873E0736-C7DE-4224-BB20-AE3382AE2132}" type="presParOf" srcId="{EBA8EF40-DF9A-4335-B8D0-AD5E3F25AAF5}" destId="{A2270DDD-6F30-4FAE-83E7-55FC41B91A80}" srcOrd="0" destOrd="0" presId="urn:microsoft.com/office/officeart/2005/8/layout/vProcess5"/>
    <dgm:cxn modelId="{FA25608F-7B6A-4342-977D-45976AAE8966}" type="presParOf" srcId="{EBA8EF40-DF9A-4335-B8D0-AD5E3F25AAF5}" destId="{C2CD2DA8-FD3A-465C-9DFE-28E09F399421}" srcOrd="1" destOrd="0" presId="urn:microsoft.com/office/officeart/2005/8/layout/vProcess5"/>
    <dgm:cxn modelId="{D0ECCF6D-A8C8-4B66-8CF1-EAA95ACF329B}" type="presParOf" srcId="{EBA8EF40-DF9A-4335-B8D0-AD5E3F25AAF5}" destId="{70C10D36-0FDC-400E-B361-7750E1987F27}" srcOrd="2" destOrd="0" presId="urn:microsoft.com/office/officeart/2005/8/layout/vProcess5"/>
    <dgm:cxn modelId="{B45F3E1F-69C4-454E-B8EA-FE59EF4FE04C}" type="presParOf" srcId="{EBA8EF40-DF9A-4335-B8D0-AD5E3F25AAF5}" destId="{7B54E816-F458-4103-9CA7-6EAD406DC507}" srcOrd="3" destOrd="0" presId="urn:microsoft.com/office/officeart/2005/8/layout/vProcess5"/>
    <dgm:cxn modelId="{73A8A3A0-4C79-4158-9EFC-7021202128AC}" type="presParOf" srcId="{EBA8EF40-DF9A-4335-B8D0-AD5E3F25AAF5}" destId="{9E381CE1-BE01-428E-800B-0ECB12D39ECA}" srcOrd="4" destOrd="0" presId="urn:microsoft.com/office/officeart/2005/8/layout/vProcess5"/>
    <dgm:cxn modelId="{4611B12B-B254-4291-920A-5ADFBDEE84A4}" type="presParOf" srcId="{EBA8EF40-DF9A-4335-B8D0-AD5E3F25AAF5}" destId="{00B4C7A7-3B25-4777-8333-58360BBEE9FD}" srcOrd="5" destOrd="0" presId="urn:microsoft.com/office/officeart/2005/8/layout/vProcess5"/>
    <dgm:cxn modelId="{1DCC05D8-003B-4C46-8E42-7C2C92D1100C}" type="presParOf" srcId="{EBA8EF40-DF9A-4335-B8D0-AD5E3F25AAF5}" destId="{5902BD25-C585-4EED-BF85-D1EF83D5FF43}" srcOrd="6" destOrd="0" presId="urn:microsoft.com/office/officeart/2005/8/layout/vProcess5"/>
    <dgm:cxn modelId="{A74665F2-9F9C-4B5E-807C-AB9D7F8F150B}" type="presParOf" srcId="{EBA8EF40-DF9A-4335-B8D0-AD5E3F25AAF5}" destId="{E05FFD7C-ACCF-4755-8370-360B15C8BC42}" srcOrd="7" destOrd="0" presId="urn:microsoft.com/office/officeart/2005/8/layout/vProcess5"/>
    <dgm:cxn modelId="{BBFCE8BF-C899-47ED-96AA-03DD6BBFAA1A}" type="presParOf" srcId="{EBA8EF40-DF9A-4335-B8D0-AD5E3F25AAF5}" destId="{7573D301-EF42-43B2-B029-4A3473033B3D}" srcOrd="8" destOrd="0" presId="urn:microsoft.com/office/officeart/2005/8/layout/vProcess5"/>
    <dgm:cxn modelId="{51151252-3962-4CE1-864A-CADA7965BD28}" type="presParOf" srcId="{EBA8EF40-DF9A-4335-B8D0-AD5E3F25AAF5}" destId="{376FB50C-BE66-4650-B581-D13D7E1D6BE8}" srcOrd="9" destOrd="0" presId="urn:microsoft.com/office/officeart/2005/8/layout/vProcess5"/>
    <dgm:cxn modelId="{925B4843-604B-469F-A282-87C8EE6F10EA}" type="presParOf" srcId="{EBA8EF40-DF9A-4335-B8D0-AD5E3F25AAF5}" destId="{9BC0D03F-C2CD-4F6B-ACF2-15255A262516}" srcOrd="10" destOrd="0" presId="urn:microsoft.com/office/officeart/2005/8/layout/vProcess5"/>
    <dgm:cxn modelId="{5935BF4E-C383-4546-9A20-2565C0851DFA}" type="presParOf" srcId="{EBA8EF40-DF9A-4335-B8D0-AD5E3F25AAF5}" destId="{438568F9-A869-4587-B4E8-65501E113BF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96631B-BD2A-4C20-84EC-51058EBB5DB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AE0E9206-AFB0-48FA-8D4D-6EBCC01B828C}">
      <dgm:prSet phldrT="[Texto]"/>
      <dgm:spPr/>
      <dgm:t>
        <a:bodyPr/>
        <a:lstStyle/>
        <a:p>
          <a:r>
            <a:rPr lang="pt-BR" b="0" i="1" u="none" dirty="0"/>
            <a:t>Entrevistador é responsável</a:t>
          </a:r>
          <a:endParaRPr lang="pt-BR" dirty="0"/>
        </a:p>
      </dgm:t>
    </dgm:pt>
    <dgm:pt modelId="{86EEEE0B-E5DA-4F59-96E9-12FBF9099BEF}" type="parTrans" cxnId="{655F5D03-8580-4A1B-B4A2-57CDE0673D8D}">
      <dgm:prSet/>
      <dgm:spPr/>
      <dgm:t>
        <a:bodyPr/>
        <a:lstStyle/>
        <a:p>
          <a:endParaRPr lang="pt-BR"/>
        </a:p>
      </dgm:t>
    </dgm:pt>
    <dgm:pt modelId="{B9D5AAF2-DB16-4004-8CCC-6FAD87BEB284}" type="sibTrans" cxnId="{655F5D03-8580-4A1B-B4A2-57CDE0673D8D}">
      <dgm:prSet/>
      <dgm:spPr/>
      <dgm:t>
        <a:bodyPr/>
        <a:lstStyle/>
        <a:p>
          <a:endParaRPr lang="pt-BR"/>
        </a:p>
      </dgm:t>
    </dgm:pt>
    <dgm:pt modelId="{B22B445D-4E7F-484F-8C26-56EF6411755A}">
      <dgm:prSet phldrT="[Texto]"/>
      <dgm:spPr/>
      <dgm:t>
        <a:bodyPr/>
        <a:lstStyle/>
        <a:p>
          <a:r>
            <a:rPr lang="pt-BR" b="0" i="1" u="none" dirty="0"/>
            <a:t>Examinar </a:t>
          </a:r>
          <a:endParaRPr lang="pt-BR" dirty="0"/>
        </a:p>
      </dgm:t>
    </dgm:pt>
    <dgm:pt modelId="{69359A92-DE7F-41C1-A81E-61E76FCF3D14}" type="parTrans" cxnId="{DA907C0A-A5B1-411B-9B1F-1CA6FF648440}">
      <dgm:prSet/>
      <dgm:spPr/>
      <dgm:t>
        <a:bodyPr/>
        <a:lstStyle/>
        <a:p>
          <a:endParaRPr lang="pt-BR"/>
        </a:p>
      </dgm:t>
    </dgm:pt>
    <dgm:pt modelId="{012224D7-1EC5-4BD4-8C87-C08EFA5E88A8}" type="sibTrans" cxnId="{DA907C0A-A5B1-411B-9B1F-1CA6FF648440}">
      <dgm:prSet/>
      <dgm:spPr/>
      <dgm:t>
        <a:bodyPr/>
        <a:lstStyle/>
        <a:p>
          <a:endParaRPr lang="pt-BR"/>
        </a:p>
      </dgm:t>
    </dgm:pt>
    <dgm:pt modelId="{726B0899-6BA2-45F4-9E48-540E5F050ED8}">
      <dgm:prSet phldrT="[Texto]"/>
      <dgm:spPr/>
      <dgm:t>
        <a:bodyPr/>
        <a:lstStyle/>
        <a:p>
          <a:r>
            <a:rPr lang="pt-BR" b="0" i="1" u="none" dirty="0"/>
            <a:t>Ouvir</a:t>
          </a:r>
          <a:endParaRPr lang="pt-BR" dirty="0"/>
        </a:p>
      </dgm:t>
    </dgm:pt>
    <dgm:pt modelId="{A9A9D77E-AF8B-4D1E-A8C6-1CFAA8D472A2}" type="parTrans" cxnId="{9B93A8D8-0F7D-4AE1-9318-FF50DEABA236}">
      <dgm:prSet/>
      <dgm:spPr/>
      <dgm:t>
        <a:bodyPr/>
        <a:lstStyle/>
        <a:p>
          <a:endParaRPr lang="pt-BR"/>
        </a:p>
      </dgm:t>
    </dgm:pt>
    <dgm:pt modelId="{94AA1C35-4004-4653-953A-E4CB7D4BCFFE}" type="sibTrans" cxnId="{9B93A8D8-0F7D-4AE1-9318-FF50DEABA236}">
      <dgm:prSet/>
      <dgm:spPr/>
      <dgm:t>
        <a:bodyPr/>
        <a:lstStyle/>
        <a:p>
          <a:endParaRPr lang="pt-BR"/>
        </a:p>
      </dgm:t>
    </dgm:pt>
    <dgm:pt modelId="{52FD0004-6E0B-472C-8CD3-87FBF4D6CEEC}">
      <dgm:prSet phldrT="[Texto]"/>
      <dgm:spPr/>
      <dgm:t>
        <a:bodyPr/>
        <a:lstStyle/>
        <a:p>
          <a:r>
            <a:rPr lang="pt-BR" b="0" i="1" u="none" dirty="0"/>
            <a:t>Coordenar</a:t>
          </a:r>
          <a:endParaRPr lang="pt-BR" dirty="0"/>
        </a:p>
      </dgm:t>
    </dgm:pt>
    <dgm:pt modelId="{50A270C8-E7A0-49D2-9707-C32E2ABEC856}" type="parTrans" cxnId="{CF29111E-0572-45F2-A7B1-35C5692D969D}">
      <dgm:prSet/>
      <dgm:spPr/>
      <dgm:t>
        <a:bodyPr/>
        <a:lstStyle/>
        <a:p>
          <a:endParaRPr lang="pt-BR"/>
        </a:p>
      </dgm:t>
    </dgm:pt>
    <dgm:pt modelId="{6E70D7EC-7B78-41DB-BC44-505D21F2F10C}" type="sibTrans" cxnId="{CF29111E-0572-45F2-A7B1-35C5692D969D}">
      <dgm:prSet/>
      <dgm:spPr/>
      <dgm:t>
        <a:bodyPr/>
        <a:lstStyle/>
        <a:p>
          <a:endParaRPr lang="pt-BR"/>
        </a:p>
      </dgm:t>
    </dgm:pt>
    <dgm:pt modelId="{F5E29DD0-E33A-416A-ABE9-4282198DECD0}">
      <dgm:prSet phldrT="[Texto]"/>
      <dgm:spPr/>
      <dgm:t>
        <a:bodyPr/>
        <a:lstStyle/>
        <a:p>
          <a:r>
            <a:rPr lang="pt-BR" b="0" i="1" u="none" dirty="0"/>
            <a:t>Preparação da entrevista</a:t>
          </a:r>
          <a:endParaRPr lang="pt-BR" dirty="0"/>
        </a:p>
      </dgm:t>
    </dgm:pt>
    <dgm:pt modelId="{3685865C-79B1-4398-8AA6-907CBF24A244}" type="parTrans" cxnId="{43BA5912-8F54-405F-AE79-0EB65CF57B65}">
      <dgm:prSet/>
      <dgm:spPr/>
      <dgm:t>
        <a:bodyPr/>
        <a:lstStyle/>
        <a:p>
          <a:endParaRPr lang="pt-BR"/>
        </a:p>
      </dgm:t>
    </dgm:pt>
    <dgm:pt modelId="{DF9FB8D1-F81E-4B9C-9D5F-6685EF5AA1B1}" type="sibTrans" cxnId="{43BA5912-8F54-405F-AE79-0EB65CF57B65}">
      <dgm:prSet/>
      <dgm:spPr/>
      <dgm:t>
        <a:bodyPr/>
        <a:lstStyle/>
        <a:p>
          <a:endParaRPr lang="pt-BR"/>
        </a:p>
      </dgm:t>
    </dgm:pt>
    <dgm:pt modelId="{2F11A781-5B14-4ED5-8D73-FC607A13D79D}">
      <dgm:prSet phldrT="[Texto]"/>
      <dgm:spPr/>
      <dgm:t>
        <a:bodyPr/>
        <a:lstStyle/>
        <a:p>
          <a:r>
            <a:rPr lang="pt-BR" b="0" i="1" u="none" dirty="0"/>
            <a:t>Fixar os objetivos</a:t>
          </a:r>
          <a:endParaRPr lang="pt-BR" dirty="0"/>
        </a:p>
      </dgm:t>
    </dgm:pt>
    <dgm:pt modelId="{08360976-3185-4B16-9E4B-66054F09F16F}" type="parTrans" cxnId="{B2A61350-F070-428D-9D82-DFA7CFB6E893}">
      <dgm:prSet/>
      <dgm:spPr/>
      <dgm:t>
        <a:bodyPr/>
        <a:lstStyle/>
        <a:p>
          <a:endParaRPr lang="pt-BR"/>
        </a:p>
      </dgm:t>
    </dgm:pt>
    <dgm:pt modelId="{0D89CD62-74E9-4AA4-94AB-D7180DAE5AA2}" type="sibTrans" cxnId="{B2A61350-F070-428D-9D82-DFA7CFB6E893}">
      <dgm:prSet/>
      <dgm:spPr/>
      <dgm:t>
        <a:bodyPr/>
        <a:lstStyle/>
        <a:p>
          <a:endParaRPr lang="pt-BR"/>
        </a:p>
      </dgm:t>
    </dgm:pt>
    <dgm:pt modelId="{FA30845F-D877-4D34-8823-7F53D4E19231}">
      <dgm:prSet phldrT="[Texto]"/>
      <dgm:spPr/>
      <dgm:t>
        <a:bodyPr/>
        <a:lstStyle/>
        <a:p>
          <a:r>
            <a:rPr lang="pt-BR" b="0" i="1" u="none" dirty="0"/>
            <a:t>Procurar conhecer o entrevistado</a:t>
          </a:r>
          <a:endParaRPr lang="pt-BR" dirty="0"/>
        </a:p>
      </dgm:t>
    </dgm:pt>
    <dgm:pt modelId="{B9731CD6-6D41-43BD-99F5-8946E56A2DCC}" type="parTrans" cxnId="{3519E202-43D0-4E6D-BC5B-B1116DBA2D67}">
      <dgm:prSet/>
      <dgm:spPr/>
      <dgm:t>
        <a:bodyPr/>
        <a:lstStyle/>
        <a:p>
          <a:endParaRPr lang="pt-BR"/>
        </a:p>
      </dgm:t>
    </dgm:pt>
    <dgm:pt modelId="{AD4F4032-6918-48F9-94DB-9335D92EE84B}" type="sibTrans" cxnId="{3519E202-43D0-4E6D-BC5B-B1116DBA2D67}">
      <dgm:prSet/>
      <dgm:spPr/>
      <dgm:t>
        <a:bodyPr/>
        <a:lstStyle/>
        <a:p>
          <a:endParaRPr lang="pt-BR"/>
        </a:p>
      </dgm:t>
    </dgm:pt>
    <dgm:pt modelId="{400FCA40-3652-47F4-A81E-A1FA0D3010F2}">
      <dgm:prSet phldrT="[Texto]"/>
      <dgm:spPr/>
      <dgm:t>
        <a:bodyPr/>
        <a:lstStyle/>
        <a:p>
          <a:r>
            <a:rPr lang="pt-BR" b="0" i="1" u="none" dirty="0"/>
            <a:t>Determinar perguntas objetivas	</a:t>
          </a:r>
          <a:endParaRPr lang="pt-BR" dirty="0"/>
        </a:p>
      </dgm:t>
    </dgm:pt>
    <dgm:pt modelId="{E14055BD-DCE3-4FA1-9218-975A9CC4913C}" type="parTrans" cxnId="{C9CE2B8B-7040-42CA-AAC4-2BFF8E202624}">
      <dgm:prSet/>
      <dgm:spPr/>
      <dgm:t>
        <a:bodyPr/>
        <a:lstStyle/>
        <a:p>
          <a:endParaRPr lang="pt-BR"/>
        </a:p>
      </dgm:t>
    </dgm:pt>
    <dgm:pt modelId="{BE09842B-82CF-4BBD-A8C9-BC2422BBFE1F}" type="sibTrans" cxnId="{C9CE2B8B-7040-42CA-AAC4-2BFF8E202624}">
      <dgm:prSet/>
      <dgm:spPr/>
      <dgm:t>
        <a:bodyPr/>
        <a:lstStyle/>
        <a:p>
          <a:endParaRPr lang="pt-BR"/>
        </a:p>
      </dgm:t>
    </dgm:pt>
    <dgm:pt modelId="{642FE109-4764-4D1D-9B39-2C2326136EE0}">
      <dgm:prSet phldrT="[Texto]"/>
      <dgm:spPr/>
      <dgm:t>
        <a:bodyPr/>
        <a:lstStyle/>
        <a:p>
          <a:r>
            <a:rPr lang="pt-BR" b="0" i="1" u="none"/>
            <a:t>Estudar o assunto</a:t>
          </a:r>
          <a:endParaRPr lang="pt-BR" dirty="0"/>
        </a:p>
      </dgm:t>
    </dgm:pt>
    <dgm:pt modelId="{B7612954-2AF7-4325-A78B-4D6B2552AF9A}" type="parTrans" cxnId="{2966EAD8-6C98-4625-8AA8-D81427BEA3DA}">
      <dgm:prSet/>
      <dgm:spPr/>
      <dgm:t>
        <a:bodyPr/>
        <a:lstStyle/>
        <a:p>
          <a:endParaRPr lang="pt-BR"/>
        </a:p>
      </dgm:t>
    </dgm:pt>
    <dgm:pt modelId="{A4DF9390-5CFD-41B7-8443-68CCD6E09EB4}" type="sibTrans" cxnId="{2966EAD8-6C98-4625-8AA8-D81427BEA3DA}">
      <dgm:prSet/>
      <dgm:spPr/>
      <dgm:t>
        <a:bodyPr/>
        <a:lstStyle/>
        <a:p>
          <a:endParaRPr lang="pt-BR"/>
        </a:p>
      </dgm:t>
    </dgm:pt>
    <dgm:pt modelId="{EF632C0F-ECFA-4ECB-B54D-F31275F0E622}">
      <dgm:prSet phldrT="[Texto]"/>
      <dgm:spPr/>
      <dgm:t>
        <a:bodyPr/>
        <a:lstStyle/>
        <a:p>
          <a:r>
            <a:rPr lang="pt-BR" b="0" i="1" u="none" dirty="0"/>
            <a:t>Definir a forma de abordagem</a:t>
          </a:r>
          <a:endParaRPr lang="pt-BR" dirty="0"/>
        </a:p>
      </dgm:t>
    </dgm:pt>
    <dgm:pt modelId="{D6A00D9E-3773-45FF-BCA3-5A1C4F954B84}" type="parTrans" cxnId="{E5B6B928-2D9A-4575-AAEF-B775553E34E1}">
      <dgm:prSet/>
      <dgm:spPr/>
      <dgm:t>
        <a:bodyPr/>
        <a:lstStyle/>
        <a:p>
          <a:endParaRPr lang="pt-BR"/>
        </a:p>
      </dgm:t>
    </dgm:pt>
    <dgm:pt modelId="{8ED1E3E4-57CB-410D-9CBD-35FC9919C562}" type="sibTrans" cxnId="{E5B6B928-2D9A-4575-AAEF-B775553E34E1}">
      <dgm:prSet/>
      <dgm:spPr/>
      <dgm:t>
        <a:bodyPr/>
        <a:lstStyle/>
        <a:p>
          <a:endParaRPr lang="pt-BR"/>
        </a:p>
      </dgm:t>
    </dgm:pt>
    <dgm:pt modelId="{08C1E399-363E-4A68-963C-9DBCD5655336}">
      <dgm:prSet phldrT="[Texto]"/>
      <dgm:spPr/>
      <dgm:t>
        <a:bodyPr/>
        <a:lstStyle/>
        <a:p>
          <a:r>
            <a:rPr lang="pt-BR" dirty="0"/>
            <a:t>Como aplicar</a:t>
          </a:r>
        </a:p>
      </dgm:t>
    </dgm:pt>
    <dgm:pt modelId="{CCD3774A-713C-4581-B13B-63CF0402122D}" type="parTrans" cxnId="{D9F0D03B-71DD-479B-839F-C7483199CE81}">
      <dgm:prSet/>
      <dgm:spPr/>
      <dgm:t>
        <a:bodyPr/>
        <a:lstStyle/>
        <a:p>
          <a:endParaRPr lang="pt-BR"/>
        </a:p>
      </dgm:t>
    </dgm:pt>
    <dgm:pt modelId="{3859D776-E96D-4932-97FB-CA5BAED45030}" type="sibTrans" cxnId="{D9F0D03B-71DD-479B-839F-C7483199CE81}">
      <dgm:prSet/>
      <dgm:spPr/>
      <dgm:t>
        <a:bodyPr/>
        <a:lstStyle/>
        <a:p>
          <a:endParaRPr lang="pt-BR"/>
        </a:p>
      </dgm:t>
    </dgm:pt>
    <dgm:pt modelId="{3C6D260F-E570-467F-9C9E-6233078DF5A0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1" u="none" dirty="0"/>
            <a:t>Identificar o cliente.</a:t>
          </a:r>
          <a:endParaRPr lang="pt-BR" dirty="0"/>
        </a:p>
      </dgm:t>
    </dgm:pt>
    <dgm:pt modelId="{8241E23F-1258-4353-B30B-E6CC57D5EE46}" type="parTrans" cxnId="{CD761CB9-1D3B-4D5D-8EFC-083EB4B13405}">
      <dgm:prSet/>
      <dgm:spPr/>
      <dgm:t>
        <a:bodyPr/>
        <a:lstStyle/>
        <a:p>
          <a:endParaRPr lang="pt-BR"/>
        </a:p>
      </dgm:t>
    </dgm:pt>
    <dgm:pt modelId="{DDBB5539-B4D6-4664-96F1-C6F951BA1DC6}" type="sibTrans" cxnId="{CD761CB9-1D3B-4D5D-8EFC-083EB4B13405}">
      <dgm:prSet/>
      <dgm:spPr/>
      <dgm:t>
        <a:bodyPr/>
        <a:lstStyle/>
        <a:p>
          <a:endParaRPr lang="pt-BR"/>
        </a:p>
      </dgm:t>
    </dgm:pt>
    <dgm:pt modelId="{4974EA78-4707-4C82-8555-EF9C3F8C1F7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1" u="none" dirty="0"/>
            <a:t>Se preparar para a entrevista.</a:t>
          </a:r>
        </a:p>
      </dgm:t>
    </dgm:pt>
    <dgm:pt modelId="{D807590B-2233-4A78-BB9C-59DD5EDDFFE1}" type="parTrans" cxnId="{4331D3BF-AE73-4AD8-9E77-DC53B3E11A59}">
      <dgm:prSet/>
      <dgm:spPr/>
      <dgm:t>
        <a:bodyPr/>
        <a:lstStyle/>
        <a:p>
          <a:endParaRPr lang="pt-BR"/>
        </a:p>
      </dgm:t>
    </dgm:pt>
    <dgm:pt modelId="{6C5C03CA-63DE-4F06-97FE-3718CA10B915}" type="sibTrans" cxnId="{4331D3BF-AE73-4AD8-9E77-DC53B3E11A59}">
      <dgm:prSet/>
      <dgm:spPr/>
      <dgm:t>
        <a:bodyPr/>
        <a:lstStyle/>
        <a:p>
          <a:endParaRPr lang="pt-BR"/>
        </a:p>
      </dgm:t>
    </dgm:pt>
    <dgm:pt modelId="{9EFFFC04-6CDD-4C50-B3AD-4226DF76154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1" u="none"/>
            <a:t>Agendar a entrevista.</a:t>
          </a:r>
        </a:p>
      </dgm:t>
    </dgm:pt>
    <dgm:pt modelId="{0462D5D0-FAEA-4AA6-9B95-0069286BA3F7}" type="parTrans" cxnId="{F3CAE4A3-2D02-4A2C-BC08-89A5872FFE40}">
      <dgm:prSet/>
      <dgm:spPr/>
      <dgm:t>
        <a:bodyPr/>
        <a:lstStyle/>
        <a:p>
          <a:endParaRPr lang="pt-BR"/>
        </a:p>
      </dgm:t>
    </dgm:pt>
    <dgm:pt modelId="{5B40F383-06A9-4D9A-B178-6128DC30FC02}" type="sibTrans" cxnId="{F3CAE4A3-2D02-4A2C-BC08-89A5872FFE40}">
      <dgm:prSet/>
      <dgm:spPr/>
      <dgm:t>
        <a:bodyPr/>
        <a:lstStyle/>
        <a:p>
          <a:endParaRPr lang="pt-BR"/>
        </a:p>
      </dgm:t>
    </dgm:pt>
    <dgm:pt modelId="{4921C2B0-3B3E-4F20-AEA6-0D0683F91DC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1" u="none" dirty="0"/>
            <a:t>Chegar antes da hora</a:t>
          </a:r>
        </a:p>
      </dgm:t>
    </dgm:pt>
    <dgm:pt modelId="{DB74D475-346C-40D1-A2C3-4CD1D193D7BA}" type="parTrans" cxnId="{6F595E24-320E-473A-A212-058EA17F9D8E}">
      <dgm:prSet/>
      <dgm:spPr/>
      <dgm:t>
        <a:bodyPr/>
        <a:lstStyle/>
        <a:p>
          <a:endParaRPr lang="pt-BR"/>
        </a:p>
      </dgm:t>
    </dgm:pt>
    <dgm:pt modelId="{8511033E-3F3A-4530-AFEB-E12B74DE14F9}" type="sibTrans" cxnId="{6F595E24-320E-473A-A212-058EA17F9D8E}">
      <dgm:prSet/>
      <dgm:spPr/>
      <dgm:t>
        <a:bodyPr/>
        <a:lstStyle/>
        <a:p>
          <a:endParaRPr lang="pt-BR"/>
        </a:p>
      </dgm:t>
    </dgm:pt>
    <dgm:pt modelId="{F663854E-0063-4C6B-A110-ADF18567D96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1" u="none" dirty="0"/>
            <a:t>Abrir a entrevista.</a:t>
          </a:r>
        </a:p>
      </dgm:t>
    </dgm:pt>
    <dgm:pt modelId="{AF681735-4814-49B7-94B4-3A35B7FAE161}" type="parTrans" cxnId="{A3D85DF3-FA8E-4979-81D8-D599EF345941}">
      <dgm:prSet/>
      <dgm:spPr/>
      <dgm:t>
        <a:bodyPr/>
        <a:lstStyle/>
        <a:p>
          <a:endParaRPr lang="pt-BR"/>
        </a:p>
      </dgm:t>
    </dgm:pt>
    <dgm:pt modelId="{B2EFADB1-5B13-47A5-8FC8-CA767DAC171A}" type="sibTrans" cxnId="{A3D85DF3-FA8E-4979-81D8-D599EF345941}">
      <dgm:prSet/>
      <dgm:spPr/>
      <dgm:t>
        <a:bodyPr/>
        <a:lstStyle/>
        <a:p>
          <a:endParaRPr lang="pt-BR"/>
        </a:p>
      </dgm:t>
    </dgm:pt>
    <dgm:pt modelId="{C0AD6E85-B7CE-412A-A1A2-F8439294456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1" u="none"/>
            <a:t>Conduzir a entrevista.</a:t>
          </a:r>
        </a:p>
      </dgm:t>
    </dgm:pt>
    <dgm:pt modelId="{8AA3115B-0E6A-4D63-B4F1-9FAE0E1A7F54}" type="parTrans" cxnId="{66532A2F-7244-4DA9-8353-BD0B7CCDD716}">
      <dgm:prSet/>
      <dgm:spPr/>
      <dgm:t>
        <a:bodyPr/>
        <a:lstStyle/>
        <a:p>
          <a:endParaRPr lang="pt-BR"/>
        </a:p>
      </dgm:t>
    </dgm:pt>
    <dgm:pt modelId="{57E70F47-6F15-4065-B3DE-F9D8E83A0DDA}" type="sibTrans" cxnId="{66532A2F-7244-4DA9-8353-BD0B7CCDD716}">
      <dgm:prSet/>
      <dgm:spPr/>
      <dgm:t>
        <a:bodyPr/>
        <a:lstStyle/>
        <a:p>
          <a:endParaRPr lang="pt-BR"/>
        </a:p>
      </dgm:t>
    </dgm:pt>
    <dgm:pt modelId="{ACF7C32C-8796-4D06-BDFD-B9A660FBCD0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1" u="none"/>
            <a:t>Finalizar a entrevista.</a:t>
          </a:r>
        </a:p>
      </dgm:t>
    </dgm:pt>
    <dgm:pt modelId="{179C95F6-00AB-4FBD-9773-1A0A0921BAAD}" type="parTrans" cxnId="{61740036-4791-466A-ACD2-593EBBF92083}">
      <dgm:prSet/>
      <dgm:spPr/>
      <dgm:t>
        <a:bodyPr/>
        <a:lstStyle/>
        <a:p>
          <a:endParaRPr lang="pt-BR"/>
        </a:p>
      </dgm:t>
    </dgm:pt>
    <dgm:pt modelId="{3314A49A-A097-41E9-A5D8-86984AF80589}" type="sibTrans" cxnId="{61740036-4791-466A-ACD2-593EBBF92083}">
      <dgm:prSet/>
      <dgm:spPr/>
      <dgm:t>
        <a:bodyPr/>
        <a:lstStyle/>
        <a:p>
          <a:endParaRPr lang="pt-BR"/>
        </a:p>
      </dgm:t>
    </dgm:pt>
    <dgm:pt modelId="{13A48D0F-042F-4904-918C-DDBAA22C5CA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1" u="none" dirty="0"/>
            <a:t>Fazer o acompanhamento e manter contato.</a:t>
          </a:r>
        </a:p>
      </dgm:t>
    </dgm:pt>
    <dgm:pt modelId="{2A7FAF60-F617-4C3B-B970-B9576E5146FD}" type="parTrans" cxnId="{6E218E5D-42EB-4552-8E41-F5603EE91168}">
      <dgm:prSet/>
      <dgm:spPr/>
      <dgm:t>
        <a:bodyPr/>
        <a:lstStyle/>
        <a:p>
          <a:endParaRPr lang="pt-BR"/>
        </a:p>
      </dgm:t>
    </dgm:pt>
    <dgm:pt modelId="{D8631DB0-5150-44F4-B756-30BF19AF404C}" type="sibTrans" cxnId="{6E218E5D-42EB-4552-8E41-F5603EE91168}">
      <dgm:prSet/>
      <dgm:spPr/>
      <dgm:t>
        <a:bodyPr/>
        <a:lstStyle/>
        <a:p>
          <a:endParaRPr lang="pt-BR"/>
        </a:p>
      </dgm:t>
    </dgm:pt>
    <dgm:pt modelId="{B29174D5-C674-40EC-8345-8390DA73E898}" type="pres">
      <dgm:prSet presAssocID="{8296631B-BD2A-4C20-84EC-51058EBB5DB4}" presName="linear" presStyleCnt="0">
        <dgm:presLayoutVars>
          <dgm:animLvl val="lvl"/>
          <dgm:resizeHandles val="exact"/>
        </dgm:presLayoutVars>
      </dgm:prSet>
      <dgm:spPr/>
    </dgm:pt>
    <dgm:pt modelId="{B83EAC24-CA50-471A-8577-7A7009CA6460}" type="pres">
      <dgm:prSet presAssocID="{AE0E9206-AFB0-48FA-8D4D-6EBCC01B828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ADE8C97-1DEA-423A-A419-54B640DCA57E}" type="pres">
      <dgm:prSet presAssocID="{AE0E9206-AFB0-48FA-8D4D-6EBCC01B828C}" presName="childText" presStyleLbl="revTx" presStyleIdx="0" presStyleCnt="3">
        <dgm:presLayoutVars>
          <dgm:bulletEnabled val="1"/>
        </dgm:presLayoutVars>
      </dgm:prSet>
      <dgm:spPr/>
    </dgm:pt>
    <dgm:pt modelId="{3C96BD2D-F53F-415D-BC04-1713F9164C47}" type="pres">
      <dgm:prSet presAssocID="{F5E29DD0-E33A-416A-ABE9-4282198DECD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44EA906-0604-48BC-BEED-C222924FDB76}" type="pres">
      <dgm:prSet presAssocID="{F5E29DD0-E33A-416A-ABE9-4282198DECD0}" presName="childText" presStyleLbl="revTx" presStyleIdx="1" presStyleCnt="3">
        <dgm:presLayoutVars>
          <dgm:bulletEnabled val="1"/>
        </dgm:presLayoutVars>
      </dgm:prSet>
      <dgm:spPr/>
    </dgm:pt>
    <dgm:pt modelId="{C3044816-FBEF-492A-870B-65D9D7F50739}" type="pres">
      <dgm:prSet presAssocID="{08C1E399-363E-4A68-963C-9DBCD565533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BE6956A-6E83-4572-919E-D430A33DE5A5}" type="pres">
      <dgm:prSet presAssocID="{08C1E399-363E-4A68-963C-9DBCD565533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519E202-43D0-4E6D-BC5B-B1116DBA2D67}" srcId="{F5E29DD0-E33A-416A-ABE9-4282198DECD0}" destId="{FA30845F-D877-4D34-8823-7F53D4E19231}" srcOrd="1" destOrd="0" parTransId="{B9731CD6-6D41-43BD-99F5-8946E56A2DCC}" sibTransId="{AD4F4032-6918-48F9-94DB-9335D92EE84B}"/>
    <dgm:cxn modelId="{655F5D03-8580-4A1B-B4A2-57CDE0673D8D}" srcId="{8296631B-BD2A-4C20-84EC-51058EBB5DB4}" destId="{AE0E9206-AFB0-48FA-8D4D-6EBCC01B828C}" srcOrd="0" destOrd="0" parTransId="{86EEEE0B-E5DA-4F59-96E9-12FBF9099BEF}" sibTransId="{B9D5AAF2-DB16-4004-8CCC-6FAD87BEB284}"/>
    <dgm:cxn modelId="{DA907C0A-A5B1-411B-9B1F-1CA6FF648440}" srcId="{AE0E9206-AFB0-48FA-8D4D-6EBCC01B828C}" destId="{B22B445D-4E7F-484F-8C26-56EF6411755A}" srcOrd="0" destOrd="0" parTransId="{69359A92-DE7F-41C1-A81E-61E76FCF3D14}" sibTransId="{012224D7-1EC5-4BD4-8C87-C08EFA5E88A8}"/>
    <dgm:cxn modelId="{43BA5912-8F54-405F-AE79-0EB65CF57B65}" srcId="{8296631B-BD2A-4C20-84EC-51058EBB5DB4}" destId="{F5E29DD0-E33A-416A-ABE9-4282198DECD0}" srcOrd="1" destOrd="0" parTransId="{3685865C-79B1-4398-8AA6-907CBF24A244}" sibTransId="{DF9FB8D1-F81E-4B9C-9D5F-6685EF5AA1B1}"/>
    <dgm:cxn modelId="{CF29111E-0572-45F2-A7B1-35C5692D969D}" srcId="{AE0E9206-AFB0-48FA-8D4D-6EBCC01B828C}" destId="{52FD0004-6E0B-472C-8CD3-87FBF4D6CEEC}" srcOrd="2" destOrd="0" parTransId="{50A270C8-E7A0-49D2-9707-C32E2ABEC856}" sibTransId="{6E70D7EC-7B78-41DB-BC44-505D21F2F10C}"/>
    <dgm:cxn modelId="{6F595E24-320E-473A-A212-058EA17F9D8E}" srcId="{08C1E399-363E-4A68-963C-9DBCD5655336}" destId="{4921C2B0-3B3E-4F20-AEA6-0D0683F91DC7}" srcOrd="3" destOrd="0" parTransId="{DB74D475-346C-40D1-A2C3-4CD1D193D7BA}" sibTransId="{8511033E-3F3A-4530-AFEB-E12B74DE14F9}"/>
    <dgm:cxn modelId="{E5B6B928-2D9A-4575-AAEF-B775553E34E1}" srcId="{F5E29DD0-E33A-416A-ABE9-4282198DECD0}" destId="{EF632C0F-ECFA-4ECB-B54D-F31275F0E622}" srcOrd="4" destOrd="0" parTransId="{D6A00D9E-3773-45FF-BCA3-5A1C4F954B84}" sibTransId="{8ED1E3E4-57CB-410D-9CBD-35FC9919C562}"/>
    <dgm:cxn modelId="{66532A2F-7244-4DA9-8353-BD0B7CCDD716}" srcId="{08C1E399-363E-4A68-963C-9DBCD5655336}" destId="{C0AD6E85-B7CE-412A-A1A2-F8439294456E}" srcOrd="5" destOrd="0" parTransId="{8AA3115B-0E6A-4D63-B4F1-9FAE0E1A7F54}" sibTransId="{57E70F47-6F15-4065-B3DE-F9D8E83A0DDA}"/>
    <dgm:cxn modelId="{61740036-4791-466A-ACD2-593EBBF92083}" srcId="{08C1E399-363E-4A68-963C-9DBCD5655336}" destId="{ACF7C32C-8796-4D06-BDFD-B9A660FBCD09}" srcOrd="6" destOrd="0" parTransId="{179C95F6-00AB-4FBD-9773-1A0A0921BAAD}" sibTransId="{3314A49A-A097-41E9-A5D8-86984AF80589}"/>
    <dgm:cxn modelId="{D9F0D03B-71DD-479B-839F-C7483199CE81}" srcId="{8296631B-BD2A-4C20-84EC-51058EBB5DB4}" destId="{08C1E399-363E-4A68-963C-9DBCD5655336}" srcOrd="2" destOrd="0" parTransId="{CCD3774A-713C-4581-B13B-63CF0402122D}" sibTransId="{3859D776-E96D-4932-97FB-CA5BAED45030}"/>
    <dgm:cxn modelId="{6E218E5D-42EB-4552-8E41-F5603EE91168}" srcId="{08C1E399-363E-4A68-963C-9DBCD5655336}" destId="{13A48D0F-042F-4904-918C-DDBAA22C5CAE}" srcOrd="7" destOrd="0" parTransId="{2A7FAF60-F617-4C3B-B970-B9576E5146FD}" sibTransId="{D8631DB0-5150-44F4-B756-30BF19AF404C}"/>
    <dgm:cxn modelId="{3E0F4163-0297-47CE-B497-71700E8C6467}" type="presOf" srcId="{ACF7C32C-8796-4D06-BDFD-B9A660FBCD09}" destId="{7BE6956A-6E83-4572-919E-D430A33DE5A5}" srcOrd="0" destOrd="6" presId="urn:microsoft.com/office/officeart/2005/8/layout/vList2"/>
    <dgm:cxn modelId="{5C0DDF4B-F88A-46B9-AA45-8945B842F035}" type="presOf" srcId="{F663854E-0063-4C6B-A110-ADF18567D96F}" destId="{7BE6956A-6E83-4572-919E-D430A33DE5A5}" srcOrd="0" destOrd="4" presId="urn:microsoft.com/office/officeart/2005/8/layout/vList2"/>
    <dgm:cxn modelId="{B2A61350-F070-428D-9D82-DFA7CFB6E893}" srcId="{F5E29DD0-E33A-416A-ABE9-4282198DECD0}" destId="{2F11A781-5B14-4ED5-8D73-FC607A13D79D}" srcOrd="0" destOrd="0" parTransId="{08360976-3185-4B16-9E4B-66054F09F16F}" sibTransId="{0D89CD62-74E9-4AA4-94AB-D7180DAE5AA2}"/>
    <dgm:cxn modelId="{64491651-042C-4CCC-8267-1F7C07B70397}" type="presOf" srcId="{B22B445D-4E7F-484F-8C26-56EF6411755A}" destId="{1ADE8C97-1DEA-423A-A419-54B640DCA57E}" srcOrd="0" destOrd="0" presId="urn:microsoft.com/office/officeart/2005/8/layout/vList2"/>
    <dgm:cxn modelId="{45F5B971-DCC7-48DE-A2E6-A4DFFE602699}" type="presOf" srcId="{C0AD6E85-B7CE-412A-A1A2-F8439294456E}" destId="{7BE6956A-6E83-4572-919E-D430A33DE5A5}" srcOrd="0" destOrd="5" presId="urn:microsoft.com/office/officeart/2005/8/layout/vList2"/>
    <dgm:cxn modelId="{DC96E551-B5B9-4471-ADBE-C30517D3FD80}" type="presOf" srcId="{4921C2B0-3B3E-4F20-AEA6-0D0683F91DC7}" destId="{7BE6956A-6E83-4572-919E-D430A33DE5A5}" srcOrd="0" destOrd="3" presId="urn:microsoft.com/office/officeart/2005/8/layout/vList2"/>
    <dgm:cxn modelId="{13C29373-ACC9-49DB-AB1C-8EE701055F83}" type="presOf" srcId="{642FE109-4764-4D1D-9B39-2C2326136EE0}" destId="{A44EA906-0604-48BC-BEED-C222924FDB76}" srcOrd="0" destOrd="3" presId="urn:microsoft.com/office/officeart/2005/8/layout/vList2"/>
    <dgm:cxn modelId="{7C540859-B049-4E6A-8763-62E339CC1D3D}" type="presOf" srcId="{8296631B-BD2A-4C20-84EC-51058EBB5DB4}" destId="{B29174D5-C674-40EC-8345-8390DA73E898}" srcOrd="0" destOrd="0" presId="urn:microsoft.com/office/officeart/2005/8/layout/vList2"/>
    <dgm:cxn modelId="{4EF5287D-E1E2-4DB5-893C-412054DB9904}" type="presOf" srcId="{F5E29DD0-E33A-416A-ABE9-4282198DECD0}" destId="{3C96BD2D-F53F-415D-BC04-1713F9164C47}" srcOrd="0" destOrd="0" presId="urn:microsoft.com/office/officeart/2005/8/layout/vList2"/>
    <dgm:cxn modelId="{C9CE2B8B-7040-42CA-AAC4-2BFF8E202624}" srcId="{F5E29DD0-E33A-416A-ABE9-4282198DECD0}" destId="{400FCA40-3652-47F4-A81E-A1FA0D3010F2}" srcOrd="2" destOrd="0" parTransId="{E14055BD-DCE3-4FA1-9218-975A9CC4913C}" sibTransId="{BE09842B-82CF-4BBD-A8C9-BC2422BBFE1F}"/>
    <dgm:cxn modelId="{91FF2C9A-6651-464A-B708-0628102AB76C}" type="presOf" srcId="{52FD0004-6E0B-472C-8CD3-87FBF4D6CEEC}" destId="{1ADE8C97-1DEA-423A-A419-54B640DCA57E}" srcOrd="0" destOrd="2" presId="urn:microsoft.com/office/officeart/2005/8/layout/vList2"/>
    <dgm:cxn modelId="{377E7AA1-EE8D-485B-84A3-E30DC190D628}" type="presOf" srcId="{9EFFFC04-6CDD-4C50-B3AD-4226DF761549}" destId="{7BE6956A-6E83-4572-919E-D430A33DE5A5}" srcOrd="0" destOrd="2" presId="urn:microsoft.com/office/officeart/2005/8/layout/vList2"/>
    <dgm:cxn modelId="{F3CAE4A3-2D02-4A2C-BC08-89A5872FFE40}" srcId="{08C1E399-363E-4A68-963C-9DBCD5655336}" destId="{9EFFFC04-6CDD-4C50-B3AD-4226DF761549}" srcOrd="2" destOrd="0" parTransId="{0462D5D0-FAEA-4AA6-9B95-0069286BA3F7}" sibTransId="{5B40F383-06A9-4D9A-B178-6128DC30FC02}"/>
    <dgm:cxn modelId="{E9C977A4-2668-4B39-A40E-BE20DB3320D1}" type="presOf" srcId="{08C1E399-363E-4A68-963C-9DBCD5655336}" destId="{C3044816-FBEF-492A-870B-65D9D7F50739}" srcOrd="0" destOrd="0" presId="urn:microsoft.com/office/officeart/2005/8/layout/vList2"/>
    <dgm:cxn modelId="{2719E6A7-5F7C-4D12-AC0B-C208A67CCBC1}" type="presOf" srcId="{FA30845F-D877-4D34-8823-7F53D4E19231}" destId="{A44EA906-0604-48BC-BEED-C222924FDB76}" srcOrd="0" destOrd="1" presId="urn:microsoft.com/office/officeart/2005/8/layout/vList2"/>
    <dgm:cxn modelId="{D4FCEAA9-4022-4DE4-AEA3-D919E1CE9A5F}" type="presOf" srcId="{13A48D0F-042F-4904-918C-DDBAA22C5CAE}" destId="{7BE6956A-6E83-4572-919E-D430A33DE5A5}" srcOrd="0" destOrd="7" presId="urn:microsoft.com/office/officeart/2005/8/layout/vList2"/>
    <dgm:cxn modelId="{B3BBD7AF-B719-466D-AD99-91DE5DD46177}" type="presOf" srcId="{AE0E9206-AFB0-48FA-8D4D-6EBCC01B828C}" destId="{B83EAC24-CA50-471A-8577-7A7009CA6460}" srcOrd="0" destOrd="0" presId="urn:microsoft.com/office/officeart/2005/8/layout/vList2"/>
    <dgm:cxn modelId="{C88BEDB4-17D8-4A98-89A6-DDF76FD87745}" type="presOf" srcId="{726B0899-6BA2-45F4-9E48-540E5F050ED8}" destId="{1ADE8C97-1DEA-423A-A419-54B640DCA57E}" srcOrd="0" destOrd="1" presId="urn:microsoft.com/office/officeart/2005/8/layout/vList2"/>
    <dgm:cxn modelId="{CD761CB9-1D3B-4D5D-8EFC-083EB4B13405}" srcId="{08C1E399-363E-4A68-963C-9DBCD5655336}" destId="{3C6D260F-E570-467F-9C9E-6233078DF5A0}" srcOrd="0" destOrd="0" parTransId="{8241E23F-1258-4353-B30B-E6CC57D5EE46}" sibTransId="{DDBB5539-B4D6-4664-96F1-C6F951BA1DC6}"/>
    <dgm:cxn modelId="{4331D3BF-AE73-4AD8-9E77-DC53B3E11A59}" srcId="{08C1E399-363E-4A68-963C-9DBCD5655336}" destId="{4974EA78-4707-4C82-8555-EF9C3F8C1F7E}" srcOrd="1" destOrd="0" parTransId="{D807590B-2233-4A78-BB9C-59DD5EDDFFE1}" sibTransId="{6C5C03CA-63DE-4F06-97FE-3718CA10B915}"/>
    <dgm:cxn modelId="{508BDAC7-C7BB-4280-A592-E644D3BC480E}" type="presOf" srcId="{4974EA78-4707-4C82-8555-EF9C3F8C1F7E}" destId="{7BE6956A-6E83-4572-919E-D430A33DE5A5}" srcOrd="0" destOrd="1" presId="urn:microsoft.com/office/officeart/2005/8/layout/vList2"/>
    <dgm:cxn modelId="{15EECDCF-B114-4B97-A22E-7CC84B25F3E9}" type="presOf" srcId="{2F11A781-5B14-4ED5-8D73-FC607A13D79D}" destId="{A44EA906-0604-48BC-BEED-C222924FDB76}" srcOrd="0" destOrd="0" presId="urn:microsoft.com/office/officeart/2005/8/layout/vList2"/>
    <dgm:cxn modelId="{9B93A8D8-0F7D-4AE1-9318-FF50DEABA236}" srcId="{AE0E9206-AFB0-48FA-8D4D-6EBCC01B828C}" destId="{726B0899-6BA2-45F4-9E48-540E5F050ED8}" srcOrd="1" destOrd="0" parTransId="{A9A9D77E-AF8B-4D1E-A8C6-1CFAA8D472A2}" sibTransId="{94AA1C35-4004-4653-953A-E4CB7D4BCFFE}"/>
    <dgm:cxn modelId="{2966EAD8-6C98-4625-8AA8-D81427BEA3DA}" srcId="{F5E29DD0-E33A-416A-ABE9-4282198DECD0}" destId="{642FE109-4764-4D1D-9B39-2C2326136EE0}" srcOrd="3" destOrd="0" parTransId="{B7612954-2AF7-4325-A78B-4D6B2552AF9A}" sibTransId="{A4DF9390-5CFD-41B7-8443-68CCD6E09EB4}"/>
    <dgm:cxn modelId="{7DB354D9-1DC3-4B35-91FC-FF73C68FDDEA}" type="presOf" srcId="{EF632C0F-ECFA-4ECB-B54D-F31275F0E622}" destId="{A44EA906-0604-48BC-BEED-C222924FDB76}" srcOrd="0" destOrd="4" presId="urn:microsoft.com/office/officeart/2005/8/layout/vList2"/>
    <dgm:cxn modelId="{D96F55DA-264E-49B8-889C-75E62206CCDE}" type="presOf" srcId="{400FCA40-3652-47F4-A81E-A1FA0D3010F2}" destId="{A44EA906-0604-48BC-BEED-C222924FDB76}" srcOrd="0" destOrd="2" presId="urn:microsoft.com/office/officeart/2005/8/layout/vList2"/>
    <dgm:cxn modelId="{343BB0EC-0CA6-4F87-B34E-A75C9E88997E}" type="presOf" srcId="{3C6D260F-E570-467F-9C9E-6233078DF5A0}" destId="{7BE6956A-6E83-4572-919E-D430A33DE5A5}" srcOrd="0" destOrd="0" presId="urn:microsoft.com/office/officeart/2005/8/layout/vList2"/>
    <dgm:cxn modelId="{A3D85DF3-FA8E-4979-81D8-D599EF345941}" srcId="{08C1E399-363E-4A68-963C-9DBCD5655336}" destId="{F663854E-0063-4C6B-A110-ADF18567D96F}" srcOrd="4" destOrd="0" parTransId="{AF681735-4814-49B7-94B4-3A35B7FAE161}" sibTransId="{B2EFADB1-5B13-47A5-8FC8-CA767DAC171A}"/>
    <dgm:cxn modelId="{636451E1-273E-42CA-8BA9-977CE35EDAF6}" type="presParOf" srcId="{B29174D5-C674-40EC-8345-8390DA73E898}" destId="{B83EAC24-CA50-471A-8577-7A7009CA6460}" srcOrd="0" destOrd="0" presId="urn:microsoft.com/office/officeart/2005/8/layout/vList2"/>
    <dgm:cxn modelId="{713F59EB-F6EA-42CA-B2CD-8202320EFA46}" type="presParOf" srcId="{B29174D5-C674-40EC-8345-8390DA73E898}" destId="{1ADE8C97-1DEA-423A-A419-54B640DCA57E}" srcOrd="1" destOrd="0" presId="urn:microsoft.com/office/officeart/2005/8/layout/vList2"/>
    <dgm:cxn modelId="{A11ED6C3-B47F-4D8F-9175-EA9C99A9D597}" type="presParOf" srcId="{B29174D5-C674-40EC-8345-8390DA73E898}" destId="{3C96BD2D-F53F-415D-BC04-1713F9164C47}" srcOrd="2" destOrd="0" presId="urn:microsoft.com/office/officeart/2005/8/layout/vList2"/>
    <dgm:cxn modelId="{B71A9B89-5D60-4694-A274-119293E284AF}" type="presParOf" srcId="{B29174D5-C674-40EC-8345-8390DA73E898}" destId="{A44EA906-0604-48BC-BEED-C222924FDB76}" srcOrd="3" destOrd="0" presId="urn:microsoft.com/office/officeart/2005/8/layout/vList2"/>
    <dgm:cxn modelId="{25FA3EEF-DCE5-44DC-9411-AF47DBB936D1}" type="presParOf" srcId="{B29174D5-C674-40EC-8345-8390DA73E898}" destId="{C3044816-FBEF-492A-870B-65D9D7F50739}" srcOrd="4" destOrd="0" presId="urn:microsoft.com/office/officeart/2005/8/layout/vList2"/>
    <dgm:cxn modelId="{07171F72-730E-4F9B-90FE-AC547F082504}" type="presParOf" srcId="{B29174D5-C674-40EC-8345-8390DA73E898}" destId="{7BE6956A-6E83-4572-919E-D430A33DE5A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5451FC-5991-4F95-8C3C-FFD1BD6D5E0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4D34418-3AFE-4D3A-824D-3DC54938BF8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/>
            <a:t>É uma reunião estruturada</a:t>
          </a:r>
          <a:endParaRPr lang="en-US"/>
        </a:p>
      </dgm:t>
    </dgm:pt>
    <dgm:pt modelId="{7DC310A6-A744-4EBC-8395-C3363D07489C}" type="parTrans" cxnId="{8389A881-6C43-4D19-8419-B776F66C451C}">
      <dgm:prSet/>
      <dgm:spPr/>
      <dgm:t>
        <a:bodyPr/>
        <a:lstStyle/>
        <a:p>
          <a:endParaRPr lang="en-US"/>
        </a:p>
      </dgm:t>
    </dgm:pt>
    <dgm:pt modelId="{F6F9CA3D-5CFE-4D48-924D-8300A4151DF3}" type="sibTrans" cxnId="{8389A881-6C43-4D19-8419-B776F66C451C}">
      <dgm:prSet/>
      <dgm:spPr/>
      <dgm:t>
        <a:bodyPr/>
        <a:lstStyle/>
        <a:p>
          <a:endParaRPr lang="en-US"/>
        </a:p>
      </dgm:t>
    </dgm:pt>
    <dgm:pt modelId="{A60A6F8C-2288-4C0F-A80F-F69B45AB5DC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/>
            <a:t>Fomentando momentos de descontração como forma de dinamizar o trabalho em equipe</a:t>
          </a:r>
          <a:endParaRPr lang="en-US"/>
        </a:p>
      </dgm:t>
    </dgm:pt>
    <dgm:pt modelId="{6868549A-091B-4F3E-A175-127A9D781179}" type="parTrans" cxnId="{FBD371A1-7842-435E-B266-FA25AA8F6FAD}">
      <dgm:prSet/>
      <dgm:spPr/>
      <dgm:t>
        <a:bodyPr/>
        <a:lstStyle/>
        <a:p>
          <a:endParaRPr lang="en-US"/>
        </a:p>
      </dgm:t>
    </dgm:pt>
    <dgm:pt modelId="{D326320F-26C1-47DA-B914-A90AAD971219}" type="sibTrans" cxnId="{FBD371A1-7842-435E-B266-FA25AA8F6FAD}">
      <dgm:prSet/>
      <dgm:spPr/>
      <dgm:t>
        <a:bodyPr/>
        <a:lstStyle/>
        <a:p>
          <a:endParaRPr lang="en-US"/>
        </a:p>
      </dgm:t>
    </dgm:pt>
    <dgm:pt modelId="{F0A0225F-9B1A-4ED3-A6DB-12370F64FA4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/>
            <a:t>Facilitador neutro cujo papel é conduzir a workshop e promover a discussão entre os vários intervenientes</a:t>
          </a:r>
          <a:endParaRPr lang="en-US"/>
        </a:p>
      </dgm:t>
    </dgm:pt>
    <dgm:pt modelId="{01233932-A189-41A0-AC6C-EF0D9272273B}" type="parTrans" cxnId="{BAEB75FA-3074-4F3E-8937-E6688AF2CF37}">
      <dgm:prSet/>
      <dgm:spPr/>
      <dgm:t>
        <a:bodyPr/>
        <a:lstStyle/>
        <a:p>
          <a:endParaRPr lang="en-US"/>
        </a:p>
      </dgm:t>
    </dgm:pt>
    <dgm:pt modelId="{CD9807A4-664F-4911-9E70-ECCB5122CFD7}" type="sibTrans" cxnId="{BAEB75FA-3074-4F3E-8937-E6688AF2CF37}">
      <dgm:prSet/>
      <dgm:spPr/>
      <dgm:t>
        <a:bodyPr/>
        <a:lstStyle/>
        <a:p>
          <a:endParaRPr lang="en-US"/>
        </a:p>
      </dgm:t>
    </dgm:pt>
    <dgm:pt modelId="{F9C04E15-7465-49D9-9CB7-F693B6C29370}" type="pres">
      <dgm:prSet presAssocID="{7C5451FC-5991-4F95-8C3C-FFD1BD6D5E03}" presName="root" presStyleCnt="0">
        <dgm:presLayoutVars>
          <dgm:dir/>
          <dgm:resizeHandles val="exact"/>
        </dgm:presLayoutVars>
      </dgm:prSet>
      <dgm:spPr/>
    </dgm:pt>
    <dgm:pt modelId="{D9058C94-32A4-4F44-A2CC-B7252B63B7FD}" type="pres">
      <dgm:prSet presAssocID="{34D34418-3AFE-4D3A-824D-3DC54938BF82}" presName="compNode" presStyleCnt="0"/>
      <dgm:spPr/>
    </dgm:pt>
    <dgm:pt modelId="{611B2BC7-6314-48F6-951F-5AFCFD09A77A}" type="pres">
      <dgm:prSet presAssocID="{34D34418-3AFE-4D3A-824D-3DC54938BF8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união"/>
        </a:ext>
      </dgm:extLst>
    </dgm:pt>
    <dgm:pt modelId="{AF531763-FD3C-4ACD-84E0-7BED67BD0298}" type="pres">
      <dgm:prSet presAssocID="{34D34418-3AFE-4D3A-824D-3DC54938BF82}" presName="spaceRect" presStyleCnt="0"/>
      <dgm:spPr/>
    </dgm:pt>
    <dgm:pt modelId="{2B008636-B5B1-44DB-899D-1A38E1A4D36F}" type="pres">
      <dgm:prSet presAssocID="{34D34418-3AFE-4D3A-824D-3DC54938BF82}" presName="textRect" presStyleLbl="revTx" presStyleIdx="0" presStyleCnt="3">
        <dgm:presLayoutVars>
          <dgm:chMax val="1"/>
          <dgm:chPref val="1"/>
        </dgm:presLayoutVars>
      </dgm:prSet>
      <dgm:spPr/>
    </dgm:pt>
    <dgm:pt modelId="{2989FCE3-78F6-4163-B3BA-30C38ADB7172}" type="pres">
      <dgm:prSet presAssocID="{F6F9CA3D-5CFE-4D48-924D-8300A4151DF3}" presName="sibTrans" presStyleCnt="0"/>
      <dgm:spPr/>
    </dgm:pt>
    <dgm:pt modelId="{85BA3E3A-2AFA-4DAE-82C4-04536E5AC86C}" type="pres">
      <dgm:prSet presAssocID="{A60A6F8C-2288-4C0F-A80F-F69B45AB5DC5}" presName="compNode" presStyleCnt="0"/>
      <dgm:spPr/>
    </dgm:pt>
    <dgm:pt modelId="{507CC9E8-A800-4881-9D98-469FE8D3F533}" type="pres">
      <dgm:prSet presAssocID="{A60A6F8C-2288-4C0F-A80F-F69B45AB5DC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ários"/>
        </a:ext>
      </dgm:extLst>
    </dgm:pt>
    <dgm:pt modelId="{AC3DBD68-596C-4658-B6AF-E222E20E37D5}" type="pres">
      <dgm:prSet presAssocID="{A60A6F8C-2288-4C0F-A80F-F69B45AB5DC5}" presName="spaceRect" presStyleCnt="0"/>
      <dgm:spPr/>
    </dgm:pt>
    <dgm:pt modelId="{1A564899-62A9-4F17-8E3D-23AE319DBCC3}" type="pres">
      <dgm:prSet presAssocID="{A60A6F8C-2288-4C0F-A80F-F69B45AB5DC5}" presName="textRect" presStyleLbl="revTx" presStyleIdx="1" presStyleCnt="3">
        <dgm:presLayoutVars>
          <dgm:chMax val="1"/>
          <dgm:chPref val="1"/>
        </dgm:presLayoutVars>
      </dgm:prSet>
      <dgm:spPr/>
    </dgm:pt>
    <dgm:pt modelId="{6636C32D-8803-4B04-A87B-870C36E5CA83}" type="pres">
      <dgm:prSet presAssocID="{D326320F-26C1-47DA-B914-A90AAD971219}" presName="sibTrans" presStyleCnt="0"/>
      <dgm:spPr/>
    </dgm:pt>
    <dgm:pt modelId="{4CCDD9D1-25E6-4495-BC39-96F178F820C4}" type="pres">
      <dgm:prSet presAssocID="{F0A0225F-9B1A-4ED3-A6DB-12370F64FA4D}" presName="compNode" presStyleCnt="0"/>
      <dgm:spPr/>
    </dgm:pt>
    <dgm:pt modelId="{9E998EC6-530C-41E2-87FF-71C5BF7D6DC6}" type="pres">
      <dgm:prSet presAssocID="{F0A0225F-9B1A-4ED3-A6DB-12370F64FA4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D42AEB1A-5FB5-4A2C-85D9-2DEF49AD01E9}" type="pres">
      <dgm:prSet presAssocID="{F0A0225F-9B1A-4ED3-A6DB-12370F64FA4D}" presName="spaceRect" presStyleCnt="0"/>
      <dgm:spPr/>
    </dgm:pt>
    <dgm:pt modelId="{DD97B067-0EC4-4D7C-B95D-D6407001ADF8}" type="pres">
      <dgm:prSet presAssocID="{F0A0225F-9B1A-4ED3-A6DB-12370F64FA4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E5D9826-BC85-4878-9065-52ED5392CFF4}" type="presOf" srcId="{34D34418-3AFE-4D3A-824D-3DC54938BF82}" destId="{2B008636-B5B1-44DB-899D-1A38E1A4D36F}" srcOrd="0" destOrd="0" presId="urn:microsoft.com/office/officeart/2018/2/layout/IconLabelList"/>
    <dgm:cxn modelId="{2A342D7F-68AA-4422-A51E-CDDFD7719283}" type="presOf" srcId="{7C5451FC-5991-4F95-8C3C-FFD1BD6D5E03}" destId="{F9C04E15-7465-49D9-9CB7-F693B6C29370}" srcOrd="0" destOrd="0" presId="urn:microsoft.com/office/officeart/2018/2/layout/IconLabelList"/>
    <dgm:cxn modelId="{8389A881-6C43-4D19-8419-B776F66C451C}" srcId="{7C5451FC-5991-4F95-8C3C-FFD1BD6D5E03}" destId="{34D34418-3AFE-4D3A-824D-3DC54938BF82}" srcOrd="0" destOrd="0" parTransId="{7DC310A6-A744-4EBC-8395-C3363D07489C}" sibTransId="{F6F9CA3D-5CFE-4D48-924D-8300A4151DF3}"/>
    <dgm:cxn modelId="{FBD371A1-7842-435E-B266-FA25AA8F6FAD}" srcId="{7C5451FC-5991-4F95-8C3C-FFD1BD6D5E03}" destId="{A60A6F8C-2288-4C0F-A80F-F69B45AB5DC5}" srcOrd="1" destOrd="0" parTransId="{6868549A-091B-4F3E-A175-127A9D781179}" sibTransId="{D326320F-26C1-47DA-B914-A90AAD971219}"/>
    <dgm:cxn modelId="{DF6B6AE8-6999-4FDB-B2BA-335B08F7F627}" type="presOf" srcId="{A60A6F8C-2288-4C0F-A80F-F69B45AB5DC5}" destId="{1A564899-62A9-4F17-8E3D-23AE319DBCC3}" srcOrd="0" destOrd="0" presId="urn:microsoft.com/office/officeart/2018/2/layout/IconLabelList"/>
    <dgm:cxn modelId="{DE8CA7EA-ADB7-4B3C-ABAE-8B83C71D7C5B}" type="presOf" srcId="{F0A0225F-9B1A-4ED3-A6DB-12370F64FA4D}" destId="{DD97B067-0EC4-4D7C-B95D-D6407001ADF8}" srcOrd="0" destOrd="0" presId="urn:microsoft.com/office/officeart/2018/2/layout/IconLabelList"/>
    <dgm:cxn modelId="{BAEB75FA-3074-4F3E-8937-E6688AF2CF37}" srcId="{7C5451FC-5991-4F95-8C3C-FFD1BD6D5E03}" destId="{F0A0225F-9B1A-4ED3-A6DB-12370F64FA4D}" srcOrd="2" destOrd="0" parTransId="{01233932-A189-41A0-AC6C-EF0D9272273B}" sibTransId="{CD9807A4-664F-4911-9E70-ECCB5122CFD7}"/>
    <dgm:cxn modelId="{FD8F5EE5-F893-4E76-8672-BD0783F358DC}" type="presParOf" srcId="{F9C04E15-7465-49D9-9CB7-F693B6C29370}" destId="{D9058C94-32A4-4F44-A2CC-B7252B63B7FD}" srcOrd="0" destOrd="0" presId="urn:microsoft.com/office/officeart/2018/2/layout/IconLabelList"/>
    <dgm:cxn modelId="{3C9EF02B-F608-4561-BA37-05F7907A9586}" type="presParOf" srcId="{D9058C94-32A4-4F44-A2CC-B7252B63B7FD}" destId="{611B2BC7-6314-48F6-951F-5AFCFD09A77A}" srcOrd="0" destOrd="0" presId="urn:microsoft.com/office/officeart/2018/2/layout/IconLabelList"/>
    <dgm:cxn modelId="{9D93A433-D6B0-4AF0-8C95-A6BFA9BF8374}" type="presParOf" srcId="{D9058C94-32A4-4F44-A2CC-B7252B63B7FD}" destId="{AF531763-FD3C-4ACD-84E0-7BED67BD0298}" srcOrd="1" destOrd="0" presId="urn:microsoft.com/office/officeart/2018/2/layout/IconLabelList"/>
    <dgm:cxn modelId="{74797177-B47D-494F-81DB-AC114651A1E4}" type="presParOf" srcId="{D9058C94-32A4-4F44-A2CC-B7252B63B7FD}" destId="{2B008636-B5B1-44DB-899D-1A38E1A4D36F}" srcOrd="2" destOrd="0" presId="urn:microsoft.com/office/officeart/2018/2/layout/IconLabelList"/>
    <dgm:cxn modelId="{8C8AB90A-DC32-4AF2-9C40-57BCD57E0A2B}" type="presParOf" srcId="{F9C04E15-7465-49D9-9CB7-F693B6C29370}" destId="{2989FCE3-78F6-4163-B3BA-30C38ADB7172}" srcOrd="1" destOrd="0" presId="urn:microsoft.com/office/officeart/2018/2/layout/IconLabelList"/>
    <dgm:cxn modelId="{F499A5F1-FBF3-472C-9082-D1F33D17E75C}" type="presParOf" srcId="{F9C04E15-7465-49D9-9CB7-F693B6C29370}" destId="{85BA3E3A-2AFA-4DAE-82C4-04536E5AC86C}" srcOrd="2" destOrd="0" presId="urn:microsoft.com/office/officeart/2018/2/layout/IconLabelList"/>
    <dgm:cxn modelId="{7E10F6E1-E591-4B9E-A5BC-EF994F8BD69C}" type="presParOf" srcId="{85BA3E3A-2AFA-4DAE-82C4-04536E5AC86C}" destId="{507CC9E8-A800-4881-9D98-469FE8D3F533}" srcOrd="0" destOrd="0" presId="urn:microsoft.com/office/officeart/2018/2/layout/IconLabelList"/>
    <dgm:cxn modelId="{39A6039E-F2EC-4941-8FAD-576D5AA8A681}" type="presParOf" srcId="{85BA3E3A-2AFA-4DAE-82C4-04536E5AC86C}" destId="{AC3DBD68-596C-4658-B6AF-E222E20E37D5}" srcOrd="1" destOrd="0" presId="urn:microsoft.com/office/officeart/2018/2/layout/IconLabelList"/>
    <dgm:cxn modelId="{D84CF5D3-4661-469D-B63E-EDB96C7A0E20}" type="presParOf" srcId="{85BA3E3A-2AFA-4DAE-82C4-04536E5AC86C}" destId="{1A564899-62A9-4F17-8E3D-23AE319DBCC3}" srcOrd="2" destOrd="0" presId="urn:microsoft.com/office/officeart/2018/2/layout/IconLabelList"/>
    <dgm:cxn modelId="{B908635B-9C08-4164-B8E3-0738E972A550}" type="presParOf" srcId="{F9C04E15-7465-49D9-9CB7-F693B6C29370}" destId="{6636C32D-8803-4B04-A87B-870C36E5CA83}" srcOrd="3" destOrd="0" presId="urn:microsoft.com/office/officeart/2018/2/layout/IconLabelList"/>
    <dgm:cxn modelId="{99408BEC-FE5C-4368-86A1-2F3E05100A1A}" type="presParOf" srcId="{F9C04E15-7465-49D9-9CB7-F693B6C29370}" destId="{4CCDD9D1-25E6-4495-BC39-96F178F820C4}" srcOrd="4" destOrd="0" presId="urn:microsoft.com/office/officeart/2018/2/layout/IconLabelList"/>
    <dgm:cxn modelId="{59E670C8-4477-480D-B38D-A9CEC77E6E21}" type="presParOf" srcId="{4CCDD9D1-25E6-4495-BC39-96F178F820C4}" destId="{9E998EC6-530C-41E2-87FF-71C5BF7D6DC6}" srcOrd="0" destOrd="0" presId="urn:microsoft.com/office/officeart/2018/2/layout/IconLabelList"/>
    <dgm:cxn modelId="{B24AD668-BCBC-49FA-B2A8-274382CAFF3F}" type="presParOf" srcId="{4CCDD9D1-25E6-4495-BC39-96F178F820C4}" destId="{D42AEB1A-5FB5-4A2C-85D9-2DEF49AD01E9}" srcOrd="1" destOrd="0" presId="urn:microsoft.com/office/officeart/2018/2/layout/IconLabelList"/>
    <dgm:cxn modelId="{8E91CFEA-2207-45B5-AD90-AB1420C49318}" type="presParOf" srcId="{4CCDD9D1-25E6-4495-BC39-96F178F820C4}" destId="{DD97B067-0EC4-4D7C-B95D-D6407001ADF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C5451FC-5991-4F95-8C3C-FFD1BD6D5E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4D34418-3AFE-4D3A-824D-3DC54938BF82}">
      <dgm:prSet/>
      <dgm:spPr/>
      <dgm:t>
        <a:bodyPr/>
        <a:lstStyle/>
        <a:p>
          <a:r>
            <a:rPr lang="pt-BR" b="0"/>
            <a:t>Trata-se de uma técnica de levantamento em grupo  que se baseia em uma espécie de seminário, grupo de discussão.</a:t>
          </a:r>
          <a:endParaRPr lang="en-US"/>
        </a:p>
      </dgm:t>
    </dgm:pt>
    <dgm:pt modelId="{7DC310A6-A744-4EBC-8395-C3363D07489C}" type="parTrans" cxnId="{8389A881-6C43-4D19-8419-B776F66C451C}">
      <dgm:prSet/>
      <dgm:spPr/>
      <dgm:t>
        <a:bodyPr/>
        <a:lstStyle/>
        <a:p>
          <a:endParaRPr lang="en-US"/>
        </a:p>
      </dgm:t>
    </dgm:pt>
    <dgm:pt modelId="{F6F9CA3D-5CFE-4D48-924D-8300A4151DF3}" type="sibTrans" cxnId="{8389A881-6C43-4D19-8419-B776F66C451C}">
      <dgm:prSet/>
      <dgm:spPr/>
      <dgm:t>
        <a:bodyPr/>
        <a:lstStyle/>
        <a:p>
          <a:endParaRPr lang="en-US"/>
        </a:p>
      </dgm:t>
    </dgm:pt>
    <dgm:pt modelId="{A60A6F8C-2288-4C0F-A80F-F69B45AB5DC5}">
      <dgm:prSet/>
      <dgm:spPr/>
      <dgm:t>
        <a:bodyPr/>
        <a:lstStyle/>
        <a:p>
          <a:r>
            <a:rPr lang="pt-BR" b="0"/>
            <a:t>Têm entre 7 e 12 participantes. </a:t>
          </a:r>
          <a:endParaRPr lang="en-US"/>
        </a:p>
      </dgm:t>
    </dgm:pt>
    <dgm:pt modelId="{6868549A-091B-4F3E-A175-127A9D781179}" type="parTrans" cxnId="{FBD371A1-7842-435E-B266-FA25AA8F6FAD}">
      <dgm:prSet/>
      <dgm:spPr/>
      <dgm:t>
        <a:bodyPr/>
        <a:lstStyle/>
        <a:p>
          <a:endParaRPr lang="en-US"/>
        </a:p>
      </dgm:t>
    </dgm:pt>
    <dgm:pt modelId="{D326320F-26C1-47DA-B914-A90AAD971219}" type="sibTrans" cxnId="{FBD371A1-7842-435E-B266-FA25AA8F6FAD}">
      <dgm:prSet/>
      <dgm:spPr/>
      <dgm:t>
        <a:bodyPr/>
        <a:lstStyle/>
        <a:p>
          <a:endParaRPr lang="en-US"/>
        </a:p>
      </dgm:t>
    </dgm:pt>
    <dgm:pt modelId="{F0A0225F-9B1A-4ED3-A6DB-12370F64FA4D}">
      <dgm:prSet/>
      <dgm:spPr/>
      <dgm:t>
        <a:bodyPr/>
        <a:lstStyle/>
        <a:p>
          <a:r>
            <a:rPr lang="pt-BR" b="0"/>
            <a:t>Ele enfatiza a troca de ideias e a demonstração de técnicas e habilidades. </a:t>
          </a:r>
          <a:endParaRPr lang="en-US"/>
        </a:p>
      </dgm:t>
    </dgm:pt>
    <dgm:pt modelId="{01233932-A189-41A0-AC6C-EF0D9272273B}" type="parTrans" cxnId="{BAEB75FA-3074-4F3E-8937-E6688AF2CF37}">
      <dgm:prSet/>
      <dgm:spPr/>
      <dgm:t>
        <a:bodyPr/>
        <a:lstStyle/>
        <a:p>
          <a:endParaRPr lang="en-US"/>
        </a:p>
      </dgm:t>
    </dgm:pt>
    <dgm:pt modelId="{CD9807A4-664F-4911-9E70-ECCB5122CFD7}" type="sibTrans" cxnId="{BAEB75FA-3074-4F3E-8937-E6688AF2CF37}">
      <dgm:prSet/>
      <dgm:spPr/>
      <dgm:t>
        <a:bodyPr/>
        <a:lstStyle/>
        <a:p>
          <a:endParaRPr lang="en-US"/>
        </a:p>
      </dgm:t>
    </dgm:pt>
    <dgm:pt modelId="{991894F0-5C83-43A5-AD54-D2C7A84C1EDA}">
      <dgm:prSet/>
      <dgm:spPr/>
      <dgm:t>
        <a:bodyPr/>
        <a:lstStyle/>
        <a:p>
          <a:r>
            <a:rPr lang="pt-BR" b="0"/>
            <a:t>Devem fazer parte do grupo uma equipe de T.I. e uma seleção dos clientes.</a:t>
          </a:r>
          <a:endParaRPr lang="en-US"/>
        </a:p>
      </dgm:t>
    </dgm:pt>
    <dgm:pt modelId="{423D0560-2365-4526-BEBB-BC65DD83D246}" type="parTrans" cxnId="{8A669D23-66AA-45E8-8576-D454B96C346D}">
      <dgm:prSet/>
      <dgm:spPr/>
      <dgm:t>
        <a:bodyPr/>
        <a:lstStyle/>
        <a:p>
          <a:endParaRPr lang="en-US"/>
        </a:p>
      </dgm:t>
    </dgm:pt>
    <dgm:pt modelId="{273AFDA3-033A-4F51-8889-430FC7669580}" type="sibTrans" cxnId="{8A669D23-66AA-45E8-8576-D454B96C346D}">
      <dgm:prSet/>
      <dgm:spPr/>
      <dgm:t>
        <a:bodyPr/>
        <a:lstStyle/>
        <a:p>
          <a:endParaRPr lang="en-US"/>
        </a:p>
      </dgm:t>
    </dgm:pt>
    <dgm:pt modelId="{D77ED6BC-CEB2-45AF-9F68-F5738EEF6C99}" type="pres">
      <dgm:prSet presAssocID="{7C5451FC-5991-4F95-8C3C-FFD1BD6D5E03}" presName="root" presStyleCnt="0">
        <dgm:presLayoutVars>
          <dgm:dir/>
          <dgm:resizeHandles val="exact"/>
        </dgm:presLayoutVars>
      </dgm:prSet>
      <dgm:spPr/>
    </dgm:pt>
    <dgm:pt modelId="{21DD6CA2-0890-49AB-AC95-01A7B9465EE8}" type="pres">
      <dgm:prSet presAssocID="{34D34418-3AFE-4D3A-824D-3DC54938BF82}" presName="compNode" presStyleCnt="0"/>
      <dgm:spPr/>
    </dgm:pt>
    <dgm:pt modelId="{DA0D7AC2-F8DB-4D0A-9EE1-363BB3D83611}" type="pres">
      <dgm:prSet presAssocID="{34D34418-3AFE-4D3A-824D-3DC54938BF82}" presName="bgRect" presStyleLbl="bgShp" presStyleIdx="0" presStyleCnt="4"/>
      <dgm:spPr/>
    </dgm:pt>
    <dgm:pt modelId="{7CE2F01D-77CE-4CB0-BC8E-6A63B82469B8}" type="pres">
      <dgm:prSet presAssocID="{34D34418-3AFE-4D3A-824D-3DC54938BF8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3DFF5267-0C1F-4F18-BBF2-A402E610E901}" type="pres">
      <dgm:prSet presAssocID="{34D34418-3AFE-4D3A-824D-3DC54938BF82}" presName="spaceRect" presStyleCnt="0"/>
      <dgm:spPr/>
    </dgm:pt>
    <dgm:pt modelId="{442F68F1-67DC-4B40-8647-5D7C445F6898}" type="pres">
      <dgm:prSet presAssocID="{34D34418-3AFE-4D3A-824D-3DC54938BF82}" presName="parTx" presStyleLbl="revTx" presStyleIdx="0" presStyleCnt="4">
        <dgm:presLayoutVars>
          <dgm:chMax val="0"/>
          <dgm:chPref val="0"/>
        </dgm:presLayoutVars>
      </dgm:prSet>
      <dgm:spPr/>
    </dgm:pt>
    <dgm:pt modelId="{559458C8-EF4D-446B-81B4-1918C677AEEB}" type="pres">
      <dgm:prSet presAssocID="{F6F9CA3D-5CFE-4D48-924D-8300A4151DF3}" presName="sibTrans" presStyleCnt="0"/>
      <dgm:spPr/>
    </dgm:pt>
    <dgm:pt modelId="{695610FB-57BA-4625-8E8D-75D08A2FF5E3}" type="pres">
      <dgm:prSet presAssocID="{A60A6F8C-2288-4C0F-A80F-F69B45AB5DC5}" presName="compNode" presStyleCnt="0"/>
      <dgm:spPr/>
    </dgm:pt>
    <dgm:pt modelId="{5C0014AA-7DEF-481B-98F9-95055257B11A}" type="pres">
      <dgm:prSet presAssocID="{A60A6F8C-2288-4C0F-A80F-F69B45AB5DC5}" presName="bgRect" presStyleLbl="bgShp" presStyleIdx="1" presStyleCnt="4"/>
      <dgm:spPr/>
    </dgm:pt>
    <dgm:pt modelId="{2119676E-5DF8-4A82-BEE6-2DCF8D103307}" type="pres">
      <dgm:prSet presAssocID="{A60A6F8C-2288-4C0F-A80F-F69B45AB5DC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1CC39A6B-E023-4D5F-867F-9ED4A97A5FCD}" type="pres">
      <dgm:prSet presAssocID="{A60A6F8C-2288-4C0F-A80F-F69B45AB5DC5}" presName="spaceRect" presStyleCnt="0"/>
      <dgm:spPr/>
    </dgm:pt>
    <dgm:pt modelId="{DC04C6CA-99A5-4BB7-BC5A-27D68AF6CAF6}" type="pres">
      <dgm:prSet presAssocID="{A60A6F8C-2288-4C0F-A80F-F69B45AB5DC5}" presName="parTx" presStyleLbl="revTx" presStyleIdx="1" presStyleCnt="4">
        <dgm:presLayoutVars>
          <dgm:chMax val="0"/>
          <dgm:chPref val="0"/>
        </dgm:presLayoutVars>
      </dgm:prSet>
      <dgm:spPr/>
    </dgm:pt>
    <dgm:pt modelId="{033333AE-76AC-445A-8A84-F54D85528021}" type="pres">
      <dgm:prSet presAssocID="{D326320F-26C1-47DA-B914-A90AAD971219}" presName="sibTrans" presStyleCnt="0"/>
      <dgm:spPr/>
    </dgm:pt>
    <dgm:pt modelId="{0B4948E8-D30D-4904-A732-DE68C2652FF7}" type="pres">
      <dgm:prSet presAssocID="{F0A0225F-9B1A-4ED3-A6DB-12370F64FA4D}" presName="compNode" presStyleCnt="0"/>
      <dgm:spPr/>
    </dgm:pt>
    <dgm:pt modelId="{8CD660CB-8EF8-42EF-A8FB-586FD3CFAB47}" type="pres">
      <dgm:prSet presAssocID="{F0A0225F-9B1A-4ED3-A6DB-12370F64FA4D}" presName="bgRect" presStyleLbl="bgShp" presStyleIdx="2" presStyleCnt="4"/>
      <dgm:spPr/>
    </dgm:pt>
    <dgm:pt modelId="{CD7F2D34-6589-43CA-95C9-FF8F2AE060A2}" type="pres">
      <dgm:prSet presAssocID="{F0A0225F-9B1A-4ED3-A6DB-12370F64FA4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B220D85-928D-4CDE-A56C-B8A7717016E4}" type="pres">
      <dgm:prSet presAssocID="{F0A0225F-9B1A-4ED3-A6DB-12370F64FA4D}" presName="spaceRect" presStyleCnt="0"/>
      <dgm:spPr/>
    </dgm:pt>
    <dgm:pt modelId="{0549AB0C-26E9-4439-A5FA-8B5B89BB9E38}" type="pres">
      <dgm:prSet presAssocID="{F0A0225F-9B1A-4ED3-A6DB-12370F64FA4D}" presName="parTx" presStyleLbl="revTx" presStyleIdx="2" presStyleCnt="4">
        <dgm:presLayoutVars>
          <dgm:chMax val="0"/>
          <dgm:chPref val="0"/>
        </dgm:presLayoutVars>
      </dgm:prSet>
      <dgm:spPr/>
    </dgm:pt>
    <dgm:pt modelId="{BD7592C8-7DFD-402B-B90E-4B12D8DD0BE8}" type="pres">
      <dgm:prSet presAssocID="{CD9807A4-664F-4911-9E70-ECCB5122CFD7}" presName="sibTrans" presStyleCnt="0"/>
      <dgm:spPr/>
    </dgm:pt>
    <dgm:pt modelId="{3179F156-BA24-4E63-B59D-E9C17FD334B3}" type="pres">
      <dgm:prSet presAssocID="{991894F0-5C83-43A5-AD54-D2C7A84C1EDA}" presName="compNode" presStyleCnt="0"/>
      <dgm:spPr/>
    </dgm:pt>
    <dgm:pt modelId="{EBE2C1DF-0BB7-4CDF-AC34-A3B8B19CC88A}" type="pres">
      <dgm:prSet presAssocID="{991894F0-5C83-43A5-AD54-D2C7A84C1EDA}" presName="bgRect" presStyleLbl="bgShp" presStyleIdx="3" presStyleCnt="4"/>
      <dgm:spPr/>
    </dgm:pt>
    <dgm:pt modelId="{587D62BC-3F91-464E-838E-7B53EB3BC7ED}" type="pres">
      <dgm:prSet presAssocID="{991894F0-5C83-43A5-AD54-D2C7A84C1E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ários"/>
        </a:ext>
      </dgm:extLst>
    </dgm:pt>
    <dgm:pt modelId="{DCEDCBDF-F1AB-489B-A3B4-F55C5E78105C}" type="pres">
      <dgm:prSet presAssocID="{991894F0-5C83-43A5-AD54-D2C7A84C1EDA}" presName="spaceRect" presStyleCnt="0"/>
      <dgm:spPr/>
    </dgm:pt>
    <dgm:pt modelId="{27E27A1B-9C54-400D-B065-C4E6600147B2}" type="pres">
      <dgm:prSet presAssocID="{991894F0-5C83-43A5-AD54-D2C7A84C1E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854F51D-998C-4A58-B5A5-A703FA02B767}" type="presOf" srcId="{A60A6F8C-2288-4C0F-A80F-F69B45AB5DC5}" destId="{DC04C6CA-99A5-4BB7-BC5A-27D68AF6CAF6}" srcOrd="0" destOrd="0" presId="urn:microsoft.com/office/officeart/2018/2/layout/IconVerticalSolidList"/>
    <dgm:cxn modelId="{F71A2B21-B368-4624-A437-0515840B56A6}" type="presOf" srcId="{7C5451FC-5991-4F95-8C3C-FFD1BD6D5E03}" destId="{D77ED6BC-CEB2-45AF-9F68-F5738EEF6C99}" srcOrd="0" destOrd="0" presId="urn:microsoft.com/office/officeart/2018/2/layout/IconVerticalSolidList"/>
    <dgm:cxn modelId="{8A669D23-66AA-45E8-8576-D454B96C346D}" srcId="{7C5451FC-5991-4F95-8C3C-FFD1BD6D5E03}" destId="{991894F0-5C83-43A5-AD54-D2C7A84C1EDA}" srcOrd="3" destOrd="0" parTransId="{423D0560-2365-4526-BEBB-BC65DD83D246}" sibTransId="{273AFDA3-033A-4F51-8889-430FC7669580}"/>
    <dgm:cxn modelId="{D502E45C-142D-4670-ADF5-25CA1BC0C606}" type="presOf" srcId="{F0A0225F-9B1A-4ED3-A6DB-12370F64FA4D}" destId="{0549AB0C-26E9-4439-A5FA-8B5B89BB9E38}" srcOrd="0" destOrd="0" presId="urn:microsoft.com/office/officeart/2018/2/layout/IconVerticalSolidList"/>
    <dgm:cxn modelId="{8389A881-6C43-4D19-8419-B776F66C451C}" srcId="{7C5451FC-5991-4F95-8C3C-FFD1BD6D5E03}" destId="{34D34418-3AFE-4D3A-824D-3DC54938BF82}" srcOrd="0" destOrd="0" parTransId="{7DC310A6-A744-4EBC-8395-C3363D07489C}" sibTransId="{F6F9CA3D-5CFE-4D48-924D-8300A4151DF3}"/>
    <dgm:cxn modelId="{FBD371A1-7842-435E-B266-FA25AA8F6FAD}" srcId="{7C5451FC-5991-4F95-8C3C-FFD1BD6D5E03}" destId="{A60A6F8C-2288-4C0F-A80F-F69B45AB5DC5}" srcOrd="1" destOrd="0" parTransId="{6868549A-091B-4F3E-A175-127A9D781179}" sibTransId="{D326320F-26C1-47DA-B914-A90AAD971219}"/>
    <dgm:cxn modelId="{1DE376BA-7B2B-4A6B-B26A-566A972823E1}" type="presOf" srcId="{34D34418-3AFE-4D3A-824D-3DC54938BF82}" destId="{442F68F1-67DC-4B40-8647-5D7C445F6898}" srcOrd="0" destOrd="0" presId="urn:microsoft.com/office/officeart/2018/2/layout/IconVerticalSolidList"/>
    <dgm:cxn modelId="{BAEB75FA-3074-4F3E-8937-E6688AF2CF37}" srcId="{7C5451FC-5991-4F95-8C3C-FFD1BD6D5E03}" destId="{F0A0225F-9B1A-4ED3-A6DB-12370F64FA4D}" srcOrd="2" destOrd="0" parTransId="{01233932-A189-41A0-AC6C-EF0D9272273B}" sibTransId="{CD9807A4-664F-4911-9E70-ECCB5122CFD7}"/>
    <dgm:cxn modelId="{2A93B5FB-72F1-4019-B5A2-8A0C1C40F660}" type="presOf" srcId="{991894F0-5C83-43A5-AD54-D2C7A84C1EDA}" destId="{27E27A1B-9C54-400D-B065-C4E6600147B2}" srcOrd="0" destOrd="0" presId="urn:microsoft.com/office/officeart/2018/2/layout/IconVerticalSolidList"/>
    <dgm:cxn modelId="{650C798E-329B-419C-B95C-EBEA57CD94A8}" type="presParOf" srcId="{D77ED6BC-CEB2-45AF-9F68-F5738EEF6C99}" destId="{21DD6CA2-0890-49AB-AC95-01A7B9465EE8}" srcOrd="0" destOrd="0" presId="urn:microsoft.com/office/officeart/2018/2/layout/IconVerticalSolidList"/>
    <dgm:cxn modelId="{131E729E-9C9A-4943-B5EA-6528DC05088C}" type="presParOf" srcId="{21DD6CA2-0890-49AB-AC95-01A7B9465EE8}" destId="{DA0D7AC2-F8DB-4D0A-9EE1-363BB3D83611}" srcOrd="0" destOrd="0" presId="urn:microsoft.com/office/officeart/2018/2/layout/IconVerticalSolidList"/>
    <dgm:cxn modelId="{4C8EEF03-D6FA-4F80-8BE3-BF50DA2D59C9}" type="presParOf" srcId="{21DD6CA2-0890-49AB-AC95-01A7B9465EE8}" destId="{7CE2F01D-77CE-4CB0-BC8E-6A63B82469B8}" srcOrd="1" destOrd="0" presId="urn:microsoft.com/office/officeart/2018/2/layout/IconVerticalSolidList"/>
    <dgm:cxn modelId="{BF9887E3-45AA-4B96-8823-9873511108CE}" type="presParOf" srcId="{21DD6CA2-0890-49AB-AC95-01A7B9465EE8}" destId="{3DFF5267-0C1F-4F18-BBF2-A402E610E901}" srcOrd="2" destOrd="0" presId="urn:microsoft.com/office/officeart/2018/2/layout/IconVerticalSolidList"/>
    <dgm:cxn modelId="{5F27F474-8850-487E-B2BD-46CC26A6A87B}" type="presParOf" srcId="{21DD6CA2-0890-49AB-AC95-01A7B9465EE8}" destId="{442F68F1-67DC-4B40-8647-5D7C445F6898}" srcOrd="3" destOrd="0" presId="urn:microsoft.com/office/officeart/2018/2/layout/IconVerticalSolidList"/>
    <dgm:cxn modelId="{75E83DD7-6401-45DC-9552-6814CECB4593}" type="presParOf" srcId="{D77ED6BC-CEB2-45AF-9F68-F5738EEF6C99}" destId="{559458C8-EF4D-446B-81B4-1918C677AEEB}" srcOrd="1" destOrd="0" presId="urn:microsoft.com/office/officeart/2018/2/layout/IconVerticalSolidList"/>
    <dgm:cxn modelId="{FD199AE7-4C43-4A86-A8EE-AC9EB8AB769D}" type="presParOf" srcId="{D77ED6BC-CEB2-45AF-9F68-F5738EEF6C99}" destId="{695610FB-57BA-4625-8E8D-75D08A2FF5E3}" srcOrd="2" destOrd="0" presId="urn:microsoft.com/office/officeart/2018/2/layout/IconVerticalSolidList"/>
    <dgm:cxn modelId="{72D99486-2ADE-4CB7-968A-0C30CC9CEBFA}" type="presParOf" srcId="{695610FB-57BA-4625-8E8D-75D08A2FF5E3}" destId="{5C0014AA-7DEF-481B-98F9-95055257B11A}" srcOrd="0" destOrd="0" presId="urn:microsoft.com/office/officeart/2018/2/layout/IconVerticalSolidList"/>
    <dgm:cxn modelId="{50C72EAB-C431-4B75-8774-C30459CB6524}" type="presParOf" srcId="{695610FB-57BA-4625-8E8D-75D08A2FF5E3}" destId="{2119676E-5DF8-4A82-BEE6-2DCF8D103307}" srcOrd="1" destOrd="0" presId="urn:microsoft.com/office/officeart/2018/2/layout/IconVerticalSolidList"/>
    <dgm:cxn modelId="{04511803-0B76-433E-9FC4-5F0C2931AEDE}" type="presParOf" srcId="{695610FB-57BA-4625-8E8D-75D08A2FF5E3}" destId="{1CC39A6B-E023-4D5F-867F-9ED4A97A5FCD}" srcOrd="2" destOrd="0" presId="urn:microsoft.com/office/officeart/2018/2/layout/IconVerticalSolidList"/>
    <dgm:cxn modelId="{8F1975CF-68B0-4703-B35D-462762D8D859}" type="presParOf" srcId="{695610FB-57BA-4625-8E8D-75D08A2FF5E3}" destId="{DC04C6CA-99A5-4BB7-BC5A-27D68AF6CAF6}" srcOrd="3" destOrd="0" presId="urn:microsoft.com/office/officeart/2018/2/layout/IconVerticalSolidList"/>
    <dgm:cxn modelId="{C1F9884E-C71B-4DE6-8767-6D1D311E42B6}" type="presParOf" srcId="{D77ED6BC-CEB2-45AF-9F68-F5738EEF6C99}" destId="{033333AE-76AC-445A-8A84-F54D85528021}" srcOrd="3" destOrd="0" presId="urn:microsoft.com/office/officeart/2018/2/layout/IconVerticalSolidList"/>
    <dgm:cxn modelId="{3E831B48-5778-4287-91A4-AD62744FE939}" type="presParOf" srcId="{D77ED6BC-CEB2-45AF-9F68-F5738EEF6C99}" destId="{0B4948E8-D30D-4904-A732-DE68C2652FF7}" srcOrd="4" destOrd="0" presId="urn:microsoft.com/office/officeart/2018/2/layout/IconVerticalSolidList"/>
    <dgm:cxn modelId="{99FCFA69-D1FD-4954-9AF6-95052CC99708}" type="presParOf" srcId="{0B4948E8-D30D-4904-A732-DE68C2652FF7}" destId="{8CD660CB-8EF8-42EF-A8FB-586FD3CFAB47}" srcOrd="0" destOrd="0" presId="urn:microsoft.com/office/officeart/2018/2/layout/IconVerticalSolidList"/>
    <dgm:cxn modelId="{9701D605-134E-48DA-9CD5-7A072EC558A2}" type="presParOf" srcId="{0B4948E8-D30D-4904-A732-DE68C2652FF7}" destId="{CD7F2D34-6589-43CA-95C9-FF8F2AE060A2}" srcOrd="1" destOrd="0" presId="urn:microsoft.com/office/officeart/2018/2/layout/IconVerticalSolidList"/>
    <dgm:cxn modelId="{F20023AB-3F85-4AA9-BC03-C2B4E0CECF7E}" type="presParOf" srcId="{0B4948E8-D30D-4904-A732-DE68C2652FF7}" destId="{3B220D85-928D-4CDE-A56C-B8A7717016E4}" srcOrd="2" destOrd="0" presId="urn:microsoft.com/office/officeart/2018/2/layout/IconVerticalSolidList"/>
    <dgm:cxn modelId="{B7E31DFD-71FB-479B-90DF-23B4AE34604D}" type="presParOf" srcId="{0B4948E8-D30D-4904-A732-DE68C2652FF7}" destId="{0549AB0C-26E9-4439-A5FA-8B5B89BB9E38}" srcOrd="3" destOrd="0" presId="urn:microsoft.com/office/officeart/2018/2/layout/IconVerticalSolidList"/>
    <dgm:cxn modelId="{6A31ECA6-C8DD-43D3-A5B0-58B59EFA8C65}" type="presParOf" srcId="{D77ED6BC-CEB2-45AF-9F68-F5738EEF6C99}" destId="{BD7592C8-7DFD-402B-B90E-4B12D8DD0BE8}" srcOrd="5" destOrd="0" presId="urn:microsoft.com/office/officeart/2018/2/layout/IconVerticalSolidList"/>
    <dgm:cxn modelId="{8170FFB6-D392-44A7-8496-F4762B47289D}" type="presParOf" srcId="{D77ED6BC-CEB2-45AF-9F68-F5738EEF6C99}" destId="{3179F156-BA24-4E63-B59D-E9C17FD334B3}" srcOrd="6" destOrd="0" presId="urn:microsoft.com/office/officeart/2018/2/layout/IconVerticalSolidList"/>
    <dgm:cxn modelId="{D35DAB5E-E44B-4367-84D0-34FA788E9238}" type="presParOf" srcId="{3179F156-BA24-4E63-B59D-E9C17FD334B3}" destId="{EBE2C1DF-0BB7-4CDF-AC34-A3B8B19CC88A}" srcOrd="0" destOrd="0" presId="urn:microsoft.com/office/officeart/2018/2/layout/IconVerticalSolidList"/>
    <dgm:cxn modelId="{4B6D6A90-5931-4EBD-8F80-B54266D9051F}" type="presParOf" srcId="{3179F156-BA24-4E63-B59D-E9C17FD334B3}" destId="{587D62BC-3F91-464E-838E-7B53EB3BC7ED}" srcOrd="1" destOrd="0" presId="urn:microsoft.com/office/officeart/2018/2/layout/IconVerticalSolidList"/>
    <dgm:cxn modelId="{A58A9B50-A015-47C5-834C-26FFA1240F3B}" type="presParOf" srcId="{3179F156-BA24-4E63-B59D-E9C17FD334B3}" destId="{DCEDCBDF-F1AB-489B-A3B4-F55C5E78105C}" srcOrd="2" destOrd="0" presId="urn:microsoft.com/office/officeart/2018/2/layout/IconVerticalSolidList"/>
    <dgm:cxn modelId="{F6DFD041-F3D2-4106-BD90-D9FFFB973830}" type="presParOf" srcId="{3179F156-BA24-4E63-B59D-E9C17FD334B3}" destId="{27E27A1B-9C54-400D-B065-C4E6600147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296631B-BD2A-4C20-84EC-51058EBB5DB4}" type="doc">
      <dgm:prSet loTypeId="urn:microsoft.com/office/officeart/2008/layout/SquareAccent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08C1E399-363E-4A68-963C-9DBCD5655336}">
      <dgm:prSet phldrT="[Texto]"/>
      <dgm:spPr/>
      <dgm:t>
        <a:bodyPr/>
        <a:lstStyle/>
        <a:p>
          <a:r>
            <a:rPr lang="pt-BR" dirty="0"/>
            <a:t>Como aplicar</a:t>
          </a:r>
        </a:p>
      </dgm:t>
    </dgm:pt>
    <dgm:pt modelId="{CCD3774A-713C-4581-B13B-63CF0402122D}" type="parTrans" cxnId="{D9F0D03B-71DD-479B-839F-C7483199CE81}">
      <dgm:prSet/>
      <dgm:spPr/>
      <dgm:t>
        <a:bodyPr/>
        <a:lstStyle/>
        <a:p>
          <a:endParaRPr lang="pt-BR"/>
        </a:p>
      </dgm:t>
    </dgm:pt>
    <dgm:pt modelId="{3859D776-E96D-4932-97FB-CA5BAED45030}" type="sibTrans" cxnId="{D9F0D03B-71DD-479B-839F-C7483199CE81}">
      <dgm:prSet/>
      <dgm:spPr/>
      <dgm:t>
        <a:bodyPr/>
        <a:lstStyle/>
        <a:p>
          <a:endParaRPr lang="pt-BR"/>
        </a:p>
      </dgm:t>
    </dgm:pt>
    <dgm:pt modelId="{6F42A351-BBA0-4249-971C-B6063A0BF126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1" u="none" dirty="0"/>
            <a:t>Qual é o tema principal?</a:t>
          </a:r>
          <a:endParaRPr lang="pt-BR" dirty="0"/>
        </a:p>
      </dgm:t>
    </dgm:pt>
    <dgm:pt modelId="{507AC650-5F2E-407B-B409-2B2CF392B93C}" type="parTrans" cxnId="{520ACE8C-403C-4391-9BB9-23821758CE56}">
      <dgm:prSet/>
      <dgm:spPr/>
      <dgm:t>
        <a:bodyPr/>
        <a:lstStyle/>
        <a:p>
          <a:endParaRPr lang="pt-BR"/>
        </a:p>
      </dgm:t>
    </dgm:pt>
    <dgm:pt modelId="{C7D0902A-1A8F-4B58-BC6F-4948386AE147}" type="sibTrans" cxnId="{520ACE8C-403C-4391-9BB9-23821758CE56}">
      <dgm:prSet/>
      <dgm:spPr/>
      <dgm:t>
        <a:bodyPr/>
        <a:lstStyle/>
        <a:p>
          <a:endParaRPr lang="pt-BR"/>
        </a:p>
      </dgm:t>
    </dgm:pt>
    <dgm:pt modelId="{AC92EF31-EA28-4548-B1C8-FC707097ADF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1" u="none" dirty="0"/>
            <a:t>Quais assuntos devem ser abordados?</a:t>
          </a:r>
        </a:p>
      </dgm:t>
    </dgm:pt>
    <dgm:pt modelId="{56BA821C-CBD1-4066-B8C9-0FC156562D0B}" type="parTrans" cxnId="{D939588A-BC84-453B-B665-E04000625891}">
      <dgm:prSet/>
      <dgm:spPr/>
      <dgm:t>
        <a:bodyPr/>
        <a:lstStyle/>
        <a:p>
          <a:endParaRPr lang="pt-BR"/>
        </a:p>
      </dgm:t>
    </dgm:pt>
    <dgm:pt modelId="{5A73C7CC-6AEC-4F5E-ADF9-9BBDD57A2248}" type="sibTrans" cxnId="{D939588A-BC84-453B-B665-E04000625891}">
      <dgm:prSet/>
      <dgm:spPr/>
      <dgm:t>
        <a:bodyPr/>
        <a:lstStyle/>
        <a:p>
          <a:endParaRPr lang="pt-BR"/>
        </a:p>
      </dgm:t>
    </dgm:pt>
    <dgm:pt modelId="{3B99CC6D-4E29-40C8-A270-133A3E9B225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1" u="none" dirty="0"/>
            <a:t>Quem irá participar?</a:t>
          </a:r>
        </a:p>
      </dgm:t>
    </dgm:pt>
    <dgm:pt modelId="{E82E828E-803C-4250-B412-97246B57DD53}" type="parTrans" cxnId="{940FB442-D67C-43E5-8E3A-683494F4EB8E}">
      <dgm:prSet/>
      <dgm:spPr/>
      <dgm:t>
        <a:bodyPr/>
        <a:lstStyle/>
        <a:p>
          <a:endParaRPr lang="pt-BR"/>
        </a:p>
      </dgm:t>
    </dgm:pt>
    <dgm:pt modelId="{6F7646F1-6E66-42F1-828A-C70870D594D2}" type="sibTrans" cxnId="{940FB442-D67C-43E5-8E3A-683494F4EB8E}">
      <dgm:prSet/>
      <dgm:spPr/>
      <dgm:t>
        <a:bodyPr/>
        <a:lstStyle/>
        <a:p>
          <a:endParaRPr lang="pt-BR"/>
        </a:p>
      </dgm:t>
    </dgm:pt>
    <dgm:pt modelId="{065718FA-C207-4627-8016-A2347028DF3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1" u="none" dirty="0"/>
            <a:t>Quais atividades devem ser desenvolvidas pelos ?</a:t>
          </a:r>
        </a:p>
      </dgm:t>
    </dgm:pt>
    <dgm:pt modelId="{6A60F7F2-97E3-4982-A404-064CDEECDC92}" type="parTrans" cxnId="{293532BA-4C29-4452-9695-A73A2924B6BE}">
      <dgm:prSet/>
      <dgm:spPr/>
      <dgm:t>
        <a:bodyPr/>
        <a:lstStyle/>
        <a:p>
          <a:endParaRPr lang="pt-BR"/>
        </a:p>
      </dgm:t>
    </dgm:pt>
    <dgm:pt modelId="{24BF0763-B286-4600-8108-219A82B243FD}" type="sibTrans" cxnId="{293532BA-4C29-4452-9695-A73A2924B6BE}">
      <dgm:prSet/>
      <dgm:spPr/>
      <dgm:t>
        <a:bodyPr/>
        <a:lstStyle/>
        <a:p>
          <a:endParaRPr lang="pt-BR"/>
        </a:p>
      </dgm:t>
    </dgm:pt>
    <dgm:pt modelId="{4F1A5A62-C811-4B56-8EC1-FD27B6A42FD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1" u="none" dirty="0"/>
            <a:t>Quais materiais e recursos serão necessários?</a:t>
          </a:r>
        </a:p>
      </dgm:t>
    </dgm:pt>
    <dgm:pt modelId="{750BABE6-906F-41CE-B2B4-88C54F5D8489}" type="parTrans" cxnId="{C5D3EA34-651C-4ADA-B6D8-9E43DA3C5926}">
      <dgm:prSet/>
      <dgm:spPr/>
      <dgm:t>
        <a:bodyPr/>
        <a:lstStyle/>
        <a:p>
          <a:endParaRPr lang="pt-BR"/>
        </a:p>
      </dgm:t>
    </dgm:pt>
    <dgm:pt modelId="{BFBDFF7F-FAE4-4343-BA51-A253B8E2B5BB}" type="sibTrans" cxnId="{C5D3EA34-651C-4ADA-B6D8-9E43DA3C5926}">
      <dgm:prSet/>
      <dgm:spPr/>
      <dgm:t>
        <a:bodyPr/>
        <a:lstStyle/>
        <a:p>
          <a:endParaRPr lang="pt-BR"/>
        </a:p>
      </dgm:t>
    </dgm:pt>
    <dgm:pt modelId="{1C14653E-4205-4583-BEA7-881EBC27F92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1" u="none" dirty="0"/>
            <a:t>Os participantes precisam levar algum material?</a:t>
          </a:r>
        </a:p>
      </dgm:t>
    </dgm:pt>
    <dgm:pt modelId="{8F7E60D9-F2BB-42E6-9B2D-3C41D89CFC53}" type="parTrans" cxnId="{43ADDEB8-111B-4D73-A5C9-42E551566419}">
      <dgm:prSet/>
      <dgm:spPr/>
      <dgm:t>
        <a:bodyPr/>
        <a:lstStyle/>
        <a:p>
          <a:endParaRPr lang="pt-BR"/>
        </a:p>
      </dgm:t>
    </dgm:pt>
    <dgm:pt modelId="{C1093B2D-A00A-44A6-977A-5331680E8F31}" type="sibTrans" cxnId="{43ADDEB8-111B-4D73-A5C9-42E551566419}">
      <dgm:prSet/>
      <dgm:spPr/>
      <dgm:t>
        <a:bodyPr/>
        <a:lstStyle/>
        <a:p>
          <a:endParaRPr lang="pt-BR"/>
        </a:p>
      </dgm:t>
    </dgm:pt>
    <dgm:pt modelId="{880435A3-9F97-4955-8EC9-2E5C5054286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1" u="none" dirty="0"/>
            <a:t>Que aspectos irão demonstrar que os participantes atingiram os objetivos?</a:t>
          </a:r>
        </a:p>
      </dgm:t>
    </dgm:pt>
    <dgm:pt modelId="{A6C711F6-9B58-4B1B-B537-8DCCFEE490C3}" type="parTrans" cxnId="{FEE73610-BFC5-443C-8996-B42CC5166EC9}">
      <dgm:prSet/>
      <dgm:spPr/>
      <dgm:t>
        <a:bodyPr/>
        <a:lstStyle/>
        <a:p>
          <a:endParaRPr lang="pt-BR"/>
        </a:p>
      </dgm:t>
    </dgm:pt>
    <dgm:pt modelId="{87432F75-5037-4C6B-AE3C-1A46AE5AAC2E}" type="sibTrans" cxnId="{FEE73610-BFC5-443C-8996-B42CC5166EC9}">
      <dgm:prSet/>
      <dgm:spPr/>
      <dgm:t>
        <a:bodyPr/>
        <a:lstStyle/>
        <a:p>
          <a:endParaRPr lang="pt-BR"/>
        </a:p>
      </dgm:t>
    </dgm:pt>
    <dgm:pt modelId="{8625ADB5-310F-4C9B-8F0E-AE88934FD281}" type="pres">
      <dgm:prSet presAssocID="{8296631B-BD2A-4C20-84EC-51058EBB5DB4}" presName="layout" presStyleCnt="0">
        <dgm:presLayoutVars>
          <dgm:chMax/>
          <dgm:chPref/>
          <dgm:dir/>
          <dgm:resizeHandles/>
        </dgm:presLayoutVars>
      </dgm:prSet>
      <dgm:spPr/>
    </dgm:pt>
    <dgm:pt modelId="{53F8B354-A323-4FC3-A13A-B2FC3198ADAE}" type="pres">
      <dgm:prSet presAssocID="{08C1E399-363E-4A68-963C-9DBCD5655336}" presName="root" presStyleCnt="0">
        <dgm:presLayoutVars>
          <dgm:chMax/>
          <dgm:chPref/>
        </dgm:presLayoutVars>
      </dgm:prSet>
      <dgm:spPr/>
    </dgm:pt>
    <dgm:pt modelId="{A56D8518-7A04-4315-9E88-B6AAC8D3A2ED}" type="pres">
      <dgm:prSet presAssocID="{08C1E399-363E-4A68-963C-9DBCD5655336}" presName="rootComposite" presStyleCnt="0">
        <dgm:presLayoutVars/>
      </dgm:prSet>
      <dgm:spPr/>
    </dgm:pt>
    <dgm:pt modelId="{111F7668-2082-4C59-A78C-8AC13AADD72A}" type="pres">
      <dgm:prSet presAssocID="{08C1E399-363E-4A68-963C-9DBCD5655336}" presName="ParentAccent" presStyleLbl="alignNode1" presStyleIdx="0" presStyleCnt="1"/>
      <dgm:spPr/>
    </dgm:pt>
    <dgm:pt modelId="{75357BC9-C022-448F-BDCB-9C4ECC023C24}" type="pres">
      <dgm:prSet presAssocID="{08C1E399-363E-4A68-963C-9DBCD5655336}" presName="ParentSmallAccent" presStyleLbl="fgAcc1" presStyleIdx="0" presStyleCnt="1"/>
      <dgm:spPr>
        <a:solidFill>
          <a:srgbClr val="297C2A">
            <a:alpha val="90000"/>
          </a:srgbClr>
        </a:solidFill>
      </dgm:spPr>
    </dgm:pt>
    <dgm:pt modelId="{3237700F-8D49-4656-BF65-DBC3D528747E}" type="pres">
      <dgm:prSet presAssocID="{08C1E399-363E-4A68-963C-9DBCD5655336}" presName="Parent" presStyleLbl="revTx" presStyleIdx="0" presStyleCnt="8">
        <dgm:presLayoutVars>
          <dgm:chMax/>
          <dgm:chPref val="4"/>
          <dgm:bulletEnabled val="1"/>
        </dgm:presLayoutVars>
      </dgm:prSet>
      <dgm:spPr/>
    </dgm:pt>
    <dgm:pt modelId="{11ED3360-31BC-470D-9E8B-59866E5E982A}" type="pres">
      <dgm:prSet presAssocID="{08C1E399-363E-4A68-963C-9DBCD5655336}" presName="childShape" presStyleCnt="0">
        <dgm:presLayoutVars>
          <dgm:chMax val="0"/>
          <dgm:chPref val="0"/>
        </dgm:presLayoutVars>
      </dgm:prSet>
      <dgm:spPr/>
    </dgm:pt>
    <dgm:pt modelId="{5270E47D-B56B-4F9F-8618-36C003391A23}" type="pres">
      <dgm:prSet presAssocID="{6F42A351-BBA0-4249-971C-B6063A0BF126}" presName="childComposite" presStyleCnt="0">
        <dgm:presLayoutVars>
          <dgm:chMax val="0"/>
          <dgm:chPref val="0"/>
        </dgm:presLayoutVars>
      </dgm:prSet>
      <dgm:spPr/>
    </dgm:pt>
    <dgm:pt modelId="{E8D2DD12-4681-423B-B3F3-729DC59CA7DF}" type="pres">
      <dgm:prSet presAssocID="{6F42A351-BBA0-4249-971C-B6063A0BF126}" presName="ChildAccent" presStyleLbl="solidFgAcc1" presStyleIdx="0" presStyleCnt="7"/>
      <dgm:spPr/>
    </dgm:pt>
    <dgm:pt modelId="{AC1B0658-4CD9-4870-BC19-948B075CF8BD}" type="pres">
      <dgm:prSet presAssocID="{6F42A351-BBA0-4249-971C-B6063A0BF126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7BBE4F2F-7B8B-4063-B059-E22522A20EF0}" type="pres">
      <dgm:prSet presAssocID="{AC92EF31-EA28-4548-B1C8-FC707097ADF2}" presName="childComposite" presStyleCnt="0">
        <dgm:presLayoutVars>
          <dgm:chMax val="0"/>
          <dgm:chPref val="0"/>
        </dgm:presLayoutVars>
      </dgm:prSet>
      <dgm:spPr/>
    </dgm:pt>
    <dgm:pt modelId="{CB2ADFCD-B53D-41F8-9B7B-428EDE50CCBF}" type="pres">
      <dgm:prSet presAssocID="{AC92EF31-EA28-4548-B1C8-FC707097ADF2}" presName="ChildAccent" presStyleLbl="solidFgAcc1" presStyleIdx="1" presStyleCnt="7"/>
      <dgm:spPr/>
    </dgm:pt>
    <dgm:pt modelId="{BF8914F7-6C9C-45DA-B6E6-D15FDAF28BDA}" type="pres">
      <dgm:prSet presAssocID="{AC92EF31-EA28-4548-B1C8-FC707097ADF2}" presName="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9917357D-289F-480E-A60D-5B9BB258D273}" type="pres">
      <dgm:prSet presAssocID="{3B99CC6D-4E29-40C8-A270-133A3E9B225A}" presName="childComposite" presStyleCnt="0">
        <dgm:presLayoutVars>
          <dgm:chMax val="0"/>
          <dgm:chPref val="0"/>
        </dgm:presLayoutVars>
      </dgm:prSet>
      <dgm:spPr/>
    </dgm:pt>
    <dgm:pt modelId="{FCFA4914-D33C-4BCA-87A7-31522CC9FA69}" type="pres">
      <dgm:prSet presAssocID="{3B99CC6D-4E29-40C8-A270-133A3E9B225A}" presName="ChildAccent" presStyleLbl="solidFgAcc1" presStyleIdx="2" presStyleCnt="7"/>
      <dgm:spPr/>
    </dgm:pt>
    <dgm:pt modelId="{92F7D3DC-9391-449F-8304-9EF67B332C1D}" type="pres">
      <dgm:prSet presAssocID="{3B99CC6D-4E29-40C8-A270-133A3E9B225A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10B320D8-2043-448C-8C07-E85F8FC93D98}" type="pres">
      <dgm:prSet presAssocID="{065718FA-C207-4627-8016-A2347028DF36}" presName="childComposite" presStyleCnt="0">
        <dgm:presLayoutVars>
          <dgm:chMax val="0"/>
          <dgm:chPref val="0"/>
        </dgm:presLayoutVars>
      </dgm:prSet>
      <dgm:spPr/>
    </dgm:pt>
    <dgm:pt modelId="{5728260B-7950-4CD3-9F0E-12F60B7C09C0}" type="pres">
      <dgm:prSet presAssocID="{065718FA-C207-4627-8016-A2347028DF36}" presName="ChildAccent" presStyleLbl="solidFgAcc1" presStyleIdx="3" presStyleCnt="7"/>
      <dgm:spPr/>
    </dgm:pt>
    <dgm:pt modelId="{6B0BA22B-36FC-4174-9193-1027F6FA4B74}" type="pres">
      <dgm:prSet presAssocID="{065718FA-C207-4627-8016-A2347028DF36}" presName="Child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2AECC65B-10F0-44A5-833D-E4DB25CE3FE1}" type="pres">
      <dgm:prSet presAssocID="{4F1A5A62-C811-4B56-8EC1-FD27B6A42FD4}" presName="childComposite" presStyleCnt="0">
        <dgm:presLayoutVars>
          <dgm:chMax val="0"/>
          <dgm:chPref val="0"/>
        </dgm:presLayoutVars>
      </dgm:prSet>
      <dgm:spPr/>
    </dgm:pt>
    <dgm:pt modelId="{2237B019-2513-4EAC-B3E2-FCFB1AB4062E}" type="pres">
      <dgm:prSet presAssocID="{4F1A5A62-C811-4B56-8EC1-FD27B6A42FD4}" presName="ChildAccent" presStyleLbl="solidFgAcc1" presStyleIdx="4" presStyleCnt="7"/>
      <dgm:spPr/>
    </dgm:pt>
    <dgm:pt modelId="{58B49F31-BA82-4B6F-A32B-5EFCECEBBBF8}" type="pres">
      <dgm:prSet presAssocID="{4F1A5A62-C811-4B56-8EC1-FD27B6A42FD4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76BF2C7B-2FD6-4FE8-9198-E347DA3A0143}" type="pres">
      <dgm:prSet presAssocID="{1C14653E-4205-4583-BEA7-881EBC27F928}" presName="childComposite" presStyleCnt="0">
        <dgm:presLayoutVars>
          <dgm:chMax val="0"/>
          <dgm:chPref val="0"/>
        </dgm:presLayoutVars>
      </dgm:prSet>
      <dgm:spPr/>
    </dgm:pt>
    <dgm:pt modelId="{942360EC-4956-449D-BA0D-A2836C1EE14F}" type="pres">
      <dgm:prSet presAssocID="{1C14653E-4205-4583-BEA7-881EBC27F928}" presName="ChildAccent" presStyleLbl="solidFgAcc1" presStyleIdx="5" presStyleCnt="7"/>
      <dgm:spPr/>
    </dgm:pt>
    <dgm:pt modelId="{EE31782D-0134-47D8-A102-A3B5BC3E085F}" type="pres">
      <dgm:prSet presAssocID="{1C14653E-4205-4583-BEA7-881EBC27F928}" presName="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62CD10E7-F3A4-48EC-8C5E-CDB3A566AECA}" type="pres">
      <dgm:prSet presAssocID="{880435A3-9F97-4955-8EC9-2E5C5054286E}" presName="childComposite" presStyleCnt="0">
        <dgm:presLayoutVars>
          <dgm:chMax val="0"/>
          <dgm:chPref val="0"/>
        </dgm:presLayoutVars>
      </dgm:prSet>
      <dgm:spPr/>
    </dgm:pt>
    <dgm:pt modelId="{4187F0D4-2139-44FE-8A06-E1E43AD7A6BE}" type="pres">
      <dgm:prSet presAssocID="{880435A3-9F97-4955-8EC9-2E5C5054286E}" presName="ChildAccent" presStyleLbl="solidFgAcc1" presStyleIdx="6" presStyleCnt="7"/>
      <dgm:spPr/>
    </dgm:pt>
    <dgm:pt modelId="{1A651C32-E42B-4767-AAA1-2AF6180E5929}" type="pres">
      <dgm:prSet presAssocID="{880435A3-9F97-4955-8EC9-2E5C5054286E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AA3EC102-5B84-43DD-8B64-C21C1399C1BE}" type="presOf" srcId="{8296631B-BD2A-4C20-84EC-51058EBB5DB4}" destId="{8625ADB5-310F-4C9B-8F0E-AE88934FD281}" srcOrd="0" destOrd="0" presId="urn:microsoft.com/office/officeart/2008/layout/SquareAccentList"/>
    <dgm:cxn modelId="{FEE73610-BFC5-443C-8996-B42CC5166EC9}" srcId="{08C1E399-363E-4A68-963C-9DBCD5655336}" destId="{880435A3-9F97-4955-8EC9-2E5C5054286E}" srcOrd="6" destOrd="0" parTransId="{A6C711F6-9B58-4B1B-B537-8DCCFEE490C3}" sibTransId="{87432F75-5037-4C6B-AE3C-1A46AE5AAC2E}"/>
    <dgm:cxn modelId="{F4911F21-0CD0-40F1-AEC9-99D2BD0D802A}" type="presOf" srcId="{4F1A5A62-C811-4B56-8EC1-FD27B6A42FD4}" destId="{58B49F31-BA82-4B6F-A32B-5EFCECEBBBF8}" srcOrd="0" destOrd="0" presId="urn:microsoft.com/office/officeart/2008/layout/SquareAccentList"/>
    <dgm:cxn modelId="{C5D3EA34-651C-4ADA-B6D8-9E43DA3C5926}" srcId="{08C1E399-363E-4A68-963C-9DBCD5655336}" destId="{4F1A5A62-C811-4B56-8EC1-FD27B6A42FD4}" srcOrd="4" destOrd="0" parTransId="{750BABE6-906F-41CE-B2B4-88C54F5D8489}" sibTransId="{BFBDFF7F-FAE4-4343-BA51-A253B8E2B5BB}"/>
    <dgm:cxn modelId="{D9F0D03B-71DD-479B-839F-C7483199CE81}" srcId="{8296631B-BD2A-4C20-84EC-51058EBB5DB4}" destId="{08C1E399-363E-4A68-963C-9DBCD5655336}" srcOrd="0" destOrd="0" parTransId="{CCD3774A-713C-4581-B13B-63CF0402122D}" sibTransId="{3859D776-E96D-4932-97FB-CA5BAED45030}"/>
    <dgm:cxn modelId="{940FB442-D67C-43E5-8E3A-683494F4EB8E}" srcId="{08C1E399-363E-4A68-963C-9DBCD5655336}" destId="{3B99CC6D-4E29-40C8-A270-133A3E9B225A}" srcOrd="2" destOrd="0" parTransId="{E82E828E-803C-4250-B412-97246B57DD53}" sibTransId="{6F7646F1-6E66-42F1-828A-C70870D594D2}"/>
    <dgm:cxn modelId="{BA6E2164-E98F-4196-A175-E24BBEAD2CCA}" type="presOf" srcId="{08C1E399-363E-4A68-963C-9DBCD5655336}" destId="{3237700F-8D49-4656-BF65-DBC3D528747E}" srcOrd="0" destOrd="0" presId="urn:microsoft.com/office/officeart/2008/layout/SquareAccentList"/>
    <dgm:cxn modelId="{73795B51-B724-43C1-85C1-125B812EABA0}" type="presOf" srcId="{880435A3-9F97-4955-8EC9-2E5C5054286E}" destId="{1A651C32-E42B-4767-AAA1-2AF6180E5929}" srcOrd="0" destOrd="0" presId="urn:microsoft.com/office/officeart/2008/layout/SquareAccentList"/>
    <dgm:cxn modelId="{D939588A-BC84-453B-B665-E04000625891}" srcId="{08C1E399-363E-4A68-963C-9DBCD5655336}" destId="{AC92EF31-EA28-4548-B1C8-FC707097ADF2}" srcOrd="1" destOrd="0" parTransId="{56BA821C-CBD1-4066-B8C9-0FC156562D0B}" sibTransId="{5A73C7CC-6AEC-4F5E-ADF9-9BBDD57A2248}"/>
    <dgm:cxn modelId="{520ACE8C-403C-4391-9BB9-23821758CE56}" srcId="{08C1E399-363E-4A68-963C-9DBCD5655336}" destId="{6F42A351-BBA0-4249-971C-B6063A0BF126}" srcOrd="0" destOrd="0" parTransId="{507AC650-5F2E-407B-B409-2B2CF392B93C}" sibTransId="{C7D0902A-1A8F-4B58-BC6F-4948386AE147}"/>
    <dgm:cxn modelId="{D3FE9992-715C-4AEA-9AE9-2FF6CDF8C663}" type="presOf" srcId="{3B99CC6D-4E29-40C8-A270-133A3E9B225A}" destId="{92F7D3DC-9391-449F-8304-9EF67B332C1D}" srcOrd="0" destOrd="0" presId="urn:microsoft.com/office/officeart/2008/layout/SquareAccentList"/>
    <dgm:cxn modelId="{3A8E029F-CC9C-449B-B98D-60F2336B5C69}" type="presOf" srcId="{AC92EF31-EA28-4548-B1C8-FC707097ADF2}" destId="{BF8914F7-6C9C-45DA-B6E6-D15FDAF28BDA}" srcOrd="0" destOrd="0" presId="urn:microsoft.com/office/officeart/2008/layout/SquareAccentList"/>
    <dgm:cxn modelId="{1879259F-E069-4F76-A696-E23757E013E3}" type="presOf" srcId="{065718FA-C207-4627-8016-A2347028DF36}" destId="{6B0BA22B-36FC-4174-9193-1027F6FA4B74}" srcOrd="0" destOrd="0" presId="urn:microsoft.com/office/officeart/2008/layout/SquareAccentList"/>
    <dgm:cxn modelId="{762388B8-CCE4-4A54-8ED6-BCDE87E0E301}" type="presOf" srcId="{6F42A351-BBA0-4249-971C-B6063A0BF126}" destId="{AC1B0658-4CD9-4870-BC19-948B075CF8BD}" srcOrd="0" destOrd="0" presId="urn:microsoft.com/office/officeart/2008/layout/SquareAccentList"/>
    <dgm:cxn modelId="{43ADDEB8-111B-4D73-A5C9-42E551566419}" srcId="{08C1E399-363E-4A68-963C-9DBCD5655336}" destId="{1C14653E-4205-4583-BEA7-881EBC27F928}" srcOrd="5" destOrd="0" parTransId="{8F7E60D9-F2BB-42E6-9B2D-3C41D89CFC53}" sibTransId="{C1093B2D-A00A-44A6-977A-5331680E8F31}"/>
    <dgm:cxn modelId="{293532BA-4C29-4452-9695-A73A2924B6BE}" srcId="{08C1E399-363E-4A68-963C-9DBCD5655336}" destId="{065718FA-C207-4627-8016-A2347028DF36}" srcOrd="3" destOrd="0" parTransId="{6A60F7F2-97E3-4982-A404-064CDEECDC92}" sibTransId="{24BF0763-B286-4600-8108-219A82B243FD}"/>
    <dgm:cxn modelId="{8B0474E7-96D4-4044-BFC2-FC238EE14F6B}" type="presOf" srcId="{1C14653E-4205-4583-BEA7-881EBC27F928}" destId="{EE31782D-0134-47D8-A102-A3B5BC3E085F}" srcOrd="0" destOrd="0" presId="urn:microsoft.com/office/officeart/2008/layout/SquareAccentList"/>
    <dgm:cxn modelId="{5E254273-5F4B-4713-830F-F7AF634C93F7}" type="presParOf" srcId="{8625ADB5-310F-4C9B-8F0E-AE88934FD281}" destId="{53F8B354-A323-4FC3-A13A-B2FC3198ADAE}" srcOrd="0" destOrd="0" presId="urn:microsoft.com/office/officeart/2008/layout/SquareAccentList"/>
    <dgm:cxn modelId="{6FAF5D28-A338-4C3A-8193-1DF6C0E391E8}" type="presParOf" srcId="{53F8B354-A323-4FC3-A13A-B2FC3198ADAE}" destId="{A56D8518-7A04-4315-9E88-B6AAC8D3A2ED}" srcOrd="0" destOrd="0" presId="urn:microsoft.com/office/officeart/2008/layout/SquareAccentList"/>
    <dgm:cxn modelId="{5555EAF1-B163-4FC2-BB0A-96F5A8ADED66}" type="presParOf" srcId="{A56D8518-7A04-4315-9E88-B6AAC8D3A2ED}" destId="{111F7668-2082-4C59-A78C-8AC13AADD72A}" srcOrd="0" destOrd="0" presId="urn:microsoft.com/office/officeart/2008/layout/SquareAccentList"/>
    <dgm:cxn modelId="{54929492-1096-471A-B515-76DE4BFCF101}" type="presParOf" srcId="{A56D8518-7A04-4315-9E88-B6AAC8D3A2ED}" destId="{75357BC9-C022-448F-BDCB-9C4ECC023C24}" srcOrd="1" destOrd="0" presId="urn:microsoft.com/office/officeart/2008/layout/SquareAccentList"/>
    <dgm:cxn modelId="{FAA0CE4A-B415-4D23-8A6F-7EB20189482F}" type="presParOf" srcId="{A56D8518-7A04-4315-9E88-B6AAC8D3A2ED}" destId="{3237700F-8D49-4656-BF65-DBC3D528747E}" srcOrd="2" destOrd="0" presId="urn:microsoft.com/office/officeart/2008/layout/SquareAccentList"/>
    <dgm:cxn modelId="{9F24C80D-849A-4457-8A64-248BA1B7500D}" type="presParOf" srcId="{53F8B354-A323-4FC3-A13A-B2FC3198ADAE}" destId="{11ED3360-31BC-470D-9E8B-59866E5E982A}" srcOrd="1" destOrd="0" presId="urn:microsoft.com/office/officeart/2008/layout/SquareAccentList"/>
    <dgm:cxn modelId="{80D4E111-7610-49C5-9FB3-F46DA2C4FAC8}" type="presParOf" srcId="{11ED3360-31BC-470D-9E8B-59866E5E982A}" destId="{5270E47D-B56B-4F9F-8618-36C003391A23}" srcOrd="0" destOrd="0" presId="urn:microsoft.com/office/officeart/2008/layout/SquareAccentList"/>
    <dgm:cxn modelId="{3A5724E8-4334-469D-BED9-A17655F9866E}" type="presParOf" srcId="{5270E47D-B56B-4F9F-8618-36C003391A23}" destId="{E8D2DD12-4681-423B-B3F3-729DC59CA7DF}" srcOrd="0" destOrd="0" presId="urn:microsoft.com/office/officeart/2008/layout/SquareAccentList"/>
    <dgm:cxn modelId="{78070DCD-4093-4BC6-A8D0-3A71BB5A6EB2}" type="presParOf" srcId="{5270E47D-B56B-4F9F-8618-36C003391A23}" destId="{AC1B0658-4CD9-4870-BC19-948B075CF8BD}" srcOrd="1" destOrd="0" presId="urn:microsoft.com/office/officeart/2008/layout/SquareAccentList"/>
    <dgm:cxn modelId="{0142CF98-DBED-440F-B6A1-9EA6A595B81C}" type="presParOf" srcId="{11ED3360-31BC-470D-9E8B-59866E5E982A}" destId="{7BBE4F2F-7B8B-4063-B059-E22522A20EF0}" srcOrd="1" destOrd="0" presId="urn:microsoft.com/office/officeart/2008/layout/SquareAccentList"/>
    <dgm:cxn modelId="{FFD57D29-194D-4205-A4B8-405852CC63B2}" type="presParOf" srcId="{7BBE4F2F-7B8B-4063-B059-E22522A20EF0}" destId="{CB2ADFCD-B53D-41F8-9B7B-428EDE50CCBF}" srcOrd="0" destOrd="0" presId="urn:microsoft.com/office/officeart/2008/layout/SquareAccentList"/>
    <dgm:cxn modelId="{06CB776D-2BFC-4BC7-91C6-2147DBCF04D0}" type="presParOf" srcId="{7BBE4F2F-7B8B-4063-B059-E22522A20EF0}" destId="{BF8914F7-6C9C-45DA-B6E6-D15FDAF28BDA}" srcOrd="1" destOrd="0" presId="urn:microsoft.com/office/officeart/2008/layout/SquareAccentList"/>
    <dgm:cxn modelId="{65787F34-9D5A-403D-B156-4A8F3C9611D8}" type="presParOf" srcId="{11ED3360-31BC-470D-9E8B-59866E5E982A}" destId="{9917357D-289F-480E-A60D-5B9BB258D273}" srcOrd="2" destOrd="0" presId="urn:microsoft.com/office/officeart/2008/layout/SquareAccentList"/>
    <dgm:cxn modelId="{A21EBC87-33F6-40A9-B52A-6803278E81D0}" type="presParOf" srcId="{9917357D-289F-480E-A60D-5B9BB258D273}" destId="{FCFA4914-D33C-4BCA-87A7-31522CC9FA69}" srcOrd="0" destOrd="0" presId="urn:microsoft.com/office/officeart/2008/layout/SquareAccentList"/>
    <dgm:cxn modelId="{7AE57818-A0F2-4724-ABF0-C67CA393968D}" type="presParOf" srcId="{9917357D-289F-480E-A60D-5B9BB258D273}" destId="{92F7D3DC-9391-449F-8304-9EF67B332C1D}" srcOrd="1" destOrd="0" presId="urn:microsoft.com/office/officeart/2008/layout/SquareAccentList"/>
    <dgm:cxn modelId="{2DA55BA1-6EFA-4C44-9CD5-3818D9627B80}" type="presParOf" srcId="{11ED3360-31BC-470D-9E8B-59866E5E982A}" destId="{10B320D8-2043-448C-8C07-E85F8FC93D98}" srcOrd="3" destOrd="0" presId="urn:microsoft.com/office/officeart/2008/layout/SquareAccentList"/>
    <dgm:cxn modelId="{579D5544-17C6-4C35-A55F-211DD2B641FD}" type="presParOf" srcId="{10B320D8-2043-448C-8C07-E85F8FC93D98}" destId="{5728260B-7950-4CD3-9F0E-12F60B7C09C0}" srcOrd="0" destOrd="0" presId="urn:microsoft.com/office/officeart/2008/layout/SquareAccentList"/>
    <dgm:cxn modelId="{4F1B6103-7FDA-4676-A75D-056DB9AD38DE}" type="presParOf" srcId="{10B320D8-2043-448C-8C07-E85F8FC93D98}" destId="{6B0BA22B-36FC-4174-9193-1027F6FA4B74}" srcOrd="1" destOrd="0" presId="urn:microsoft.com/office/officeart/2008/layout/SquareAccentList"/>
    <dgm:cxn modelId="{15E5AAF7-9960-4C6A-9DAD-1DA021E3BDC1}" type="presParOf" srcId="{11ED3360-31BC-470D-9E8B-59866E5E982A}" destId="{2AECC65B-10F0-44A5-833D-E4DB25CE3FE1}" srcOrd="4" destOrd="0" presId="urn:microsoft.com/office/officeart/2008/layout/SquareAccentList"/>
    <dgm:cxn modelId="{807CF6E3-CBFF-46CF-B0EB-036DDD240BAB}" type="presParOf" srcId="{2AECC65B-10F0-44A5-833D-E4DB25CE3FE1}" destId="{2237B019-2513-4EAC-B3E2-FCFB1AB4062E}" srcOrd="0" destOrd="0" presId="urn:microsoft.com/office/officeart/2008/layout/SquareAccentList"/>
    <dgm:cxn modelId="{43FBE3B4-4F37-4620-8367-DC971A1E0FD5}" type="presParOf" srcId="{2AECC65B-10F0-44A5-833D-E4DB25CE3FE1}" destId="{58B49F31-BA82-4B6F-A32B-5EFCECEBBBF8}" srcOrd="1" destOrd="0" presId="urn:microsoft.com/office/officeart/2008/layout/SquareAccentList"/>
    <dgm:cxn modelId="{119E33B4-105A-4940-9FEC-8B3CEEFCB172}" type="presParOf" srcId="{11ED3360-31BC-470D-9E8B-59866E5E982A}" destId="{76BF2C7B-2FD6-4FE8-9198-E347DA3A0143}" srcOrd="5" destOrd="0" presId="urn:microsoft.com/office/officeart/2008/layout/SquareAccentList"/>
    <dgm:cxn modelId="{10C7C2A9-2484-4EFD-B056-9E2D97E97B07}" type="presParOf" srcId="{76BF2C7B-2FD6-4FE8-9198-E347DA3A0143}" destId="{942360EC-4956-449D-BA0D-A2836C1EE14F}" srcOrd="0" destOrd="0" presId="urn:microsoft.com/office/officeart/2008/layout/SquareAccentList"/>
    <dgm:cxn modelId="{E3114644-CCDE-4E79-BC9D-E3654E2A2BA6}" type="presParOf" srcId="{76BF2C7B-2FD6-4FE8-9198-E347DA3A0143}" destId="{EE31782D-0134-47D8-A102-A3B5BC3E085F}" srcOrd="1" destOrd="0" presId="urn:microsoft.com/office/officeart/2008/layout/SquareAccentList"/>
    <dgm:cxn modelId="{3ABE36FE-0CF6-42B1-A654-E5D8F0DEF859}" type="presParOf" srcId="{11ED3360-31BC-470D-9E8B-59866E5E982A}" destId="{62CD10E7-F3A4-48EC-8C5E-CDB3A566AECA}" srcOrd="6" destOrd="0" presId="urn:microsoft.com/office/officeart/2008/layout/SquareAccentList"/>
    <dgm:cxn modelId="{70D684B5-509B-47E2-8E3B-FCDAC09E0357}" type="presParOf" srcId="{62CD10E7-F3A4-48EC-8C5E-CDB3A566AECA}" destId="{4187F0D4-2139-44FE-8A06-E1E43AD7A6BE}" srcOrd="0" destOrd="0" presId="urn:microsoft.com/office/officeart/2008/layout/SquareAccentList"/>
    <dgm:cxn modelId="{07F3E3F3-FE82-4DCF-960F-91184145E88D}" type="presParOf" srcId="{62CD10E7-F3A4-48EC-8C5E-CDB3A566AECA}" destId="{1A651C32-E42B-4767-AAA1-2AF6180E5929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A5C05FB-67AF-433B-8217-87AC489EBD4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98011AE-7DD4-44CB-94A0-7F1F85296F08}">
      <dgm:prSet/>
      <dgm:spPr/>
      <dgm:t>
        <a:bodyPr/>
        <a:lstStyle/>
        <a:p>
          <a:r>
            <a:rPr lang="pt-BR" b="0"/>
            <a:t>É uma discussão informal onde cada participante pode expressar suas ideias. </a:t>
          </a:r>
          <a:endParaRPr lang="en-US"/>
        </a:p>
      </dgm:t>
    </dgm:pt>
    <dgm:pt modelId="{D3909713-5028-4A01-96BD-79EE3CA0DB6D}" type="parTrans" cxnId="{A1E8154C-B59B-4B2B-9A69-EC9AE44053E5}">
      <dgm:prSet/>
      <dgm:spPr/>
      <dgm:t>
        <a:bodyPr/>
        <a:lstStyle/>
        <a:p>
          <a:endParaRPr lang="en-US"/>
        </a:p>
      </dgm:t>
    </dgm:pt>
    <dgm:pt modelId="{BBF43545-D425-4E9D-A48A-B4559FB7000C}" type="sibTrans" cxnId="{A1E8154C-B59B-4B2B-9A69-EC9AE44053E5}">
      <dgm:prSet/>
      <dgm:spPr/>
      <dgm:t>
        <a:bodyPr/>
        <a:lstStyle/>
        <a:p>
          <a:endParaRPr lang="en-US"/>
        </a:p>
      </dgm:t>
    </dgm:pt>
    <dgm:pt modelId="{7DD7AF96-6A68-436E-AACC-4D9836F6837E}">
      <dgm:prSet/>
      <dgm:spPr/>
      <dgm:t>
        <a:bodyPr/>
        <a:lstStyle/>
        <a:p>
          <a:r>
            <a:rPr lang="pt-BR" b="0"/>
            <a:t>Os participantes devem ser de diferentes áreas e cada um possui um tempo para compartilhar suas ideias.</a:t>
          </a:r>
          <a:endParaRPr lang="en-US"/>
        </a:p>
      </dgm:t>
    </dgm:pt>
    <dgm:pt modelId="{8524547B-FEF6-4A4E-B45B-59515E425FB1}" type="parTrans" cxnId="{A141A7BD-597B-4689-9369-F47742145CA2}">
      <dgm:prSet/>
      <dgm:spPr/>
      <dgm:t>
        <a:bodyPr/>
        <a:lstStyle/>
        <a:p>
          <a:endParaRPr lang="en-US"/>
        </a:p>
      </dgm:t>
    </dgm:pt>
    <dgm:pt modelId="{F7E4E690-78E1-418A-9EE6-3425913667A5}" type="sibTrans" cxnId="{A141A7BD-597B-4689-9369-F47742145CA2}">
      <dgm:prSet/>
      <dgm:spPr/>
      <dgm:t>
        <a:bodyPr/>
        <a:lstStyle/>
        <a:p>
          <a:endParaRPr lang="en-US"/>
        </a:p>
      </dgm:t>
    </dgm:pt>
    <dgm:pt modelId="{34CF2EB1-8EBC-436C-A866-3B725F8A811D}">
      <dgm:prSet/>
      <dgm:spPr/>
      <dgm:t>
        <a:bodyPr/>
        <a:lstStyle/>
        <a:p>
          <a:r>
            <a:rPr lang="pt-BR" b="0"/>
            <a:t>Esta técnica tem foco na resolução de um problema particular, onde:</a:t>
          </a:r>
          <a:endParaRPr lang="en-US"/>
        </a:p>
      </dgm:t>
    </dgm:pt>
    <dgm:pt modelId="{AC083108-1F49-424F-91F5-2F82563E3337}" type="parTrans" cxnId="{0A32D410-9BA0-4AA8-AD7A-4A9AB473DCC8}">
      <dgm:prSet/>
      <dgm:spPr/>
      <dgm:t>
        <a:bodyPr/>
        <a:lstStyle/>
        <a:p>
          <a:endParaRPr lang="en-US"/>
        </a:p>
      </dgm:t>
    </dgm:pt>
    <dgm:pt modelId="{A779E8B2-3A20-45FE-B8C6-2A938D82DA70}" type="sibTrans" cxnId="{0A32D410-9BA0-4AA8-AD7A-4A9AB473DCC8}">
      <dgm:prSet/>
      <dgm:spPr/>
      <dgm:t>
        <a:bodyPr/>
        <a:lstStyle/>
        <a:p>
          <a:endParaRPr lang="en-US"/>
        </a:p>
      </dgm:t>
    </dgm:pt>
    <dgm:pt modelId="{B41B7A68-736E-43E8-8C00-8FD20EB6E358}">
      <dgm:prSet/>
      <dgm:spPr/>
      <dgm:t>
        <a:bodyPr/>
        <a:lstStyle/>
        <a:p>
          <a:r>
            <a:rPr lang="pt-BR" b="0"/>
            <a:t>É feita uma apresentação do problema/necessidade, requerendo assim soluções.</a:t>
          </a:r>
          <a:endParaRPr lang="en-US"/>
        </a:p>
      </dgm:t>
    </dgm:pt>
    <dgm:pt modelId="{F06C072F-FDBF-4593-8454-50F01A4D40E4}" type="parTrans" cxnId="{82DCBBE0-5AEA-4D0F-967A-6925E6C37A27}">
      <dgm:prSet/>
      <dgm:spPr/>
      <dgm:t>
        <a:bodyPr/>
        <a:lstStyle/>
        <a:p>
          <a:endParaRPr lang="en-US"/>
        </a:p>
      </dgm:t>
    </dgm:pt>
    <dgm:pt modelId="{5FBD6A08-069B-4A50-8710-B6B48EBF8BA4}" type="sibTrans" cxnId="{82DCBBE0-5AEA-4D0F-967A-6925E6C37A27}">
      <dgm:prSet/>
      <dgm:spPr/>
      <dgm:t>
        <a:bodyPr/>
        <a:lstStyle/>
        <a:p>
          <a:endParaRPr lang="en-US"/>
        </a:p>
      </dgm:t>
    </dgm:pt>
    <dgm:pt modelId="{426E5E6D-A51C-4227-A1DC-F0617FE73B7A}" type="pres">
      <dgm:prSet presAssocID="{5A5C05FB-67AF-433B-8217-87AC489EBD49}" presName="outerComposite" presStyleCnt="0">
        <dgm:presLayoutVars>
          <dgm:chMax val="5"/>
          <dgm:dir/>
          <dgm:resizeHandles val="exact"/>
        </dgm:presLayoutVars>
      </dgm:prSet>
      <dgm:spPr/>
    </dgm:pt>
    <dgm:pt modelId="{549C1D38-F48E-4D17-88ED-BBEB5D432021}" type="pres">
      <dgm:prSet presAssocID="{5A5C05FB-67AF-433B-8217-87AC489EBD49}" presName="dummyMaxCanvas" presStyleCnt="0">
        <dgm:presLayoutVars/>
      </dgm:prSet>
      <dgm:spPr/>
    </dgm:pt>
    <dgm:pt modelId="{87E734EB-F614-400B-B4FA-429E544420A5}" type="pres">
      <dgm:prSet presAssocID="{5A5C05FB-67AF-433B-8217-87AC489EBD49}" presName="ThreeNodes_1" presStyleLbl="node1" presStyleIdx="0" presStyleCnt="3">
        <dgm:presLayoutVars>
          <dgm:bulletEnabled val="1"/>
        </dgm:presLayoutVars>
      </dgm:prSet>
      <dgm:spPr/>
    </dgm:pt>
    <dgm:pt modelId="{A3A69A31-3CBB-4E36-91C4-396460100B08}" type="pres">
      <dgm:prSet presAssocID="{5A5C05FB-67AF-433B-8217-87AC489EBD49}" presName="ThreeNodes_2" presStyleLbl="node1" presStyleIdx="1" presStyleCnt="3">
        <dgm:presLayoutVars>
          <dgm:bulletEnabled val="1"/>
        </dgm:presLayoutVars>
      </dgm:prSet>
      <dgm:spPr/>
    </dgm:pt>
    <dgm:pt modelId="{9101F79F-E4E2-4F60-8516-5A1F380C8E0A}" type="pres">
      <dgm:prSet presAssocID="{5A5C05FB-67AF-433B-8217-87AC489EBD49}" presName="ThreeNodes_3" presStyleLbl="node1" presStyleIdx="2" presStyleCnt="3">
        <dgm:presLayoutVars>
          <dgm:bulletEnabled val="1"/>
        </dgm:presLayoutVars>
      </dgm:prSet>
      <dgm:spPr/>
    </dgm:pt>
    <dgm:pt modelId="{83A72DF9-D7F4-4022-999C-C0F98F7EC8C7}" type="pres">
      <dgm:prSet presAssocID="{5A5C05FB-67AF-433B-8217-87AC489EBD49}" presName="ThreeConn_1-2" presStyleLbl="fgAccFollowNode1" presStyleIdx="0" presStyleCnt="2">
        <dgm:presLayoutVars>
          <dgm:bulletEnabled val="1"/>
        </dgm:presLayoutVars>
      </dgm:prSet>
      <dgm:spPr/>
    </dgm:pt>
    <dgm:pt modelId="{2A64F286-69EF-4C1B-9FA6-82AF67F23840}" type="pres">
      <dgm:prSet presAssocID="{5A5C05FB-67AF-433B-8217-87AC489EBD49}" presName="ThreeConn_2-3" presStyleLbl="fgAccFollowNode1" presStyleIdx="1" presStyleCnt="2">
        <dgm:presLayoutVars>
          <dgm:bulletEnabled val="1"/>
        </dgm:presLayoutVars>
      </dgm:prSet>
      <dgm:spPr/>
    </dgm:pt>
    <dgm:pt modelId="{BBE1F977-B092-4CE5-8C57-1B04424E01E0}" type="pres">
      <dgm:prSet presAssocID="{5A5C05FB-67AF-433B-8217-87AC489EBD49}" presName="ThreeNodes_1_text" presStyleLbl="node1" presStyleIdx="2" presStyleCnt="3">
        <dgm:presLayoutVars>
          <dgm:bulletEnabled val="1"/>
        </dgm:presLayoutVars>
      </dgm:prSet>
      <dgm:spPr/>
    </dgm:pt>
    <dgm:pt modelId="{4F171293-7DF3-499E-B4FE-F98595D50262}" type="pres">
      <dgm:prSet presAssocID="{5A5C05FB-67AF-433B-8217-87AC489EBD49}" presName="ThreeNodes_2_text" presStyleLbl="node1" presStyleIdx="2" presStyleCnt="3">
        <dgm:presLayoutVars>
          <dgm:bulletEnabled val="1"/>
        </dgm:presLayoutVars>
      </dgm:prSet>
      <dgm:spPr/>
    </dgm:pt>
    <dgm:pt modelId="{28ED4527-40B0-4248-B981-67498F63B65F}" type="pres">
      <dgm:prSet presAssocID="{5A5C05FB-67AF-433B-8217-87AC489EBD4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01A680D-5591-4D08-9E50-6582C82637F2}" type="presOf" srcId="{7DD7AF96-6A68-436E-AACC-4D9836F6837E}" destId="{4F171293-7DF3-499E-B4FE-F98595D50262}" srcOrd="1" destOrd="0" presId="urn:microsoft.com/office/officeart/2005/8/layout/vProcess5"/>
    <dgm:cxn modelId="{0A32D410-9BA0-4AA8-AD7A-4A9AB473DCC8}" srcId="{5A5C05FB-67AF-433B-8217-87AC489EBD49}" destId="{34CF2EB1-8EBC-436C-A866-3B725F8A811D}" srcOrd="2" destOrd="0" parTransId="{AC083108-1F49-424F-91F5-2F82563E3337}" sibTransId="{A779E8B2-3A20-45FE-B8C6-2A938D82DA70}"/>
    <dgm:cxn modelId="{17CFA126-3BE8-48C2-AC4B-66A8C6CE411B}" type="presOf" srcId="{B41B7A68-736E-43E8-8C00-8FD20EB6E358}" destId="{28ED4527-40B0-4248-B981-67498F63B65F}" srcOrd="1" destOrd="1" presId="urn:microsoft.com/office/officeart/2005/8/layout/vProcess5"/>
    <dgm:cxn modelId="{88F5A636-7B2D-4481-9431-95192A8ABDE0}" type="presOf" srcId="{998011AE-7DD4-44CB-94A0-7F1F85296F08}" destId="{87E734EB-F614-400B-B4FA-429E544420A5}" srcOrd="0" destOrd="0" presId="urn:microsoft.com/office/officeart/2005/8/layout/vProcess5"/>
    <dgm:cxn modelId="{0DAF736A-0401-4234-895A-5ECF50DE925C}" type="presOf" srcId="{BBF43545-D425-4E9D-A48A-B4559FB7000C}" destId="{83A72DF9-D7F4-4022-999C-C0F98F7EC8C7}" srcOrd="0" destOrd="0" presId="urn:microsoft.com/office/officeart/2005/8/layout/vProcess5"/>
    <dgm:cxn modelId="{A1E8154C-B59B-4B2B-9A69-EC9AE44053E5}" srcId="{5A5C05FB-67AF-433B-8217-87AC489EBD49}" destId="{998011AE-7DD4-44CB-94A0-7F1F85296F08}" srcOrd="0" destOrd="0" parTransId="{D3909713-5028-4A01-96BD-79EE3CA0DB6D}" sibTransId="{BBF43545-D425-4E9D-A48A-B4559FB7000C}"/>
    <dgm:cxn modelId="{BDC00074-51C1-4129-9340-3F2B060DCBCF}" type="presOf" srcId="{34CF2EB1-8EBC-436C-A866-3B725F8A811D}" destId="{9101F79F-E4E2-4F60-8516-5A1F380C8E0A}" srcOrd="0" destOrd="0" presId="urn:microsoft.com/office/officeart/2005/8/layout/vProcess5"/>
    <dgm:cxn modelId="{523EB176-2545-424F-99C6-AC0BC76963BD}" type="presOf" srcId="{5A5C05FB-67AF-433B-8217-87AC489EBD49}" destId="{426E5E6D-A51C-4227-A1DC-F0617FE73B7A}" srcOrd="0" destOrd="0" presId="urn:microsoft.com/office/officeart/2005/8/layout/vProcess5"/>
    <dgm:cxn modelId="{25399A7A-8F4F-46BF-AE50-0610BDD63B2B}" type="presOf" srcId="{7DD7AF96-6A68-436E-AACC-4D9836F6837E}" destId="{A3A69A31-3CBB-4E36-91C4-396460100B08}" srcOrd="0" destOrd="0" presId="urn:microsoft.com/office/officeart/2005/8/layout/vProcess5"/>
    <dgm:cxn modelId="{23B7FE9F-0D62-45D1-A2BE-27A428CD7269}" type="presOf" srcId="{F7E4E690-78E1-418A-9EE6-3425913667A5}" destId="{2A64F286-69EF-4C1B-9FA6-82AF67F23840}" srcOrd="0" destOrd="0" presId="urn:microsoft.com/office/officeart/2005/8/layout/vProcess5"/>
    <dgm:cxn modelId="{A141A7BD-597B-4689-9369-F47742145CA2}" srcId="{5A5C05FB-67AF-433B-8217-87AC489EBD49}" destId="{7DD7AF96-6A68-436E-AACC-4D9836F6837E}" srcOrd="1" destOrd="0" parTransId="{8524547B-FEF6-4A4E-B45B-59515E425FB1}" sibTransId="{F7E4E690-78E1-418A-9EE6-3425913667A5}"/>
    <dgm:cxn modelId="{FA7386C7-30C7-41F7-B433-220E871CB3CF}" type="presOf" srcId="{B41B7A68-736E-43E8-8C00-8FD20EB6E358}" destId="{9101F79F-E4E2-4F60-8516-5A1F380C8E0A}" srcOrd="0" destOrd="1" presId="urn:microsoft.com/office/officeart/2005/8/layout/vProcess5"/>
    <dgm:cxn modelId="{1C951CD4-E74A-43A6-8C57-7929036744C0}" type="presOf" srcId="{998011AE-7DD4-44CB-94A0-7F1F85296F08}" destId="{BBE1F977-B092-4CE5-8C57-1B04424E01E0}" srcOrd="1" destOrd="0" presId="urn:microsoft.com/office/officeart/2005/8/layout/vProcess5"/>
    <dgm:cxn modelId="{82DCBBE0-5AEA-4D0F-967A-6925E6C37A27}" srcId="{34CF2EB1-8EBC-436C-A866-3B725F8A811D}" destId="{B41B7A68-736E-43E8-8C00-8FD20EB6E358}" srcOrd="0" destOrd="0" parTransId="{F06C072F-FDBF-4593-8454-50F01A4D40E4}" sibTransId="{5FBD6A08-069B-4A50-8710-B6B48EBF8BA4}"/>
    <dgm:cxn modelId="{78772AF1-16AE-47ED-983B-CF0A7C0B16B5}" type="presOf" srcId="{34CF2EB1-8EBC-436C-A866-3B725F8A811D}" destId="{28ED4527-40B0-4248-B981-67498F63B65F}" srcOrd="1" destOrd="0" presId="urn:microsoft.com/office/officeart/2005/8/layout/vProcess5"/>
    <dgm:cxn modelId="{1AF15E43-EC02-4274-A2E0-03582338C291}" type="presParOf" srcId="{426E5E6D-A51C-4227-A1DC-F0617FE73B7A}" destId="{549C1D38-F48E-4D17-88ED-BBEB5D432021}" srcOrd="0" destOrd="0" presId="urn:microsoft.com/office/officeart/2005/8/layout/vProcess5"/>
    <dgm:cxn modelId="{86E07EE1-8231-4B78-AE59-AF5C97C46DE9}" type="presParOf" srcId="{426E5E6D-A51C-4227-A1DC-F0617FE73B7A}" destId="{87E734EB-F614-400B-B4FA-429E544420A5}" srcOrd="1" destOrd="0" presId="urn:microsoft.com/office/officeart/2005/8/layout/vProcess5"/>
    <dgm:cxn modelId="{8CD1BBA7-49AB-4571-8AEE-F7EE2FBF3CC4}" type="presParOf" srcId="{426E5E6D-A51C-4227-A1DC-F0617FE73B7A}" destId="{A3A69A31-3CBB-4E36-91C4-396460100B08}" srcOrd="2" destOrd="0" presId="urn:microsoft.com/office/officeart/2005/8/layout/vProcess5"/>
    <dgm:cxn modelId="{CA52A81C-749E-4B7B-8D20-CBFAD9E5314C}" type="presParOf" srcId="{426E5E6D-A51C-4227-A1DC-F0617FE73B7A}" destId="{9101F79F-E4E2-4F60-8516-5A1F380C8E0A}" srcOrd="3" destOrd="0" presId="urn:microsoft.com/office/officeart/2005/8/layout/vProcess5"/>
    <dgm:cxn modelId="{E24B8445-B3CA-40F5-8811-F22648A2A596}" type="presParOf" srcId="{426E5E6D-A51C-4227-A1DC-F0617FE73B7A}" destId="{83A72DF9-D7F4-4022-999C-C0F98F7EC8C7}" srcOrd="4" destOrd="0" presId="urn:microsoft.com/office/officeart/2005/8/layout/vProcess5"/>
    <dgm:cxn modelId="{62E43437-D4CC-4246-8F5C-7E92E5EFE030}" type="presParOf" srcId="{426E5E6D-A51C-4227-A1DC-F0617FE73B7A}" destId="{2A64F286-69EF-4C1B-9FA6-82AF67F23840}" srcOrd="5" destOrd="0" presId="urn:microsoft.com/office/officeart/2005/8/layout/vProcess5"/>
    <dgm:cxn modelId="{066690AA-12A6-419C-A8C9-E492E8C2F810}" type="presParOf" srcId="{426E5E6D-A51C-4227-A1DC-F0617FE73B7A}" destId="{BBE1F977-B092-4CE5-8C57-1B04424E01E0}" srcOrd="6" destOrd="0" presId="urn:microsoft.com/office/officeart/2005/8/layout/vProcess5"/>
    <dgm:cxn modelId="{33D773A7-7C9B-4B69-9FDE-D61200F0A785}" type="presParOf" srcId="{426E5E6D-A51C-4227-A1DC-F0617FE73B7A}" destId="{4F171293-7DF3-499E-B4FE-F98595D50262}" srcOrd="7" destOrd="0" presId="urn:microsoft.com/office/officeart/2005/8/layout/vProcess5"/>
    <dgm:cxn modelId="{896EF743-9CBB-4E63-BD62-7ECEC85EC70F}" type="presParOf" srcId="{426E5E6D-A51C-4227-A1DC-F0617FE73B7A}" destId="{28ED4527-40B0-4248-B981-67498F63B65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D71C41B-02D6-4FDC-A1B4-480B853ABEB5}" type="doc">
      <dgm:prSet loTypeId="urn:microsoft.com/office/officeart/2005/8/layout/hList9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pt-BR"/>
        </a:p>
      </dgm:t>
    </dgm:pt>
    <dgm:pt modelId="{611B20C9-ABED-4F48-B44E-21730690D9D7}">
      <dgm:prSet phldrT="[Texto]"/>
      <dgm:spPr/>
      <dgm:t>
        <a:bodyPr/>
        <a:lstStyle/>
        <a:p>
          <a:r>
            <a:rPr lang="pt-BR" b="1" i="1" u="none" dirty="0"/>
            <a:t>Situação</a:t>
          </a:r>
          <a:endParaRPr lang="pt-BR" dirty="0"/>
        </a:p>
      </dgm:t>
    </dgm:pt>
    <dgm:pt modelId="{497ABC2B-7872-4A22-8FB8-D498B7E15AB5}" type="parTrans" cxnId="{4BB966E1-19D5-428F-98C4-CA0FB02C8940}">
      <dgm:prSet/>
      <dgm:spPr/>
      <dgm:t>
        <a:bodyPr/>
        <a:lstStyle/>
        <a:p>
          <a:endParaRPr lang="pt-BR"/>
        </a:p>
      </dgm:t>
    </dgm:pt>
    <dgm:pt modelId="{97CFE539-5EEB-47C9-9842-B87E3B6191B7}" type="sibTrans" cxnId="{4BB966E1-19D5-428F-98C4-CA0FB02C8940}">
      <dgm:prSet/>
      <dgm:spPr/>
      <dgm:t>
        <a:bodyPr/>
        <a:lstStyle/>
        <a:p>
          <a:endParaRPr lang="pt-BR"/>
        </a:p>
      </dgm:t>
    </dgm:pt>
    <dgm:pt modelId="{29B1CCE3-C80E-4D9C-8FEE-E316ADBB48CA}">
      <dgm:prSet phldrT="[Texto]"/>
      <dgm:spPr/>
      <dgm:t>
        <a:bodyPr/>
        <a:lstStyle/>
        <a:p>
          <a:r>
            <a:rPr lang="pt-BR" b="0" i="1" u="none" dirty="0"/>
            <a:t>O número de clientes que frequentam uma dada loja reduziu drasticamente nos meses recentes;</a:t>
          </a:r>
          <a:endParaRPr lang="pt-BR" dirty="0"/>
        </a:p>
      </dgm:t>
    </dgm:pt>
    <dgm:pt modelId="{8B834A68-CB30-4B30-88F9-824410C2EC7E}" type="parTrans" cxnId="{738CB503-EE40-437A-A0A7-B900EF46EDBC}">
      <dgm:prSet/>
      <dgm:spPr/>
      <dgm:t>
        <a:bodyPr/>
        <a:lstStyle/>
        <a:p>
          <a:endParaRPr lang="pt-BR"/>
        </a:p>
      </dgm:t>
    </dgm:pt>
    <dgm:pt modelId="{28090C58-5995-4D9D-A291-6E431AF5C04B}" type="sibTrans" cxnId="{738CB503-EE40-437A-A0A7-B900EF46EDBC}">
      <dgm:prSet/>
      <dgm:spPr/>
      <dgm:t>
        <a:bodyPr/>
        <a:lstStyle/>
        <a:p>
          <a:endParaRPr lang="pt-BR"/>
        </a:p>
      </dgm:t>
    </dgm:pt>
    <dgm:pt modelId="{08FA1564-01CE-4D94-AEEF-EE09650AA38D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1" u="none" dirty="0"/>
            <a:t>o seu dono procura novas formas de atrair novos clientes e de aumentar a frequência de ida à loja dos clientes atuais</a:t>
          </a:r>
          <a:endParaRPr lang="pt-BR" dirty="0"/>
        </a:p>
      </dgm:t>
    </dgm:pt>
    <dgm:pt modelId="{D2AA2515-3C45-440E-8CC0-445E230A38FB}" type="parTrans" cxnId="{4996CDB1-DE91-4C53-A74B-EA0A6AFDD6C8}">
      <dgm:prSet/>
      <dgm:spPr/>
      <dgm:t>
        <a:bodyPr/>
        <a:lstStyle/>
        <a:p>
          <a:endParaRPr lang="pt-BR"/>
        </a:p>
      </dgm:t>
    </dgm:pt>
    <dgm:pt modelId="{E87F4546-26D8-45EE-952E-BA83FCE9E635}" type="sibTrans" cxnId="{4996CDB1-DE91-4C53-A74B-EA0A6AFDD6C8}">
      <dgm:prSet/>
      <dgm:spPr/>
      <dgm:t>
        <a:bodyPr/>
        <a:lstStyle/>
        <a:p>
          <a:endParaRPr lang="pt-BR"/>
        </a:p>
      </dgm:t>
    </dgm:pt>
    <dgm:pt modelId="{9D5D9C34-F2F8-4459-800B-5F13BBD3B478}">
      <dgm:prSet phldrT="[Texto]"/>
      <dgm:spPr/>
      <dgm:t>
        <a:bodyPr/>
        <a:lstStyle/>
        <a:p>
          <a:r>
            <a:rPr lang="pt-BR" b="1" i="1" u="none" dirty="0"/>
            <a:t>Problema</a:t>
          </a:r>
          <a:endParaRPr lang="pt-BR" dirty="0"/>
        </a:p>
      </dgm:t>
    </dgm:pt>
    <dgm:pt modelId="{43F89066-6769-4E03-8FD9-30BD384CE842}" type="parTrans" cxnId="{4B2DC01A-22DE-4065-9BE1-7961880F0F4A}">
      <dgm:prSet/>
      <dgm:spPr/>
      <dgm:t>
        <a:bodyPr/>
        <a:lstStyle/>
        <a:p>
          <a:endParaRPr lang="pt-BR"/>
        </a:p>
      </dgm:t>
    </dgm:pt>
    <dgm:pt modelId="{CBD2511D-641A-4715-922E-624C3CE42364}" type="sibTrans" cxnId="{4B2DC01A-22DE-4065-9BE1-7961880F0F4A}">
      <dgm:prSet/>
      <dgm:spPr/>
      <dgm:t>
        <a:bodyPr/>
        <a:lstStyle/>
        <a:p>
          <a:endParaRPr lang="pt-BR"/>
        </a:p>
      </dgm:t>
    </dgm:pt>
    <dgm:pt modelId="{1FE6713B-E288-4F24-A7AD-F6BBB093A0D4}">
      <dgm:prSet phldrT="[Texto]"/>
      <dgm:spPr/>
      <dgm:t>
        <a:bodyPr/>
        <a:lstStyle/>
        <a:p>
          <a:r>
            <a:rPr lang="pt-BR" b="0" i="1" u="none" dirty="0"/>
            <a:t>Como atrair mais clientes?</a:t>
          </a:r>
          <a:endParaRPr lang="pt-BR" dirty="0"/>
        </a:p>
      </dgm:t>
    </dgm:pt>
    <dgm:pt modelId="{911BA802-9823-4640-8C46-F524568724D5}" type="parTrans" cxnId="{B0587441-2E26-4F2B-B012-2E5E1758A2D2}">
      <dgm:prSet/>
      <dgm:spPr/>
      <dgm:t>
        <a:bodyPr/>
        <a:lstStyle/>
        <a:p>
          <a:endParaRPr lang="pt-BR"/>
        </a:p>
      </dgm:t>
    </dgm:pt>
    <dgm:pt modelId="{1537B678-1AB4-4E94-B513-6977F8A22AAB}" type="sibTrans" cxnId="{B0587441-2E26-4F2B-B012-2E5E1758A2D2}">
      <dgm:prSet/>
      <dgm:spPr/>
      <dgm:t>
        <a:bodyPr/>
        <a:lstStyle/>
        <a:p>
          <a:endParaRPr lang="pt-BR"/>
        </a:p>
      </dgm:t>
    </dgm:pt>
    <dgm:pt modelId="{7B0BC682-C78A-4ED8-AE64-F2AD315195AA}" type="pres">
      <dgm:prSet presAssocID="{ED71C41B-02D6-4FDC-A1B4-480B853ABEB5}" presName="list" presStyleCnt="0">
        <dgm:presLayoutVars>
          <dgm:dir/>
          <dgm:animLvl val="lvl"/>
        </dgm:presLayoutVars>
      </dgm:prSet>
      <dgm:spPr/>
    </dgm:pt>
    <dgm:pt modelId="{29309311-4966-45C5-AD86-87A356B9F297}" type="pres">
      <dgm:prSet presAssocID="{611B20C9-ABED-4F48-B44E-21730690D9D7}" presName="posSpace" presStyleCnt="0"/>
      <dgm:spPr/>
    </dgm:pt>
    <dgm:pt modelId="{BFFC7843-2E54-42E9-BFC9-DF0DB261E4AE}" type="pres">
      <dgm:prSet presAssocID="{611B20C9-ABED-4F48-B44E-21730690D9D7}" presName="vertFlow" presStyleCnt="0"/>
      <dgm:spPr/>
    </dgm:pt>
    <dgm:pt modelId="{761E8AB7-B759-4C3A-829B-F3AE275911C0}" type="pres">
      <dgm:prSet presAssocID="{611B20C9-ABED-4F48-B44E-21730690D9D7}" presName="topSpace" presStyleCnt="0"/>
      <dgm:spPr/>
    </dgm:pt>
    <dgm:pt modelId="{4D9DBB43-00D8-4895-8FBE-0114E9013486}" type="pres">
      <dgm:prSet presAssocID="{611B20C9-ABED-4F48-B44E-21730690D9D7}" presName="firstComp" presStyleCnt="0"/>
      <dgm:spPr/>
    </dgm:pt>
    <dgm:pt modelId="{5CE88FB4-4B6F-4252-8D12-304F7C04192C}" type="pres">
      <dgm:prSet presAssocID="{611B20C9-ABED-4F48-B44E-21730690D9D7}" presName="firstChild" presStyleLbl="bgAccFollowNode1" presStyleIdx="0" presStyleCnt="3"/>
      <dgm:spPr/>
    </dgm:pt>
    <dgm:pt modelId="{9DB0148F-6960-474E-83DF-65644D7D2936}" type="pres">
      <dgm:prSet presAssocID="{611B20C9-ABED-4F48-B44E-21730690D9D7}" presName="firstChildTx" presStyleLbl="bgAccFollowNode1" presStyleIdx="0" presStyleCnt="3">
        <dgm:presLayoutVars>
          <dgm:bulletEnabled val="1"/>
        </dgm:presLayoutVars>
      </dgm:prSet>
      <dgm:spPr/>
    </dgm:pt>
    <dgm:pt modelId="{018E4558-8968-46BA-BA79-8B331DBC2196}" type="pres">
      <dgm:prSet presAssocID="{08FA1564-01CE-4D94-AEEF-EE09650AA38D}" presName="comp" presStyleCnt="0"/>
      <dgm:spPr/>
    </dgm:pt>
    <dgm:pt modelId="{1E18C531-2614-44E0-9B10-676D6F8C828D}" type="pres">
      <dgm:prSet presAssocID="{08FA1564-01CE-4D94-AEEF-EE09650AA38D}" presName="child" presStyleLbl="bgAccFollowNode1" presStyleIdx="1" presStyleCnt="3"/>
      <dgm:spPr/>
    </dgm:pt>
    <dgm:pt modelId="{2DD60097-6B40-49F2-BFCF-B6F57C13FF48}" type="pres">
      <dgm:prSet presAssocID="{08FA1564-01CE-4D94-AEEF-EE09650AA38D}" presName="childTx" presStyleLbl="bgAccFollowNode1" presStyleIdx="1" presStyleCnt="3">
        <dgm:presLayoutVars>
          <dgm:bulletEnabled val="1"/>
        </dgm:presLayoutVars>
      </dgm:prSet>
      <dgm:spPr/>
    </dgm:pt>
    <dgm:pt modelId="{F80A6F36-052B-4AA7-9427-23E9517E1760}" type="pres">
      <dgm:prSet presAssocID="{611B20C9-ABED-4F48-B44E-21730690D9D7}" presName="negSpace" presStyleCnt="0"/>
      <dgm:spPr/>
    </dgm:pt>
    <dgm:pt modelId="{36446F05-1AAA-43B1-9E5E-3E7AB11359E9}" type="pres">
      <dgm:prSet presAssocID="{611B20C9-ABED-4F48-B44E-21730690D9D7}" presName="circle" presStyleLbl="node1" presStyleIdx="0" presStyleCnt="2"/>
      <dgm:spPr/>
    </dgm:pt>
    <dgm:pt modelId="{4F30EDF2-8FE4-450E-8D3D-AA3689238CC8}" type="pres">
      <dgm:prSet presAssocID="{97CFE539-5EEB-47C9-9842-B87E3B6191B7}" presName="transSpace" presStyleCnt="0"/>
      <dgm:spPr/>
    </dgm:pt>
    <dgm:pt modelId="{F001D852-A3C9-4B20-B585-0D2DA6204775}" type="pres">
      <dgm:prSet presAssocID="{9D5D9C34-F2F8-4459-800B-5F13BBD3B478}" presName="posSpace" presStyleCnt="0"/>
      <dgm:spPr/>
    </dgm:pt>
    <dgm:pt modelId="{313C63B8-DC0C-4306-B4E5-8C0B3325EEDE}" type="pres">
      <dgm:prSet presAssocID="{9D5D9C34-F2F8-4459-800B-5F13BBD3B478}" presName="vertFlow" presStyleCnt="0"/>
      <dgm:spPr/>
    </dgm:pt>
    <dgm:pt modelId="{2E5F4F78-1FB8-40C3-AC0A-F12101E45B78}" type="pres">
      <dgm:prSet presAssocID="{9D5D9C34-F2F8-4459-800B-5F13BBD3B478}" presName="topSpace" presStyleCnt="0"/>
      <dgm:spPr/>
    </dgm:pt>
    <dgm:pt modelId="{6E06A949-8F99-4A23-8229-8695D75DD9DD}" type="pres">
      <dgm:prSet presAssocID="{9D5D9C34-F2F8-4459-800B-5F13BBD3B478}" presName="firstComp" presStyleCnt="0"/>
      <dgm:spPr/>
    </dgm:pt>
    <dgm:pt modelId="{C8C401A9-5C25-4746-AC56-AA8545841B60}" type="pres">
      <dgm:prSet presAssocID="{9D5D9C34-F2F8-4459-800B-5F13BBD3B478}" presName="firstChild" presStyleLbl="bgAccFollowNode1" presStyleIdx="2" presStyleCnt="3"/>
      <dgm:spPr/>
    </dgm:pt>
    <dgm:pt modelId="{20A0A94D-8485-40B3-AEA2-665E684B5C48}" type="pres">
      <dgm:prSet presAssocID="{9D5D9C34-F2F8-4459-800B-5F13BBD3B478}" presName="firstChildTx" presStyleLbl="bgAccFollowNode1" presStyleIdx="2" presStyleCnt="3">
        <dgm:presLayoutVars>
          <dgm:bulletEnabled val="1"/>
        </dgm:presLayoutVars>
      </dgm:prSet>
      <dgm:spPr/>
    </dgm:pt>
    <dgm:pt modelId="{D1EA2BEC-D825-47CF-B41A-36EC2D0B6526}" type="pres">
      <dgm:prSet presAssocID="{9D5D9C34-F2F8-4459-800B-5F13BBD3B478}" presName="negSpace" presStyleCnt="0"/>
      <dgm:spPr/>
    </dgm:pt>
    <dgm:pt modelId="{D259AE2E-DC7E-44B8-A271-C07B47466173}" type="pres">
      <dgm:prSet presAssocID="{9D5D9C34-F2F8-4459-800B-5F13BBD3B478}" presName="circle" presStyleLbl="node1" presStyleIdx="1" presStyleCnt="2"/>
      <dgm:spPr/>
    </dgm:pt>
  </dgm:ptLst>
  <dgm:cxnLst>
    <dgm:cxn modelId="{738CB503-EE40-437A-A0A7-B900EF46EDBC}" srcId="{611B20C9-ABED-4F48-B44E-21730690D9D7}" destId="{29B1CCE3-C80E-4D9C-8FEE-E316ADBB48CA}" srcOrd="0" destOrd="0" parTransId="{8B834A68-CB30-4B30-88F9-824410C2EC7E}" sibTransId="{28090C58-5995-4D9D-A291-6E431AF5C04B}"/>
    <dgm:cxn modelId="{9B581111-9400-4A92-980C-D50A8EE53E58}" type="presOf" srcId="{ED71C41B-02D6-4FDC-A1B4-480B853ABEB5}" destId="{7B0BC682-C78A-4ED8-AE64-F2AD315195AA}" srcOrd="0" destOrd="0" presId="urn:microsoft.com/office/officeart/2005/8/layout/hList9"/>
    <dgm:cxn modelId="{4B2DC01A-22DE-4065-9BE1-7961880F0F4A}" srcId="{ED71C41B-02D6-4FDC-A1B4-480B853ABEB5}" destId="{9D5D9C34-F2F8-4459-800B-5F13BBD3B478}" srcOrd="1" destOrd="0" parTransId="{43F89066-6769-4E03-8FD9-30BD384CE842}" sibTransId="{CBD2511D-641A-4715-922E-624C3CE42364}"/>
    <dgm:cxn modelId="{A82C9B22-B89F-4F98-93B3-6A787D2E58AE}" type="presOf" srcId="{08FA1564-01CE-4D94-AEEF-EE09650AA38D}" destId="{1E18C531-2614-44E0-9B10-676D6F8C828D}" srcOrd="0" destOrd="0" presId="urn:microsoft.com/office/officeart/2005/8/layout/hList9"/>
    <dgm:cxn modelId="{722F5931-4DAC-4036-857F-0CB4C5586F32}" type="presOf" srcId="{08FA1564-01CE-4D94-AEEF-EE09650AA38D}" destId="{2DD60097-6B40-49F2-BFCF-B6F57C13FF48}" srcOrd="1" destOrd="0" presId="urn:microsoft.com/office/officeart/2005/8/layout/hList9"/>
    <dgm:cxn modelId="{B0587441-2E26-4F2B-B012-2E5E1758A2D2}" srcId="{9D5D9C34-F2F8-4459-800B-5F13BBD3B478}" destId="{1FE6713B-E288-4F24-A7AD-F6BBB093A0D4}" srcOrd="0" destOrd="0" parTransId="{911BA802-9823-4640-8C46-F524568724D5}" sibTransId="{1537B678-1AB4-4E94-B513-6977F8A22AAB}"/>
    <dgm:cxn modelId="{8831BC4F-F060-4D1F-87A8-C7FCE5AB6E22}" type="presOf" srcId="{611B20C9-ABED-4F48-B44E-21730690D9D7}" destId="{36446F05-1AAA-43B1-9E5E-3E7AB11359E9}" srcOrd="0" destOrd="0" presId="urn:microsoft.com/office/officeart/2005/8/layout/hList9"/>
    <dgm:cxn modelId="{324A6289-B635-40E7-B2A5-AFC83BFE4D4B}" type="presOf" srcId="{1FE6713B-E288-4F24-A7AD-F6BBB093A0D4}" destId="{20A0A94D-8485-40B3-AEA2-665E684B5C48}" srcOrd="1" destOrd="0" presId="urn:microsoft.com/office/officeart/2005/8/layout/hList9"/>
    <dgm:cxn modelId="{4996CDB1-DE91-4C53-A74B-EA0A6AFDD6C8}" srcId="{611B20C9-ABED-4F48-B44E-21730690D9D7}" destId="{08FA1564-01CE-4D94-AEEF-EE09650AA38D}" srcOrd="1" destOrd="0" parTransId="{D2AA2515-3C45-440E-8CC0-445E230A38FB}" sibTransId="{E87F4546-26D8-45EE-952E-BA83FCE9E635}"/>
    <dgm:cxn modelId="{5B4021B2-4D3A-444D-A427-A3CE1988D8E4}" type="presOf" srcId="{29B1CCE3-C80E-4D9C-8FEE-E316ADBB48CA}" destId="{5CE88FB4-4B6F-4252-8D12-304F7C04192C}" srcOrd="0" destOrd="0" presId="urn:microsoft.com/office/officeart/2005/8/layout/hList9"/>
    <dgm:cxn modelId="{D311CCB3-0821-44D5-83C9-D99F756545F9}" type="presOf" srcId="{29B1CCE3-C80E-4D9C-8FEE-E316ADBB48CA}" destId="{9DB0148F-6960-474E-83DF-65644D7D2936}" srcOrd="1" destOrd="0" presId="urn:microsoft.com/office/officeart/2005/8/layout/hList9"/>
    <dgm:cxn modelId="{4BB966E1-19D5-428F-98C4-CA0FB02C8940}" srcId="{ED71C41B-02D6-4FDC-A1B4-480B853ABEB5}" destId="{611B20C9-ABED-4F48-B44E-21730690D9D7}" srcOrd="0" destOrd="0" parTransId="{497ABC2B-7872-4A22-8FB8-D498B7E15AB5}" sibTransId="{97CFE539-5EEB-47C9-9842-B87E3B6191B7}"/>
    <dgm:cxn modelId="{55534CE3-44D0-4B28-AE68-C66054467677}" type="presOf" srcId="{9D5D9C34-F2F8-4459-800B-5F13BBD3B478}" destId="{D259AE2E-DC7E-44B8-A271-C07B47466173}" srcOrd="0" destOrd="0" presId="urn:microsoft.com/office/officeart/2005/8/layout/hList9"/>
    <dgm:cxn modelId="{8A93A3F1-4F9C-46A8-919C-30C613AFF732}" type="presOf" srcId="{1FE6713B-E288-4F24-A7AD-F6BBB093A0D4}" destId="{C8C401A9-5C25-4746-AC56-AA8545841B60}" srcOrd="0" destOrd="0" presId="urn:microsoft.com/office/officeart/2005/8/layout/hList9"/>
    <dgm:cxn modelId="{68F405C8-1569-4782-BB9F-E0F3A6994040}" type="presParOf" srcId="{7B0BC682-C78A-4ED8-AE64-F2AD315195AA}" destId="{29309311-4966-45C5-AD86-87A356B9F297}" srcOrd="0" destOrd="0" presId="urn:microsoft.com/office/officeart/2005/8/layout/hList9"/>
    <dgm:cxn modelId="{797A39C5-0D1E-4833-BD47-950372417F75}" type="presParOf" srcId="{7B0BC682-C78A-4ED8-AE64-F2AD315195AA}" destId="{BFFC7843-2E54-42E9-BFC9-DF0DB261E4AE}" srcOrd="1" destOrd="0" presId="urn:microsoft.com/office/officeart/2005/8/layout/hList9"/>
    <dgm:cxn modelId="{E344D750-67F3-47E7-9AE3-8906F5D6633C}" type="presParOf" srcId="{BFFC7843-2E54-42E9-BFC9-DF0DB261E4AE}" destId="{761E8AB7-B759-4C3A-829B-F3AE275911C0}" srcOrd="0" destOrd="0" presId="urn:microsoft.com/office/officeart/2005/8/layout/hList9"/>
    <dgm:cxn modelId="{B7ED70E7-33E8-49A5-BDED-91378FB77700}" type="presParOf" srcId="{BFFC7843-2E54-42E9-BFC9-DF0DB261E4AE}" destId="{4D9DBB43-00D8-4895-8FBE-0114E9013486}" srcOrd="1" destOrd="0" presId="urn:microsoft.com/office/officeart/2005/8/layout/hList9"/>
    <dgm:cxn modelId="{1444D156-9C06-4C40-BA45-2971A9667D39}" type="presParOf" srcId="{4D9DBB43-00D8-4895-8FBE-0114E9013486}" destId="{5CE88FB4-4B6F-4252-8D12-304F7C04192C}" srcOrd="0" destOrd="0" presId="urn:microsoft.com/office/officeart/2005/8/layout/hList9"/>
    <dgm:cxn modelId="{C14B447A-D155-43EA-93BC-49522F02341D}" type="presParOf" srcId="{4D9DBB43-00D8-4895-8FBE-0114E9013486}" destId="{9DB0148F-6960-474E-83DF-65644D7D2936}" srcOrd="1" destOrd="0" presId="urn:microsoft.com/office/officeart/2005/8/layout/hList9"/>
    <dgm:cxn modelId="{91780664-A43D-4F5C-9305-997C303FBB5C}" type="presParOf" srcId="{BFFC7843-2E54-42E9-BFC9-DF0DB261E4AE}" destId="{018E4558-8968-46BA-BA79-8B331DBC2196}" srcOrd="2" destOrd="0" presId="urn:microsoft.com/office/officeart/2005/8/layout/hList9"/>
    <dgm:cxn modelId="{A9724860-751E-4961-9886-0E690AAD0BF3}" type="presParOf" srcId="{018E4558-8968-46BA-BA79-8B331DBC2196}" destId="{1E18C531-2614-44E0-9B10-676D6F8C828D}" srcOrd="0" destOrd="0" presId="urn:microsoft.com/office/officeart/2005/8/layout/hList9"/>
    <dgm:cxn modelId="{DFA741F0-0B3A-4CA8-A8EE-E1E8C4262664}" type="presParOf" srcId="{018E4558-8968-46BA-BA79-8B331DBC2196}" destId="{2DD60097-6B40-49F2-BFCF-B6F57C13FF48}" srcOrd="1" destOrd="0" presId="urn:microsoft.com/office/officeart/2005/8/layout/hList9"/>
    <dgm:cxn modelId="{38D360DA-ACD5-4054-87EB-036733800D62}" type="presParOf" srcId="{7B0BC682-C78A-4ED8-AE64-F2AD315195AA}" destId="{F80A6F36-052B-4AA7-9427-23E9517E1760}" srcOrd="2" destOrd="0" presId="urn:microsoft.com/office/officeart/2005/8/layout/hList9"/>
    <dgm:cxn modelId="{22A597E8-37B6-460D-B3E5-71E3C36D2EBA}" type="presParOf" srcId="{7B0BC682-C78A-4ED8-AE64-F2AD315195AA}" destId="{36446F05-1AAA-43B1-9E5E-3E7AB11359E9}" srcOrd="3" destOrd="0" presId="urn:microsoft.com/office/officeart/2005/8/layout/hList9"/>
    <dgm:cxn modelId="{1AD50AF3-13ED-4C9E-99B3-6219DCAFE4B1}" type="presParOf" srcId="{7B0BC682-C78A-4ED8-AE64-F2AD315195AA}" destId="{4F30EDF2-8FE4-450E-8D3D-AA3689238CC8}" srcOrd="4" destOrd="0" presId="urn:microsoft.com/office/officeart/2005/8/layout/hList9"/>
    <dgm:cxn modelId="{C6718CB1-5DB9-46F5-B396-0E16D5B644C3}" type="presParOf" srcId="{7B0BC682-C78A-4ED8-AE64-F2AD315195AA}" destId="{F001D852-A3C9-4B20-B585-0D2DA6204775}" srcOrd="5" destOrd="0" presId="urn:microsoft.com/office/officeart/2005/8/layout/hList9"/>
    <dgm:cxn modelId="{5E2B0B8D-48EC-400C-90E1-9331257D33F6}" type="presParOf" srcId="{7B0BC682-C78A-4ED8-AE64-F2AD315195AA}" destId="{313C63B8-DC0C-4306-B4E5-8C0B3325EEDE}" srcOrd="6" destOrd="0" presId="urn:microsoft.com/office/officeart/2005/8/layout/hList9"/>
    <dgm:cxn modelId="{0A4B4440-3CC1-4889-85FB-01019C4EC29D}" type="presParOf" srcId="{313C63B8-DC0C-4306-B4E5-8C0B3325EEDE}" destId="{2E5F4F78-1FB8-40C3-AC0A-F12101E45B78}" srcOrd="0" destOrd="0" presId="urn:microsoft.com/office/officeart/2005/8/layout/hList9"/>
    <dgm:cxn modelId="{3C5CBEF2-2BD3-4343-B39D-B0F444F8AF20}" type="presParOf" srcId="{313C63B8-DC0C-4306-B4E5-8C0B3325EEDE}" destId="{6E06A949-8F99-4A23-8229-8695D75DD9DD}" srcOrd="1" destOrd="0" presId="urn:microsoft.com/office/officeart/2005/8/layout/hList9"/>
    <dgm:cxn modelId="{2E32B7EE-D55E-42FC-A5A4-5C98634C40DE}" type="presParOf" srcId="{6E06A949-8F99-4A23-8229-8695D75DD9DD}" destId="{C8C401A9-5C25-4746-AC56-AA8545841B60}" srcOrd="0" destOrd="0" presId="urn:microsoft.com/office/officeart/2005/8/layout/hList9"/>
    <dgm:cxn modelId="{74B26C99-EFD5-4FBC-8034-CBDDC3AC8917}" type="presParOf" srcId="{6E06A949-8F99-4A23-8229-8695D75DD9DD}" destId="{20A0A94D-8485-40B3-AEA2-665E684B5C48}" srcOrd="1" destOrd="0" presId="urn:microsoft.com/office/officeart/2005/8/layout/hList9"/>
    <dgm:cxn modelId="{004BED6F-5FFB-4AD7-B3F3-B14FDFAF1A09}" type="presParOf" srcId="{7B0BC682-C78A-4ED8-AE64-F2AD315195AA}" destId="{D1EA2BEC-D825-47CF-B41A-36EC2D0B6526}" srcOrd="7" destOrd="0" presId="urn:microsoft.com/office/officeart/2005/8/layout/hList9"/>
    <dgm:cxn modelId="{BC524BB4-816C-43AF-A7C1-DF8D7D23DEF5}" type="presParOf" srcId="{7B0BC682-C78A-4ED8-AE64-F2AD315195AA}" destId="{D259AE2E-DC7E-44B8-A271-C07B47466173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C9239-166A-4CB4-9012-6DA325DEEC07}">
      <dsp:nvSpPr>
        <dsp:cNvPr id="0" name=""/>
        <dsp:cNvSpPr/>
      </dsp:nvSpPr>
      <dsp:spPr>
        <a:xfrm>
          <a:off x="2227" y="462697"/>
          <a:ext cx="1766786" cy="10600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Cadastro de Cliente (Turista)</a:t>
          </a:r>
          <a:endParaRPr lang="en-US" sz="1400" kern="1200" dirty="0"/>
        </a:p>
      </dsp:txBody>
      <dsp:txXfrm>
        <a:off x="2227" y="462697"/>
        <a:ext cx="1766786" cy="1060072"/>
      </dsp:txXfrm>
    </dsp:sp>
    <dsp:sp modelId="{08CF9F59-3D87-4847-B7B3-FD2990E7FE0A}">
      <dsp:nvSpPr>
        <dsp:cNvPr id="0" name=""/>
        <dsp:cNvSpPr/>
      </dsp:nvSpPr>
      <dsp:spPr>
        <a:xfrm>
          <a:off x="1945692" y="462697"/>
          <a:ext cx="1766786" cy="1060072"/>
        </a:xfrm>
        <a:prstGeom prst="rect">
          <a:avLst/>
        </a:prstGeom>
        <a:solidFill>
          <a:schemeClr val="accent5">
            <a:hueOff val="745221"/>
            <a:satOff val="-642"/>
            <a:lumOff val="85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Acesso ao sistema através de login e senha</a:t>
          </a:r>
          <a:endParaRPr lang="en-US" sz="1400" kern="1200" dirty="0"/>
        </a:p>
      </dsp:txBody>
      <dsp:txXfrm>
        <a:off x="1945692" y="462697"/>
        <a:ext cx="1766786" cy="1060072"/>
      </dsp:txXfrm>
    </dsp:sp>
    <dsp:sp modelId="{1D2B4AEA-7D4D-4E96-95FA-D7485068B920}">
      <dsp:nvSpPr>
        <dsp:cNvPr id="0" name=""/>
        <dsp:cNvSpPr/>
      </dsp:nvSpPr>
      <dsp:spPr>
        <a:xfrm>
          <a:off x="3889158" y="462697"/>
          <a:ext cx="1766786" cy="1060072"/>
        </a:xfrm>
        <a:prstGeom prst="rect">
          <a:avLst/>
        </a:prstGeom>
        <a:solidFill>
          <a:schemeClr val="accent5">
            <a:hueOff val="1490443"/>
            <a:satOff val="-1285"/>
            <a:lumOff val="1699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Cadastro de Companhia área que tenham convênio com o sistema</a:t>
          </a:r>
          <a:endParaRPr lang="en-US" sz="1400" kern="1200" dirty="0"/>
        </a:p>
      </dsp:txBody>
      <dsp:txXfrm>
        <a:off x="3889158" y="462697"/>
        <a:ext cx="1766786" cy="1060072"/>
      </dsp:txXfrm>
    </dsp:sp>
    <dsp:sp modelId="{6870A607-3F42-435E-992F-8F11770A27DD}">
      <dsp:nvSpPr>
        <dsp:cNvPr id="0" name=""/>
        <dsp:cNvSpPr/>
      </dsp:nvSpPr>
      <dsp:spPr>
        <a:xfrm>
          <a:off x="5832624" y="462697"/>
          <a:ext cx="1766786" cy="1060072"/>
        </a:xfrm>
        <a:prstGeom prst="rect">
          <a:avLst/>
        </a:prstGeom>
        <a:solidFill>
          <a:schemeClr val="accent5">
            <a:hueOff val="2235664"/>
            <a:satOff val="-1927"/>
            <a:lumOff val="2549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Cadastro dos voos de cada companhia área (determinando rota, horários, escalas).</a:t>
          </a:r>
          <a:endParaRPr lang="en-US" sz="1400" kern="1200" dirty="0"/>
        </a:p>
      </dsp:txBody>
      <dsp:txXfrm>
        <a:off x="5832624" y="462697"/>
        <a:ext cx="1766786" cy="1060072"/>
      </dsp:txXfrm>
    </dsp:sp>
    <dsp:sp modelId="{248E3847-E18A-4D65-A8E8-1578A250C7B3}">
      <dsp:nvSpPr>
        <dsp:cNvPr id="0" name=""/>
        <dsp:cNvSpPr/>
      </dsp:nvSpPr>
      <dsp:spPr>
        <a:xfrm>
          <a:off x="2227" y="1699448"/>
          <a:ext cx="1766786" cy="1060072"/>
        </a:xfrm>
        <a:prstGeom prst="rect">
          <a:avLst/>
        </a:prstGeom>
        <a:solidFill>
          <a:schemeClr val="accent5">
            <a:hueOff val="2980885"/>
            <a:satOff val="-2569"/>
            <a:lumOff val="3399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Cadastro de Hotéis que tenham convênio com o sistema</a:t>
          </a:r>
          <a:endParaRPr lang="en-US" sz="1400" kern="1200" dirty="0"/>
        </a:p>
      </dsp:txBody>
      <dsp:txXfrm>
        <a:off x="2227" y="1699448"/>
        <a:ext cx="1766786" cy="1060072"/>
      </dsp:txXfrm>
    </dsp:sp>
    <dsp:sp modelId="{6E1A8F92-49F3-4C3F-99AE-60D45AE0DD38}">
      <dsp:nvSpPr>
        <dsp:cNvPr id="0" name=""/>
        <dsp:cNvSpPr/>
      </dsp:nvSpPr>
      <dsp:spPr>
        <a:xfrm>
          <a:off x="1945692" y="1699448"/>
          <a:ext cx="1766786" cy="1060072"/>
        </a:xfrm>
        <a:prstGeom prst="rect">
          <a:avLst/>
        </a:prstGeom>
        <a:solidFill>
          <a:schemeClr val="accent5">
            <a:hueOff val="3726106"/>
            <a:satOff val="-3211"/>
            <a:lumOff val="4249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Cadastro de quartos de cada hotel</a:t>
          </a:r>
          <a:endParaRPr lang="en-US" sz="1400" kern="1200" dirty="0"/>
        </a:p>
      </dsp:txBody>
      <dsp:txXfrm>
        <a:off x="1945692" y="1699448"/>
        <a:ext cx="1766786" cy="1060072"/>
      </dsp:txXfrm>
    </dsp:sp>
    <dsp:sp modelId="{DF880BEB-6BDA-45AB-92A3-2613B0BF4DE0}">
      <dsp:nvSpPr>
        <dsp:cNvPr id="0" name=""/>
        <dsp:cNvSpPr/>
      </dsp:nvSpPr>
      <dsp:spPr>
        <a:xfrm>
          <a:off x="3889158" y="1699448"/>
          <a:ext cx="1766786" cy="1060072"/>
        </a:xfrm>
        <a:prstGeom prst="rect">
          <a:avLst/>
        </a:prstGeom>
        <a:solidFill>
          <a:schemeClr val="accent5">
            <a:hueOff val="4471328"/>
            <a:satOff val="-3854"/>
            <a:lumOff val="509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Cadastro de Pacotes</a:t>
          </a:r>
          <a:endParaRPr lang="en-US" sz="1400" kern="1200" dirty="0"/>
        </a:p>
      </dsp:txBody>
      <dsp:txXfrm>
        <a:off x="3889158" y="1699448"/>
        <a:ext cx="1766786" cy="1060072"/>
      </dsp:txXfrm>
    </dsp:sp>
    <dsp:sp modelId="{6FFEB554-9D05-4B92-8345-2EBED2790D2A}">
      <dsp:nvSpPr>
        <dsp:cNvPr id="0" name=""/>
        <dsp:cNvSpPr/>
      </dsp:nvSpPr>
      <dsp:spPr>
        <a:xfrm>
          <a:off x="5832624" y="1699448"/>
          <a:ext cx="1766786" cy="1060072"/>
        </a:xfrm>
        <a:prstGeom prst="rect">
          <a:avLst/>
        </a:prstGeom>
        <a:solidFill>
          <a:schemeClr val="accent5">
            <a:hueOff val="5216549"/>
            <a:satOff val="-4496"/>
            <a:lumOff val="594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Consulta a Voos</a:t>
          </a:r>
          <a:endParaRPr lang="en-US" sz="1400" kern="1200" dirty="0"/>
        </a:p>
      </dsp:txBody>
      <dsp:txXfrm>
        <a:off x="5832624" y="1699448"/>
        <a:ext cx="1766786" cy="1060072"/>
      </dsp:txXfrm>
    </dsp:sp>
    <dsp:sp modelId="{98573749-AFE0-4322-AB2F-85B2AB02DED6}">
      <dsp:nvSpPr>
        <dsp:cNvPr id="0" name=""/>
        <dsp:cNvSpPr/>
      </dsp:nvSpPr>
      <dsp:spPr>
        <a:xfrm>
          <a:off x="2227" y="2936199"/>
          <a:ext cx="1766786" cy="1060072"/>
        </a:xfrm>
        <a:prstGeom prst="rect">
          <a:avLst/>
        </a:prstGeom>
        <a:solidFill>
          <a:schemeClr val="accent5">
            <a:hueOff val="5961770"/>
            <a:satOff val="-5138"/>
            <a:lumOff val="679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Consulta a Pacotes</a:t>
          </a:r>
          <a:endParaRPr lang="en-US" sz="1400" kern="1200" dirty="0"/>
        </a:p>
      </dsp:txBody>
      <dsp:txXfrm>
        <a:off x="2227" y="2936199"/>
        <a:ext cx="1766786" cy="1060072"/>
      </dsp:txXfrm>
    </dsp:sp>
    <dsp:sp modelId="{235666CC-6B90-424A-9C98-474C0377E0BA}">
      <dsp:nvSpPr>
        <dsp:cNvPr id="0" name=""/>
        <dsp:cNvSpPr/>
      </dsp:nvSpPr>
      <dsp:spPr>
        <a:xfrm>
          <a:off x="1945692" y="2936199"/>
          <a:ext cx="1766786" cy="1060072"/>
        </a:xfrm>
        <a:prstGeom prst="rect">
          <a:avLst/>
        </a:prstGeom>
        <a:solidFill>
          <a:schemeClr val="accent5">
            <a:hueOff val="6706992"/>
            <a:satOff val="-5780"/>
            <a:lumOff val="764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Consulta a Hotéis</a:t>
          </a:r>
          <a:endParaRPr lang="en-US" sz="1400" kern="1200" dirty="0"/>
        </a:p>
      </dsp:txBody>
      <dsp:txXfrm>
        <a:off x="1945692" y="2936199"/>
        <a:ext cx="1766786" cy="1060072"/>
      </dsp:txXfrm>
    </dsp:sp>
    <dsp:sp modelId="{4DDA5DBE-A1FE-4C4D-B267-5C7947AFC82F}">
      <dsp:nvSpPr>
        <dsp:cNvPr id="0" name=""/>
        <dsp:cNvSpPr/>
      </dsp:nvSpPr>
      <dsp:spPr>
        <a:xfrm>
          <a:off x="3889158" y="2936199"/>
          <a:ext cx="1766786" cy="1060072"/>
        </a:xfrm>
        <a:prstGeom prst="rect">
          <a:avLst/>
        </a:prstGeom>
        <a:solidFill>
          <a:schemeClr val="accent5">
            <a:hueOff val="7452213"/>
            <a:satOff val="-6423"/>
            <a:lumOff val="8497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Agendamento e Pagamento de Pacotes</a:t>
          </a:r>
          <a:endParaRPr lang="en-US" sz="1400" kern="1200" dirty="0"/>
        </a:p>
      </dsp:txBody>
      <dsp:txXfrm>
        <a:off x="3889158" y="2936199"/>
        <a:ext cx="1766786" cy="1060072"/>
      </dsp:txXfrm>
    </dsp:sp>
    <dsp:sp modelId="{D1F57E75-4D43-4ABB-9134-2CE6E6D80C4D}">
      <dsp:nvSpPr>
        <dsp:cNvPr id="0" name=""/>
        <dsp:cNvSpPr/>
      </dsp:nvSpPr>
      <dsp:spPr>
        <a:xfrm>
          <a:off x="5832624" y="2936199"/>
          <a:ext cx="1766786" cy="1060072"/>
        </a:xfrm>
        <a:prstGeom prst="rect">
          <a:avLst/>
        </a:prstGeom>
        <a:solidFill>
          <a:schemeClr val="accent5">
            <a:hueOff val="8197434"/>
            <a:satOff val="-7065"/>
            <a:lumOff val="9347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Agendamento e Pagamento de Voos</a:t>
          </a:r>
          <a:endParaRPr lang="en-US" sz="1400" kern="1200" dirty="0"/>
        </a:p>
      </dsp:txBody>
      <dsp:txXfrm>
        <a:off x="5832624" y="2936199"/>
        <a:ext cx="1766786" cy="1060072"/>
      </dsp:txXfrm>
    </dsp:sp>
    <dsp:sp modelId="{5757E788-82B9-4512-BF04-690DFD8C9699}">
      <dsp:nvSpPr>
        <dsp:cNvPr id="0" name=""/>
        <dsp:cNvSpPr/>
      </dsp:nvSpPr>
      <dsp:spPr>
        <a:xfrm>
          <a:off x="2227" y="4172950"/>
          <a:ext cx="1766786" cy="1060072"/>
        </a:xfrm>
        <a:prstGeom prst="rect">
          <a:avLst/>
        </a:prstGeom>
        <a:solidFill>
          <a:schemeClr val="accent5">
            <a:hueOff val="8942655"/>
            <a:satOff val="-7707"/>
            <a:lumOff val="10197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Agendamento e Pagamento de Hotéis</a:t>
          </a:r>
          <a:endParaRPr lang="en-US" sz="1400" kern="1200" dirty="0"/>
        </a:p>
      </dsp:txBody>
      <dsp:txXfrm>
        <a:off x="2227" y="4172950"/>
        <a:ext cx="1766786" cy="1060072"/>
      </dsp:txXfrm>
    </dsp:sp>
    <dsp:sp modelId="{3A02C02A-0B04-48B8-8DD4-531AE0362B79}">
      <dsp:nvSpPr>
        <dsp:cNvPr id="0" name=""/>
        <dsp:cNvSpPr/>
      </dsp:nvSpPr>
      <dsp:spPr>
        <a:xfrm>
          <a:off x="1945692" y="4172950"/>
          <a:ext cx="1766786" cy="1060072"/>
        </a:xfrm>
        <a:prstGeom prst="rect">
          <a:avLst/>
        </a:prstGeom>
        <a:solidFill>
          <a:schemeClr val="accent5">
            <a:hueOff val="9687876"/>
            <a:satOff val="-8349"/>
            <a:lumOff val="11047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Lembretes das Datas</a:t>
          </a:r>
          <a:endParaRPr lang="en-US" sz="1400" kern="1200" dirty="0"/>
        </a:p>
      </dsp:txBody>
      <dsp:txXfrm>
        <a:off x="1945692" y="4172950"/>
        <a:ext cx="1766786" cy="1060072"/>
      </dsp:txXfrm>
    </dsp:sp>
    <dsp:sp modelId="{A2B20CB1-954B-4058-911F-730F24BEFBE9}">
      <dsp:nvSpPr>
        <dsp:cNvPr id="0" name=""/>
        <dsp:cNvSpPr/>
      </dsp:nvSpPr>
      <dsp:spPr>
        <a:xfrm>
          <a:off x="3889158" y="4172950"/>
          <a:ext cx="1766786" cy="1060072"/>
        </a:xfrm>
        <a:prstGeom prst="rect">
          <a:avLst/>
        </a:prstGeom>
        <a:solidFill>
          <a:schemeClr val="accent5">
            <a:hueOff val="10433098"/>
            <a:satOff val="-8992"/>
            <a:lumOff val="1189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Trocar Voos/Pacotes/Hotéis</a:t>
          </a:r>
          <a:endParaRPr lang="en-US" sz="1400" kern="1200" dirty="0"/>
        </a:p>
      </dsp:txBody>
      <dsp:txXfrm>
        <a:off x="3889158" y="4172950"/>
        <a:ext cx="1766786" cy="1060072"/>
      </dsp:txXfrm>
    </dsp:sp>
    <dsp:sp modelId="{B132B616-A698-4B8C-9B25-16F922D93BF2}">
      <dsp:nvSpPr>
        <dsp:cNvPr id="0" name=""/>
        <dsp:cNvSpPr/>
      </dsp:nvSpPr>
      <dsp:spPr>
        <a:xfrm>
          <a:off x="5832624" y="4172950"/>
          <a:ext cx="1766786" cy="1060072"/>
        </a:xfrm>
        <a:prstGeom prst="rect">
          <a:avLst/>
        </a:prstGeom>
        <a:solidFill>
          <a:schemeClr val="accent5">
            <a:hueOff val="11178319"/>
            <a:satOff val="-9634"/>
            <a:lumOff val="1274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Cancelar Voos/Pacotes/Hotéis</a:t>
          </a:r>
          <a:endParaRPr lang="en-US" sz="1400" kern="1200" dirty="0"/>
        </a:p>
      </dsp:txBody>
      <dsp:txXfrm>
        <a:off x="5832624" y="4172950"/>
        <a:ext cx="1766786" cy="106007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F02D9-22DF-469E-8F2A-7B3E8BA0B1D5}">
      <dsp:nvSpPr>
        <dsp:cNvPr id="0" name=""/>
        <dsp:cNvSpPr/>
      </dsp:nvSpPr>
      <dsp:spPr>
        <a:xfrm>
          <a:off x="0" y="44952"/>
          <a:ext cx="7728267" cy="158900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b="0" kern="1200" dirty="0"/>
            <a:t>É permitido ter ideias</a:t>
          </a:r>
          <a:endParaRPr lang="pt-BR" sz="4000" kern="1200" dirty="0"/>
        </a:p>
      </dsp:txBody>
      <dsp:txXfrm>
        <a:off x="77569" y="122521"/>
        <a:ext cx="7573129" cy="1433868"/>
      </dsp:txXfrm>
    </dsp:sp>
    <dsp:sp modelId="{468F27BD-1F83-42A2-BFEC-05C3E8D81C0A}">
      <dsp:nvSpPr>
        <dsp:cNvPr id="0" name=""/>
        <dsp:cNvSpPr/>
      </dsp:nvSpPr>
      <dsp:spPr>
        <a:xfrm>
          <a:off x="0" y="1749158"/>
          <a:ext cx="7728267" cy="1589006"/>
        </a:xfrm>
        <a:prstGeom prst="roundRect">
          <a:avLst/>
        </a:prstGeom>
        <a:solidFill>
          <a:schemeClr val="accent5">
            <a:hueOff val="5589159"/>
            <a:satOff val="-4817"/>
            <a:lumOff val="6373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b="0" kern="1200" dirty="0"/>
            <a:t>Não é permitido julgar ou criticar ideias</a:t>
          </a:r>
          <a:endParaRPr lang="pt-BR" sz="4000" kern="1200" dirty="0"/>
        </a:p>
      </dsp:txBody>
      <dsp:txXfrm>
        <a:off x="77569" y="1826727"/>
        <a:ext cx="7573129" cy="1433868"/>
      </dsp:txXfrm>
    </dsp:sp>
    <dsp:sp modelId="{777063E8-5FD7-4733-B086-A81F6CEACAF6}">
      <dsp:nvSpPr>
        <dsp:cNvPr id="0" name=""/>
        <dsp:cNvSpPr/>
      </dsp:nvSpPr>
      <dsp:spPr>
        <a:xfrm>
          <a:off x="0" y="3453365"/>
          <a:ext cx="7728267" cy="1589006"/>
        </a:xfrm>
        <a:prstGeom prst="roundRect">
          <a:avLst/>
        </a:prstGeom>
        <a:solidFill>
          <a:schemeClr val="accent5">
            <a:hueOff val="11178319"/>
            <a:satOff val="-9634"/>
            <a:lumOff val="1274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b="0" kern="1200" dirty="0"/>
            <a:t>Ambiente é não avaliativo</a:t>
          </a:r>
          <a:endParaRPr lang="pt-BR" sz="4000" kern="1200" dirty="0"/>
        </a:p>
      </dsp:txBody>
      <dsp:txXfrm>
        <a:off x="77569" y="3530934"/>
        <a:ext cx="7573129" cy="143386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06DDF-0FF5-4ED3-B03F-A0FCDB8EEF4A}">
      <dsp:nvSpPr>
        <dsp:cNvPr id="0" name=""/>
        <dsp:cNvSpPr/>
      </dsp:nvSpPr>
      <dsp:spPr>
        <a:xfrm>
          <a:off x="0" y="79642"/>
          <a:ext cx="7728267" cy="6475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b="0" i="1" u="none" kern="1200" dirty="0"/>
            <a:t>Dividida em duas fases</a:t>
          </a:r>
          <a:endParaRPr lang="pt-BR" sz="2700" kern="1200" dirty="0"/>
        </a:p>
      </dsp:txBody>
      <dsp:txXfrm>
        <a:off x="31613" y="111255"/>
        <a:ext cx="7665041" cy="584369"/>
      </dsp:txXfrm>
    </dsp:sp>
    <dsp:sp modelId="{673784D7-D1AF-405C-A3B5-916957680F01}">
      <dsp:nvSpPr>
        <dsp:cNvPr id="0" name=""/>
        <dsp:cNvSpPr/>
      </dsp:nvSpPr>
      <dsp:spPr>
        <a:xfrm>
          <a:off x="0" y="727237"/>
          <a:ext cx="7728267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37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100" b="0" i="1" u="none" kern="1200" dirty="0"/>
            <a:t>Fase de geração</a:t>
          </a:r>
          <a:endParaRPr lang="pt-B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100" b="0" i="1" u="none" kern="1200"/>
            <a:t>Fase de evoluçã</a:t>
          </a:r>
          <a:endParaRPr lang="pt-BR" sz="2100" kern="1200" dirty="0"/>
        </a:p>
      </dsp:txBody>
      <dsp:txXfrm>
        <a:off x="0" y="727237"/>
        <a:ext cx="7728267" cy="726570"/>
      </dsp:txXfrm>
    </dsp:sp>
    <dsp:sp modelId="{43DF6FB0-AA9F-405F-A629-A72D4A1B327F}">
      <dsp:nvSpPr>
        <dsp:cNvPr id="0" name=""/>
        <dsp:cNvSpPr/>
      </dsp:nvSpPr>
      <dsp:spPr>
        <a:xfrm>
          <a:off x="0" y="1453807"/>
          <a:ext cx="7728267" cy="647595"/>
        </a:xfrm>
        <a:prstGeom prst="roundRect">
          <a:avLst/>
        </a:prstGeom>
        <a:solidFill>
          <a:schemeClr val="accent5">
            <a:hueOff val="11178319"/>
            <a:satOff val="-9634"/>
            <a:lumOff val="1274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b="0" i="1" u="none" kern="1200" dirty="0"/>
            <a:t>Como aplicar</a:t>
          </a:r>
          <a:endParaRPr lang="pt-BR" sz="2700" kern="1200" dirty="0"/>
        </a:p>
      </dsp:txBody>
      <dsp:txXfrm>
        <a:off x="31613" y="1485420"/>
        <a:ext cx="7665041" cy="584369"/>
      </dsp:txXfrm>
    </dsp:sp>
    <dsp:sp modelId="{DAE7A86B-0C10-460B-8AEF-505523D59B6A}">
      <dsp:nvSpPr>
        <dsp:cNvPr id="0" name=""/>
        <dsp:cNvSpPr/>
      </dsp:nvSpPr>
      <dsp:spPr>
        <a:xfrm>
          <a:off x="0" y="2101402"/>
          <a:ext cx="7728267" cy="2906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37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pt-BR" sz="2100" b="0" i="1" u="none" kern="1200" dirty="0"/>
            <a:t>Defina o espaço e o horário.</a:t>
          </a:r>
          <a:endParaRPr lang="pt-B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pt-BR" sz="2100" b="0" i="1" u="none" kern="1200" dirty="0"/>
            <a:t>Os usuários do sistema devem ser convidados a participar. 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pt-BR" sz="2100" b="0" i="1" u="none" kern="1200"/>
            <a:t>A sessão deverá ser num ambiente relaxado.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pt-BR" sz="2100" b="0" i="1" u="none" kern="1200" dirty="0"/>
            <a:t>O moderador deverá ser um bom comunicador.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pt-BR" sz="2100" b="1" i="1" u="none" kern="1200" dirty="0"/>
            <a:t>CRITICAR É PROIBIDO!</a:t>
          </a:r>
          <a:endParaRPr lang="pt-BR" sz="2100" b="0" i="1" u="none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pt-BR" sz="2100" b="0" i="1" u="none" kern="1200" dirty="0"/>
            <a:t>O moderador pede que sejam avançadas ideias.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pt-BR" sz="2100" b="0" i="1" u="none" kern="1200"/>
            <a:t>As ideias são produzidas em um mapa mental.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pt-BR" sz="2100" b="0" i="1" u="none" kern="1200" dirty="0"/>
            <a:t>Cada ideia é pontuada e avaliada pelos integrantes da sessão.</a:t>
          </a:r>
        </a:p>
      </dsp:txBody>
      <dsp:txXfrm>
        <a:off x="0" y="2101402"/>
        <a:ext cx="7728267" cy="290628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0691AD-3B89-4BAF-A43B-BF582DF2C70C}">
      <dsp:nvSpPr>
        <dsp:cNvPr id="0" name=""/>
        <dsp:cNvSpPr/>
      </dsp:nvSpPr>
      <dsp:spPr>
        <a:xfrm>
          <a:off x="0" y="30552"/>
          <a:ext cx="7728267" cy="11917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b="0" kern="1200"/>
            <a:t>É uma ferramenta simples.</a:t>
          </a:r>
          <a:endParaRPr lang="en-US" sz="3000" kern="1200"/>
        </a:p>
      </dsp:txBody>
      <dsp:txXfrm>
        <a:off x="58177" y="88729"/>
        <a:ext cx="7611913" cy="1075400"/>
      </dsp:txXfrm>
    </dsp:sp>
    <dsp:sp modelId="{901C4596-9C8B-45D1-80E4-0D056B44A0E2}">
      <dsp:nvSpPr>
        <dsp:cNvPr id="0" name=""/>
        <dsp:cNvSpPr/>
      </dsp:nvSpPr>
      <dsp:spPr>
        <a:xfrm>
          <a:off x="0" y="1308707"/>
          <a:ext cx="7728267" cy="1191754"/>
        </a:xfrm>
        <a:prstGeom prst="roundRect">
          <a:avLst/>
        </a:prstGeom>
        <a:solidFill>
          <a:schemeClr val="accent2">
            <a:hueOff val="651485"/>
            <a:satOff val="-10511"/>
            <a:lumOff val="-183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b="0" kern="1200"/>
            <a:t>Contém perguntas abertas e/ou fechadas.</a:t>
          </a:r>
          <a:endParaRPr lang="en-US" sz="3000" kern="1200"/>
        </a:p>
      </dsp:txBody>
      <dsp:txXfrm>
        <a:off x="58177" y="1366884"/>
        <a:ext cx="7611913" cy="1075400"/>
      </dsp:txXfrm>
    </dsp:sp>
    <dsp:sp modelId="{BC0EF707-73A8-46E6-97F4-C514283075D6}">
      <dsp:nvSpPr>
        <dsp:cNvPr id="0" name=""/>
        <dsp:cNvSpPr/>
      </dsp:nvSpPr>
      <dsp:spPr>
        <a:xfrm>
          <a:off x="0" y="2586862"/>
          <a:ext cx="7728267" cy="1191754"/>
        </a:xfrm>
        <a:prstGeom prst="roundRect">
          <a:avLst/>
        </a:prstGeom>
        <a:solidFill>
          <a:schemeClr val="accent2">
            <a:hueOff val="1302969"/>
            <a:satOff val="-21023"/>
            <a:lumOff val="-366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b="0" kern="1200"/>
            <a:t>São autoaplicáveis pois o próprio informante responde. </a:t>
          </a:r>
          <a:endParaRPr lang="en-US" sz="3000" kern="1200"/>
        </a:p>
      </dsp:txBody>
      <dsp:txXfrm>
        <a:off x="58177" y="2645039"/>
        <a:ext cx="7611913" cy="1075400"/>
      </dsp:txXfrm>
    </dsp:sp>
    <dsp:sp modelId="{E1938F66-CB37-489D-9D95-01019A00313D}">
      <dsp:nvSpPr>
        <dsp:cNvPr id="0" name=""/>
        <dsp:cNvSpPr/>
      </dsp:nvSpPr>
      <dsp:spPr>
        <a:xfrm>
          <a:off x="0" y="3865016"/>
          <a:ext cx="7728267" cy="1191754"/>
        </a:xfrm>
        <a:prstGeom prst="roundRec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b="0" kern="1200"/>
            <a:t>A utilização de um questionário se aplica quando: A distância é considerável;</a:t>
          </a:r>
          <a:endParaRPr lang="en-US" sz="3000" kern="1200"/>
        </a:p>
      </dsp:txBody>
      <dsp:txXfrm>
        <a:off x="58177" y="3923193"/>
        <a:ext cx="7611913" cy="10754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193AD5-D3DE-40DA-B685-7D32EF2567F2}">
      <dsp:nvSpPr>
        <dsp:cNvPr id="0" name=""/>
        <dsp:cNvSpPr/>
      </dsp:nvSpPr>
      <dsp:spPr>
        <a:xfrm>
          <a:off x="0" y="482226"/>
          <a:ext cx="7728267" cy="13109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b="0" kern="1200"/>
            <a:t>É um grupo de discussão informal </a:t>
          </a:r>
          <a:endParaRPr lang="en-US" sz="3300" kern="1200"/>
        </a:p>
      </dsp:txBody>
      <dsp:txXfrm>
        <a:off x="63994" y="546220"/>
        <a:ext cx="7600279" cy="1182942"/>
      </dsp:txXfrm>
    </dsp:sp>
    <dsp:sp modelId="{2497088A-86B0-4AE3-BD4F-69D51520CE15}">
      <dsp:nvSpPr>
        <dsp:cNvPr id="0" name=""/>
        <dsp:cNvSpPr/>
      </dsp:nvSpPr>
      <dsp:spPr>
        <a:xfrm>
          <a:off x="0" y="1888196"/>
          <a:ext cx="7728267" cy="1310930"/>
        </a:xfrm>
        <a:prstGeom prst="roundRect">
          <a:avLst/>
        </a:prstGeom>
        <a:solidFill>
          <a:schemeClr val="accent2">
            <a:hueOff val="977227"/>
            <a:satOff val="-15767"/>
            <a:lumOff val="-274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b="0" kern="1200"/>
            <a:t>De tamanho reduzido (até 12 pessoas)</a:t>
          </a:r>
          <a:endParaRPr lang="en-US" sz="3300" kern="1200"/>
        </a:p>
      </dsp:txBody>
      <dsp:txXfrm>
        <a:off x="63994" y="1952190"/>
        <a:ext cx="7600279" cy="1182942"/>
      </dsp:txXfrm>
    </dsp:sp>
    <dsp:sp modelId="{40DD1A56-3E6A-41D6-8303-2D2D78CEB891}">
      <dsp:nvSpPr>
        <dsp:cNvPr id="0" name=""/>
        <dsp:cNvSpPr/>
      </dsp:nvSpPr>
      <dsp:spPr>
        <a:xfrm>
          <a:off x="0" y="3294167"/>
          <a:ext cx="7728267" cy="1310930"/>
        </a:xfrm>
        <a:prstGeom prst="roundRec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b="0" kern="1200"/>
            <a:t>As pessoas são convidadas para participar da discussão sobre determinado assunto.</a:t>
          </a:r>
          <a:endParaRPr lang="en-US" sz="3300" kern="1200"/>
        </a:p>
      </dsp:txBody>
      <dsp:txXfrm>
        <a:off x="63994" y="3358161"/>
        <a:ext cx="7600279" cy="11829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E6E2DE-C260-4CCE-A1BB-BDBB607C743E}">
      <dsp:nvSpPr>
        <dsp:cNvPr id="0" name=""/>
        <dsp:cNvSpPr/>
      </dsp:nvSpPr>
      <dsp:spPr>
        <a:xfrm>
          <a:off x="5305425" y="2842967"/>
          <a:ext cx="4396210" cy="3814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744"/>
              </a:lnTo>
              <a:lnTo>
                <a:pt x="4396210" y="190744"/>
              </a:lnTo>
              <a:lnTo>
                <a:pt x="4396210" y="381489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5B1D50-8660-4DD4-AD5C-032DAE8EA2E8}">
      <dsp:nvSpPr>
        <dsp:cNvPr id="0" name=""/>
        <dsp:cNvSpPr/>
      </dsp:nvSpPr>
      <dsp:spPr>
        <a:xfrm>
          <a:off x="5305425" y="2842967"/>
          <a:ext cx="2198105" cy="3814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744"/>
              </a:lnTo>
              <a:lnTo>
                <a:pt x="2198105" y="190744"/>
              </a:lnTo>
              <a:lnTo>
                <a:pt x="2198105" y="381489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D7BED-82A6-43C3-BD7E-73D40E0DE0F6}">
      <dsp:nvSpPr>
        <dsp:cNvPr id="0" name=""/>
        <dsp:cNvSpPr/>
      </dsp:nvSpPr>
      <dsp:spPr>
        <a:xfrm>
          <a:off x="5259705" y="2842967"/>
          <a:ext cx="91440" cy="3814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489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B65149-6B3E-40CE-9811-BF942F9BD8DE}">
      <dsp:nvSpPr>
        <dsp:cNvPr id="0" name=""/>
        <dsp:cNvSpPr/>
      </dsp:nvSpPr>
      <dsp:spPr>
        <a:xfrm>
          <a:off x="3107319" y="2842967"/>
          <a:ext cx="2198105" cy="381489"/>
        </a:xfrm>
        <a:custGeom>
          <a:avLst/>
          <a:gdLst/>
          <a:ahLst/>
          <a:cxnLst/>
          <a:rect l="0" t="0" r="0" b="0"/>
          <a:pathLst>
            <a:path>
              <a:moveTo>
                <a:pt x="2198105" y="0"/>
              </a:moveTo>
              <a:lnTo>
                <a:pt x="2198105" y="190744"/>
              </a:lnTo>
              <a:lnTo>
                <a:pt x="0" y="190744"/>
              </a:lnTo>
              <a:lnTo>
                <a:pt x="0" y="381489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829E1-2169-4186-B0C3-EA0A4B0CF8C3}">
      <dsp:nvSpPr>
        <dsp:cNvPr id="0" name=""/>
        <dsp:cNvSpPr/>
      </dsp:nvSpPr>
      <dsp:spPr>
        <a:xfrm>
          <a:off x="909214" y="2842967"/>
          <a:ext cx="4396210" cy="381489"/>
        </a:xfrm>
        <a:custGeom>
          <a:avLst/>
          <a:gdLst/>
          <a:ahLst/>
          <a:cxnLst/>
          <a:rect l="0" t="0" r="0" b="0"/>
          <a:pathLst>
            <a:path>
              <a:moveTo>
                <a:pt x="4396210" y="0"/>
              </a:moveTo>
              <a:lnTo>
                <a:pt x="4396210" y="190744"/>
              </a:lnTo>
              <a:lnTo>
                <a:pt x="0" y="190744"/>
              </a:lnTo>
              <a:lnTo>
                <a:pt x="0" y="381489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5EECC4-140C-41B3-B502-768C13B30A37}">
      <dsp:nvSpPr>
        <dsp:cNvPr id="0" name=""/>
        <dsp:cNvSpPr/>
      </dsp:nvSpPr>
      <dsp:spPr>
        <a:xfrm>
          <a:off x="4397117" y="1934659"/>
          <a:ext cx="1816615" cy="9083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Método de Conversação</a:t>
          </a:r>
        </a:p>
      </dsp:txBody>
      <dsp:txXfrm>
        <a:off x="4397117" y="1934659"/>
        <a:ext cx="1816615" cy="908307"/>
      </dsp:txXfrm>
    </dsp:sp>
    <dsp:sp modelId="{E2332C1C-1B9D-46D7-9F0E-A71236D1325C}">
      <dsp:nvSpPr>
        <dsp:cNvPr id="0" name=""/>
        <dsp:cNvSpPr/>
      </dsp:nvSpPr>
      <dsp:spPr>
        <a:xfrm>
          <a:off x="906" y="3224457"/>
          <a:ext cx="1816615" cy="90830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kern="1200" dirty="0"/>
            <a:t>Entrevistas</a:t>
          </a:r>
          <a:endParaRPr lang="pt-BR" sz="2200" kern="1200" dirty="0"/>
        </a:p>
      </dsp:txBody>
      <dsp:txXfrm>
        <a:off x="906" y="3224457"/>
        <a:ext cx="1816615" cy="908307"/>
      </dsp:txXfrm>
    </dsp:sp>
    <dsp:sp modelId="{2366A3F6-91A8-4703-9E90-B48CEAFEFCA6}">
      <dsp:nvSpPr>
        <dsp:cNvPr id="0" name=""/>
        <dsp:cNvSpPr/>
      </dsp:nvSpPr>
      <dsp:spPr>
        <a:xfrm>
          <a:off x="2199011" y="3224457"/>
          <a:ext cx="1816615" cy="90830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2200" b="1" kern="1200" dirty="0"/>
            <a:t>Workshops</a:t>
          </a:r>
          <a:endParaRPr lang="pt-BR" sz="2200" kern="1200" dirty="0"/>
        </a:p>
      </dsp:txBody>
      <dsp:txXfrm>
        <a:off x="2199011" y="3224457"/>
        <a:ext cx="1816615" cy="908307"/>
      </dsp:txXfrm>
    </dsp:sp>
    <dsp:sp modelId="{393CEB99-FFFC-4CCD-9084-58BEBB91283B}">
      <dsp:nvSpPr>
        <dsp:cNvPr id="0" name=""/>
        <dsp:cNvSpPr/>
      </dsp:nvSpPr>
      <dsp:spPr>
        <a:xfrm>
          <a:off x="4397117" y="3224457"/>
          <a:ext cx="1816615" cy="90830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2200" b="1" kern="1200" dirty="0"/>
            <a:t>Brainstorming</a:t>
          </a:r>
          <a:endParaRPr lang="pt-BR" sz="2200" kern="1200" dirty="0"/>
        </a:p>
      </dsp:txBody>
      <dsp:txXfrm>
        <a:off x="4397117" y="3224457"/>
        <a:ext cx="1816615" cy="908307"/>
      </dsp:txXfrm>
    </dsp:sp>
    <dsp:sp modelId="{926607AF-9321-457B-B7E5-01C46D73B9FD}">
      <dsp:nvSpPr>
        <dsp:cNvPr id="0" name=""/>
        <dsp:cNvSpPr/>
      </dsp:nvSpPr>
      <dsp:spPr>
        <a:xfrm>
          <a:off x="6595222" y="3224457"/>
          <a:ext cx="1816615" cy="90830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2200" b="1" kern="1200" dirty="0"/>
            <a:t>Questionários</a:t>
          </a:r>
          <a:endParaRPr lang="pt-BR" sz="2200" kern="1200" dirty="0"/>
        </a:p>
      </dsp:txBody>
      <dsp:txXfrm>
        <a:off x="6595222" y="3224457"/>
        <a:ext cx="1816615" cy="908307"/>
      </dsp:txXfrm>
    </dsp:sp>
    <dsp:sp modelId="{7F7A3ECE-83FE-4C28-8986-88357005E904}">
      <dsp:nvSpPr>
        <dsp:cNvPr id="0" name=""/>
        <dsp:cNvSpPr/>
      </dsp:nvSpPr>
      <dsp:spPr>
        <a:xfrm>
          <a:off x="8793327" y="3224457"/>
          <a:ext cx="1816615" cy="90830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2200" b="1" kern="1200"/>
            <a:t>Grupo Focal (Focus Group)</a:t>
          </a:r>
          <a:endParaRPr lang="pt-BR" sz="2200" kern="1200" dirty="0"/>
        </a:p>
      </dsp:txBody>
      <dsp:txXfrm>
        <a:off x="8793327" y="3224457"/>
        <a:ext cx="1816615" cy="9083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D2DA8-FD3A-465C-9DFE-28E09F399421}">
      <dsp:nvSpPr>
        <dsp:cNvPr id="0" name=""/>
        <dsp:cNvSpPr/>
      </dsp:nvSpPr>
      <dsp:spPr>
        <a:xfrm>
          <a:off x="0" y="0"/>
          <a:ext cx="5683639" cy="11728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kern="1200"/>
            <a:t>Uma das técnicas tradicionais mais simples de utilizar e que produz bons resultados.</a:t>
          </a:r>
          <a:endParaRPr lang="en-US" sz="1700" kern="1200"/>
        </a:p>
      </dsp:txBody>
      <dsp:txXfrm>
        <a:off x="34350" y="34350"/>
        <a:ext cx="4318984" cy="1104109"/>
      </dsp:txXfrm>
    </dsp:sp>
    <dsp:sp modelId="{70C10D36-0FDC-400E-B361-7750E1987F27}">
      <dsp:nvSpPr>
        <dsp:cNvPr id="0" name=""/>
        <dsp:cNvSpPr/>
      </dsp:nvSpPr>
      <dsp:spPr>
        <a:xfrm>
          <a:off x="476004" y="1386047"/>
          <a:ext cx="5683639" cy="1172809"/>
        </a:xfrm>
        <a:prstGeom prst="roundRect">
          <a:avLst>
            <a:gd name="adj" fmla="val 10000"/>
          </a:avLst>
        </a:prstGeom>
        <a:solidFill>
          <a:schemeClr val="accent2">
            <a:hueOff val="651485"/>
            <a:satOff val="-10511"/>
            <a:lumOff val="-183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kern="1200"/>
            <a:t>São conversas ou reuniões com os clientes, formais ou informais.</a:t>
          </a:r>
          <a:endParaRPr lang="en-US" sz="1700" kern="1200"/>
        </a:p>
      </dsp:txBody>
      <dsp:txXfrm>
        <a:off x="510354" y="1420397"/>
        <a:ext cx="4376608" cy="1104109"/>
      </dsp:txXfrm>
    </dsp:sp>
    <dsp:sp modelId="{7B54E816-F458-4103-9CA7-6EAD406DC507}">
      <dsp:nvSpPr>
        <dsp:cNvPr id="0" name=""/>
        <dsp:cNvSpPr/>
      </dsp:nvSpPr>
      <dsp:spPr>
        <a:xfrm>
          <a:off x="944905" y="2772095"/>
          <a:ext cx="5683639" cy="1172809"/>
        </a:xfrm>
        <a:prstGeom prst="roundRect">
          <a:avLst>
            <a:gd name="adj" fmla="val 10000"/>
          </a:avLst>
        </a:prstGeom>
        <a:solidFill>
          <a:schemeClr val="accent2">
            <a:hueOff val="1302969"/>
            <a:satOff val="-21023"/>
            <a:lumOff val="-366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kern="1200"/>
            <a:t>A Entrevista está presente na maioria dos processos de elaboração de requisitos. </a:t>
          </a:r>
          <a:endParaRPr lang="en-US" sz="1700" kern="1200"/>
        </a:p>
      </dsp:txBody>
      <dsp:txXfrm>
        <a:off x="979255" y="2806445"/>
        <a:ext cx="4383712" cy="1104109"/>
      </dsp:txXfrm>
    </dsp:sp>
    <dsp:sp modelId="{9E381CE1-BE01-428E-800B-0ECB12D39ECA}">
      <dsp:nvSpPr>
        <dsp:cNvPr id="0" name=""/>
        <dsp:cNvSpPr/>
      </dsp:nvSpPr>
      <dsp:spPr>
        <a:xfrm>
          <a:off x="1420909" y="4158142"/>
          <a:ext cx="5683639" cy="1172809"/>
        </a:xfrm>
        <a:prstGeom prst="roundRect">
          <a:avLst>
            <a:gd name="adj" fmla="val 10000"/>
          </a:avLst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kern="1200"/>
            <a:t>Existem basicamente dois tipos de Entrevistas:</a:t>
          </a:r>
          <a:endParaRPr lang="en-US" sz="17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b="0" kern="1200"/>
            <a:t>Fechadas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/>
            <a:t>Abertas</a:t>
          </a:r>
          <a:endParaRPr lang="en-US" sz="1300" kern="1200"/>
        </a:p>
      </dsp:txBody>
      <dsp:txXfrm>
        <a:off x="1455259" y="4192492"/>
        <a:ext cx="4376608" cy="1104109"/>
      </dsp:txXfrm>
    </dsp:sp>
    <dsp:sp modelId="{00B4C7A7-3B25-4777-8333-58360BBEE9FD}">
      <dsp:nvSpPr>
        <dsp:cNvPr id="0" name=""/>
        <dsp:cNvSpPr/>
      </dsp:nvSpPr>
      <dsp:spPr>
        <a:xfrm>
          <a:off x="4921313" y="898265"/>
          <a:ext cx="762326" cy="7623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5092836" y="898265"/>
        <a:ext cx="419280" cy="573650"/>
      </dsp:txXfrm>
    </dsp:sp>
    <dsp:sp modelId="{5902BD25-C585-4EED-BF85-D1EF83D5FF43}">
      <dsp:nvSpPr>
        <dsp:cNvPr id="0" name=""/>
        <dsp:cNvSpPr/>
      </dsp:nvSpPr>
      <dsp:spPr>
        <a:xfrm>
          <a:off x="5397317" y="2284312"/>
          <a:ext cx="762326" cy="7623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604430"/>
            <a:satOff val="-28521"/>
            <a:lumOff val="-2064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1604430"/>
              <a:satOff val="-28521"/>
              <a:lumOff val="-20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5568840" y="2284312"/>
        <a:ext cx="419280" cy="573650"/>
      </dsp:txXfrm>
    </dsp:sp>
    <dsp:sp modelId="{E05FFD7C-ACCF-4755-8370-360B15C8BC42}">
      <dsp:nvSpPr>
        <dsp:cNvPr id="0" name=""/>
        <dsp:cNvSpPr/>
      </dsp:nvSpPr>
      <dsp:spPr>
        <a:xfrm>
          <a:off x="5866218" y="3670360"/>
          <a:ext cx="762326" cy="7623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208860"/>
            <a:satOff val="-57041"/>
            <a:lumOff val="-4127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3208860"/>
              <a:satOff val="-57041"/>
              <a:lumOff val="-41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6037741" y="3670360"/>
        <a:ext cx="419280" cy="5736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EAC24-CA50-471A-8577-7A7009CA6460}">
      <dsp:nvSpPr>
        <dsp:cNvPr id="0" name=""/>
        <dsp:cNvSpPr/>
      </dsp:nvSpPr>
      <dsp:spPr>
        <a:xfrm>
          <a:off x="0" y="71046"/>
          <a:ext cx="7104549" cy="4317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1" u="none" kern="1200" dirty="0"/>
            <a:t>Entrevistador é responsável</a:t>
          </a:r>
          <a:endParaRPr lang="pt-BR" sz="1800" kern="1200" dirty="0"/>
        </a:p>
      </dsp:txBody>
      <dsp:txXfrm>
        <a:off x="21075" y="92121"/>
        <a:ext cx="7062399" cy="389580"/>
      </dsp:txXfrm>
    </dsp:sp>
    <dsp:sp modelId="{1ADE8C97-1DEA-423A-A419-54B640DCA57E}">
      <dsp:nvSpPr>
        <dsp:cNvPr id="0" name=""/>
        <dsp:cNvSpPr/>
      </dsp:nvSpPr>
      <dsp:spPr>
        <a:xfrm>
          <a:off x="0" y="502776"/>
          <a:ext cx="7104549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556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b="0" i="1" u="none" kern="1200" dirty="0"/>
            <a:t>Examinar 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b="0" i="1" u="none" kern="1200" dirty="0"/>
            <a:t>Ouvir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b="0" i="1" u="none" kern="1200" dirty="0"/>
            <a:t>Coordenar</a:t>
          </a:r>
          <a:endParaRPr lang="pt-BR" sz="1400" kern="1200" dirty="0"/>
        </a:p>
      </dsp:txBody>
      <dsp:txXfrm>
        <a:off x="0" y="502776"/>
        <a:ext cx="7104549" cy="726570"/>
      </dsp:txXfrm>
    </dsp:sp>
    <dsp:sp modelId="{3C96BD2D-F53F-415D-BC04-1713F9164C47}">
      <dsp:nvSpPr>
        <dsp:cNvPr id="0" name=""/>
        <dsp:cNvSpPr/>
      </dsp:nvSpPr>
      <dsp:spPr>
        <a:xfrm>
          <a:off x="0" y="1229346"/>
          <a:ext cx="7104549" cy="431730"/>
        </a:xfrm>
        <a:prstGeom prst="roundRect">
          <a:avLst/>
        </a:prstGeom>
        <a:solidFill>
          <a:schemeClr val="accent5">
            <a:hueOff val="5589159"/>
            <a:satOff val="-4817"/>
            <a:lumOff val="6373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1" u="none" kern="1200" dirty="0"/>
            <a:t>Preparação da entrevista</a:t>
          </a:r>
          <a:endParaRPr lang="pt-BR" sz="1800" kern="1200" dirty="0"/>
        </a:p>
      </dsp:txBody>
      <dsp:txXfrm>
        <a:off x="21075" y="1250421"/>
        <a:ext cx="7062399" cy="389580"/>
      </dsp:txXfrm>
    </dsp:sp>
    <dsp:sp modelId="{A44EA906-0604-48BC-BEED-C222924FDB76}">
      <dsp:nvSpPr>
        <dsp:cNvPr id="0" name=""/>
        <dsp:cNvSpPr/>
      </dsp:nvSpPr>
      <dsp:spPr>
        <a:xfrm>
          <a:off x="0" y="1661076"/>
          <a:ext cx="7104549" cy="1229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556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b="0" i="1" u="none" kern="1200" dirty="0"/>
            <a:t>Fixar os objetivos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b="0" i="1" u="none" kern="1200" dirty="0"/>
            <a:t>Procurar conhecer o entrevistado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b="0" i="1" u="none" kern="1200" dirty="0"/>
            <a:t>Determinar perguntas objetivas	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b="0" i="1" u="none" kern="1200"/>
            <a:t>Estudar o assunto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b="0" i="1" u="none" kern="1200" dirty="0"/>
            <a:t>Definir a forma de abordagem</a:t>
          </a:r>
          <a:endParaRPr lang="pt-BR" sz="1400" kern="1200" dirty="0"/>
        </a:p>
      </dsp:txBody>
      <dsp:txXfrm>
        <a:off x="0" y="1661076"/>
        <a:ext cx="7104549" cy="1229580"/>
      </dsp:txXfrm>
    </dsp:sp>
    <dsp:sp modelId="{C3044816-FBEF-492A-870B-65D9D7F50739}">
      <dsp:nvSpPr>
        <dsp:cNvPr id="0" name=""/>
        <dsp:cNvSpPr/>
      </dsp:nvSpPr>
      <dsp:spPr>
        <a:xfrm>
          <a:off x="0" y="2890656"/>
          <a:ext cx="7104549" cy="431730"/>
        </a:xfrm>
        <a:prstGeom prst="roundRect">
          <a:avLst/>
        </a:prstGeom>
        <a:solidFill>
          <a:schemeClr val="accent5">
            <a:hueOff val="11178319"/>
            <a:satOff val="-9634"/>
            <a:lumOff val="1274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Como aplicar</a:t>
          </a:r>
        </a:p>
      </dsp:txBody>
      <dsp:txXfrm>
        <a:off x="21075" y="2911731"/>
        <a:ext cx="7062399" cy="389580"/>
      </dsp:txXfrm>
    </dsp:sp>
    <dsp:sp modelId="{7BE6956A-6E83-4572-919E-D430A33DE5A5}">
      <dsp:nvSpPr>
        <dsp:cNvPr id="0" name=""/>
        <dsp:cNvSpPr/>
      </dsp:nvSpPr>
      <dsp:spPr>
        <a:xfrm>
          <a:off x="0" y="3322386"/>
          <a:ext cx="7104549" cy="1937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556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pt-BR" sz="1400" b="0" i="1" u="none" kern="1200" dirty="0"/>
            <a:t>Identificar o cliente.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pt-BR" sz="1400" b="0" i="1" u="none" kern="1200" dirty="0"/>
            <a:t>Se preparar para a entrevista.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pt-BR" sz="1400" b="0" i="1" u="none" kern="1200"/>
            <a:t>Agendar a entrevista.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pt-BR" sz="1400" b="0" i="1" u="none" kern="1200" dirty="0"/>
            <a:t>Chegar antes da hora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pt-BR" sz="1400" b="0" i="1" u="none" kern="1200" dirty="0"/>
            <a:t>Abrir a entrevista.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pt-BR" sz="1400" b="0" i="1" u="none" kern="1200"/>
            <a:t>Conduzir a entrevista.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pt-BR" sz="1400" b="0" i="1" u="none" kern="1200"/>
            <a:t>Finalizar a entrevista.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pt-BR" sz="1400" b="0" i="1" u="none" kern="1200" dirty="0"/>
            <a:t>Fazer o acompanhamento e manter contato.</a:t>
          </a:r>
        </a:p>
      </dsp:txBody>
      <dsp:txXfrm>
        <a:off x="0" y="3322386"/>
        <a:ext cx="7104549" cy="19375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B2BC7-6314-48F6-951F-5AFCFD09A77A}">
      <dsp:nvSpPr>
        <dsp:cNvPr id="0" name=""/>
        <dsp:cNvSpPr/>
      </dsp:nvSpPr>
      <dsp:spPr>
        <a:xfrm>
          <a:off x="907466" y="450314"/>
          <a:ext cx="1441866" cy="14418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008636-B5B1-44DB-899D-1A38E1A4D36F}">
      <dsp:nvSpPr>
        <dsp:cNvPr id="0" name=""/>
        <dsp:cNvSpPr/>
      </dsp:nvSpPr>
      <dsp:spPr>
        <a:xfrm>
          <a:off x="26325" y="2273790"/>
          <a:ext cx="320414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kern="1200"/>
            <a:t>É uma reunião estruturada</a:t>
          </a:r>
          <a:endParaRPr lang="en-US" sz="1500" kern="1200"/>
        </a:p>
      </dsp:txBody>
      <dsp:txXfrm>
        <a:off x="26325" y="2273790"/>
        <a:ext cx="3204147" cy="720000"/>
      </dsp:txXfrm>
    </dsp:sp>
    <dsp:sp modelId="{507CC9E8-A800-4881-9D98-469FE8D3F533}">
      <dsp:nvSpPr>
        <dsp:cNvPr id="0" name=""/>
        <dsp:cNvSpPr/>
      </dsp:nvSpPr>
      <dsp:spPr>
        <a:xfrm>
          <a:off x="4672339" y="450314"/>
          <a:ext cx="1441866" cy="14418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564899-62A9-4F17-8E3D-23AE319DBCC3}">
      <dsp:nvSpPr>
        <dsp:cNvPr id="0" name=""/>
        <dsp:cNvSpPr/>
      </dsp:nvSpPr>
      <dsp:spPr>
        <a:xfrm>
          <a:off x="3791199" y="2273790"/>
          <a:ext cx="320414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kern="1200"/>
            <a:t>Fomentando momentos de descontração como forma de dinamizar o trabalho em equipe</a:t>
          </a:r>
          <a:endParaRPr lang="en-US" sz="1500" kern="1200"/>
        </a:p>
      </dsp:txBody>
      <dsp:txXfrm>
        <a:off x="3791199" y="2273790"/>
        <a:ext cx="3204147" cy="720000"/>
      </dsp:txXfrm>
    </dsp:sp>
    <dsp:sp modelId="{9E998EC6-530C-41E2-87FF-71C5BF7D6DC6}">
      <dsp:nvSpPr>
        <dsp:cNvPr id="0" name=""/>
        <dsp:cNvSpPr/>
      </dsp:nvSpPr>
      <dsp:spPr>
        <a:xfrm>
          <a:off x="8437213" y="450314"/>
          <a:ext cx="1441866" cy="14418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97B067-0EC4-4D7C-B95D-D6407001ADF8}">
      <dsp:nvSpPr>
        <dsp:cNvPr id="0" name=""/>
        <dsp:cNvSpPr/>
      </dsp:nvSpPr>
      <dsp:spPr>
        <a:xfrm>
          <a:off x="7556072" y="2273790"/>
          <a:ext cx="320414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kern="1200"/>
            <a:t>Facilitador neutro cujo papel é conduzir a workshop e promover a discussão entre os vários intervenientes</a:t>
          </a:r>
          <a:endParaRPr lang="en-US" sz="1500" kern="1200"/>
        </a:p>
      </dsp:txBody>
      <dsp:txXfrm>
        <a:off x="7556072" y="2273790"/>
        <a:ext cx="3204147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D7AC2-F8DB-4D0A-9EE1-363BB3D83611}">
      <dsp:nvSpPr>
        <dsp:cNvPr id="0" name=""/>
        <dsp:cNvSpPr/>
      </dsp:nvSpPr>
      <dsp:spPr>
        <a:xfrm>
          <a:off x="0" y="2212"/>
          <a:ext cx="7104549" cy="11213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E2F01D-77CE-4CB0-BC8E-6A63B82469B8}">
      <dsp:nvSpPr>
        <dsp:cNvPr id="0" name=""/>
        <dsp:cNvSpPr/>
      </dsp:nvSpPr>
      <dsp:spPr>
        <a:xfrm>
          <a:off x="339215" y="254521"/>
          <a:ext cx="616755" cy="6167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F68F1-67DC-4B40-8647-5D7C445F6898}">
      <dsp:nvSpPr>
        <dsp:cNvPr id="0" name=""/>
        <dsp:cNvSpPr/>
      </dsp:nvSpPr>
      <dsp:spPr>
        <a:xfrm>
          <a:off x="1295187" y="2212"/>
          <a:ext cx="5809361" cy="1121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79" tIns="118679" rIns="118679" bIns="1186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kern="1200"/>
            <a:t>Trata-se de uma técnica de levantamento em grupo  que se baseia em uma espécie de seminário, grupo de discussão.</a:t>
          </a:r>
          <a:endParaRPr lang="en-US" sz="2100" kern="1200"/>
        </a:p>
      </dsp:txBody>
      <dsp:txXfrm>
        <a:off x="1295187" y="2212"/>
        <a:ext cx="5809361" cy="1121374"/>
      </dsp:txXfrm>
    </dsp:sp>
    <dsp:sp modelId="{5C0014AA-7DEF-481B-98F9-95055257B11A}">
      <dsp:nvSpPr>
        <dsp:cNvPr id="0" name=""/>
        <dsp:cNvSpPr/>
      </dsp:nvSpPr>
      <dsp:spPr>
        <a:xfrm>
          <a:off x="0" y="1403930"/>
          <a:ext cx="7104549" cy="11213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19676E-5DF8-4A82-BEE6-2DCF8D103307}">
      <dsp:nvSpPr>
        <dsp:cNvPr id="0" name=""/>
        <dsp:cNvSpPr/>
      </dsp:nvSpPr>
      <dsp:spPr>
        <a:xfrm>
          <a:off x="339215" y="1656239"/>
          <a:ext cx="616755" cy="6167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04C6CA-99A5-4BB7-BC5A-27D68AF6CAF6}">
      <dsp:nvSpPr>
        <dsp:cNvPr id="0" name=""/>
        <dsp:cNvSpPr/>
      </dsp:nvSpPr>
      <dsp:spPr>
        <a:xfrm>
          <a:off x="1295187" y="1403930"/>
          <a:ext cx="5809361" cy="1121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79" tIns="118679" rIns="118679" bIns="1186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kern="1200"/>
            <a:t>Têm entre 7 e 12 participantes. </a:t>
          </a:r>
          <a:endParaRPr lang="en-US" sz="2100" kern="1200"/>
        </a:p>
      </dsp:txBody>
      <dsp:txXfrm>
        <a:off x="1295187" y="1403930"/>
        <a:ext cx="5809361" cy="1121374"/>
      </dsp:txXfrm>
    </dsp:sp>
    <dsp:sp modelId="{8CD660CB-8EF8-42EF-A8FB-586FD3CFAB47}">
      <dsp:nvSpPr>
        <dsp:cNvPr id="0" name=""/>
        <dsp:cNvSpPr/>
      </dsp:nvSpPr>
      <dsp:spPr>
        <a:xfrm>
          <a:off x="0" y="2805647"/>
          <a:ext cx="7104549" cy="11213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7F2D34-6589-43CA-95C9-FF8F2AE060A2}">
      <dsp:nvSpPr>
        <dsp:cNvPr id="0" name=""/>
        <dsp:cNvSpPr/>
      </dsp:nvSpPr>
      <dsp:spPr>
        <a:xfrm>
          <a:off x="339215" y="3057956"/>
          <a:ext cx="616755" cy="6167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9AB0C-26E9-4439-A5FA-8B5B89BB9E38}">
      <dsp:nvSpPr>
        <dsp:cNvPr id="0" name=""/>
        <dsp:cNvSpPr/>
      </dsp:nvSpPr>
      <dsp:spPr>
        <a:xfrm>
          <a:off x="1295187" y="2805647"/>
          <a:ext cx="5809361" cy="1121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79" tIns="118679" rIns="118679" bIns="1186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kern="1200"/>
            <a:t>Ele enfatiza a troca de ideias e a demonstração de técnicas e habilidades. </a:t>
          </a:r>
          <a:endParaRPr lang="en-US" sz="2100" kern="1200"/>
        </a:p>
      </dsp:txBody>
      <dsp:txXfrm>
        <a:off x="1295187" y="2805647"/>
        <a:ext cx="5809361" cy="1121374"/>
      </dsp:txXfrm>
    </dsp:sp>
    <dsp:sp modelId="{EBE2C1DF-0BB7-4CDF-AC34-A3B8B19CC88A}">
      <dsp:nvSpPr>
        <dsp:cNvPr id="0" name=""/>
        <dsp:cNvSpPr/>
      </dsp:nvSpPr>
      <dsp:spPr>
        <a:xfrm>
          <a:off x="0" y="4207365"/>
          <a:ext cx="7104549" cy="11213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7D62BC-3F91-464E-838E-7B53EB3BC7ED}">
      <dsp:nvSpPr>
        <dsp:cNvPr id="0" name=""/>
        <dsp:cNvSpPr/>
      </dsp:nvSpPr>
      <dsp:spPr>
        <a:xfrm>
          <a:off x="339215" y="4459674"/>
          <a:ext cx="616755" cy="6167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27A1B-9C54-400D-B065-C4E6600147B2}">
      <dsp:nvSpPr>
        <dsp:cNvPr id="0" name=""/>
        <dsp:cNvSpPr/>
      </dsp:nvSpPr>
      <dsp:spPr>
        <a:xfrm>
          <a:off x="1295187" y="4207365"/>
          <a:ext cx="5809361" cy="1121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79" tIns="118679" rIns="118679" bIns="1186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kern="1200"/>
            <a:t>Devem fazer parte do grupo uma equipe de T.I. e uma seleção dos clientes.</a:t>
          </a:r>
          <a:endParaRPr lang="en-US" sz="2100" kern="1200"/>
        </a:p>
      </dsp:txBody>
      <dsp:txXfrm>
        <a:off x="1295187" y="4207365"/>
        <a:ext cx="5809361" cy="11213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1F7668-2082-4C59-A78C-8AC13AADD72A}">
      <dsp:nvSpPr>
        <dsp:cNvPr id="0" name=""/>
        <dsp:cNvSpPr/>
      </dsp:nvSpPr>
      <dsp:spPr>
        <a:xfrm>
          <a:off x="2061727" y="751609"/>
          <a:ext cx="3556339" cy="4183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57BC9-C022-448F-BDCB-9C4ECC023C24}">
      <dsp:nvSpPr>
        <dsp:cNvPr id="0" name=""/>
        <dsp:cNvSpPr/>
      </dsp:nvSpPr>
      <dsp:spPr>
        <a:xfrm>
          <a:off x="2061727" y="908740"/>
          <a:ext cx="261261" cy="261261"/>
        </a:xfrm>
        <a:prstGeom prst="rect">
          <a:avLst/>
        </a:prstGeom>
        <a:solidFill>
          <a:srgbClr val="297C2A">
            <a:alpha val="90000"/>
          </a:srgb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37700F-8D49-4656-BF65-DBC3D528747E}">
      <dsp:nvSpPr>
        <dsp:cNvPr id="0" name=""/>
        <dsp:cNvSpPr/>
      </dsp:nvSpPr>
      <dsp:spPr>
        <a:xfrm>
          <a:off x="2061727" y="0"/>
          <a:ext cx="3556339" cy="751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500" kern="1200" dirty="0"/>
            <a:t>Como aplicar</a:t>
          </a:r>
        </a:p>
      </dsp:txBody>
      <dsp:txXfrm>
        <a:off x="2061727" y="0"/>
        <a:ext cx="3556339" cy="751609"/>
      </dsp:txXfrm>
    </dsp:sp>
    <dsp:sp modelId="{E8D2DD12-4681-423B-B3F3-729DC59CA7DF}">
      <dsp:nvSpPr>
        <dsp:cNvPr id="0" name=""/>
        <dsp:cNvSpPr/>
      </dsp:nvSpPr>
      <dsp:spPr>
        <a:xfrm>
          <a:off x="2061727" y="1517733"/>
          <a:ext cx="261255" cy="2612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1B0658-4CD9-4870-BC19-948B075CF8BD}">
      <dsp:nvSpPr>
        <dsp:cNvPr id="0" name=""/>
        <dsp:cNvSpPr/>
      </dsp:nvSpPr>
      <dsp:spPr>
        <a:xfrm>
          <a:off x="2310671" y="1343868"/>
          <a:ext cx="3307395" cy="608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400" b="0" i="1" u="none" kern="1200" dirty="0"/>
            <a:t>Qual é o tema principal?</a:t>
          </a:r>
          <a:endParaRPr lang="pt-BR" sz="1400" kern="1200" dirty="0"/>
        </a:p>
      </dsp:txBody>
      <dsp:txXfrm>
        <a:off x="2310671" y="1343868"/>
        <a:ext cx="3307395" cy="608986"/>
      </dsp:txXfrm>
    </dsp:sp>
    <dsp:sp modelId="{CB2ADFCD-B53D-41F8-9B7B-428EDE50CCBF}">
      <dsp:nvSpPr>
        <dsp:cNvPr id="0" name=""/>
        <dsp:cNvSpPr/>
      </dsp:nvSpPr>
      <dsp:spPr>
        <a:xfrm>
          <a:off x="2061727" y="2126720"/>
          <a:ext cx="261255" cy="2612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-498446"/>
              <a:satOff val="4171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914F7-6C9C-45DA-B6E6-D15FDAF28BDA}">
      <dsp:nvSpPr>
        <dsp:cNvPr id="0" name=""/>
        <dsp:cNvSpPr/>
      </dsp:nvSpPr>
      <dsp:spPr>
        <a:xfrm>
          <a:off x="2310671" y="1952854"/>
          <a:ext cx="3307395" cy="608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400" b="0" i="1" u="none" kern="1200" dirty="0"/>
            <a:t>Quais assuntos devem ser abordados?</a:t>
          </a:r>
        </a:p>
      </dsp:txBody>
      <dsp:txXfrm>
        <a:off x="2310671" y="1952854"/>
        <a:ext cx="3307395" cy="608986"/>
      </dsp:txXfrm>
    </dsp:sp>
    <dsp:sp modelId="{FCFA4914-D33C-4BCA-87A7-31522CC9FA69}">
      <dsp:nvSpPr>
        <dsp:cNvPr id="0" name=""/>
        <dsp:cNvSpPr/>
      </dsp:nvSpPr>
      <dsp:spPr>
        <a:xfrm>
          <a:off x="2061727" y="2735706"/>
          <a:ext cx="261255" cy="2612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-996892"/>
              <a:satOff val="8342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7D3DC-9391-449F-8304-9EF67B332C1D}">
      <dsp:nvSpPr>
        <dsp:cNvPr id="0" name=""/>
        <dsp:cNvSpPr/>
      </dsp:nvSpPr>
      <dsp:spPr>
        <a:xfrm>
          <a:off x="2310671" y="2561840"/>
          <a:ext cx="3307395" cy="608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400" b="0" i="1" u="none" kern="1200" dirty="0"/>
            <a:t>Quem irá participar?</a:t>
          </a:r>
        </a:p>
      </dsp:txBody>
      <dsp:txXfrm>
        <a:off x="2310671" y="2561840"/>
        <a:ext cx="3307395" cy="608986"/>
      </dsp:txXfrm>
    </dsp:sp>
    <dsp:sp modelId="{5728260B-7950-4CD3-9F0E-12F60B7C09C0}">
      <dsp:nvSpPr>
        <dsp:cNvPr id="0" name=""/>
        <dsp:cNvSpPr/>
      </dsp:nvSpPr>
      <dsp:spPr>
        <a:xfrm>
          <a:off x="2061727" y="3344692"/>
          <a:ext cx="261255" cy="2612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-1495338"/>
              <a:satOff val="12512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0BA22B-36FC-4174-9193-1027F6FA4B74}">
      <dsp:nvSpPr>
        <dsp:cNvPr id="0" name=""/>
        <dsp:cNvSpPr/>
      </dsp:nvSpPr>
      <dsp:spPr>
        <a:xfrm>
          <a:off x="2310671" y="3170827"/>
          <a:ext cx="3307395" cy="608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400" b="0" i="1" u="none" kern="1200" dirty="0"/>
            <a:t>Quais atividades devem ser desenvolvidas pelos ?</a:t>
          </a:r>
        </a:p>
      </dsp:txBody>
      <dsp:txXfrm>
        <a:off x="2310671" y="3170827"/>
        <a:ext cx="3307395" cy="608986"/>
      </dsp:txXfrm>
    </dsp:sp>
    <dsp:sp modelId="{2237B019-2513-4EAC-B3E2-FCFB1AB4062E}">
      <dsp:nvSpPr>
        <dsp:cNvPr id="0" name=""/>
        <dsp:cNvSpPr/>
      </dsp:nvSpPr>
      <dsp:spPr>
        <a:xfrm>
          <a:off x="2061727" y="3953678"/>
          <a:ext cx="261255" cy="2612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-1993785"/>
              <a:satOff val="16683"/>
              <a:lumOff val="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B49F31-BA82-4B6F-A32B-5EFCECEBBBF8}">
      <dsp:nvSpPr>
        <dsp:cNvPr id="0" name=""/>
        <dsp:cNvSpPr/>
      </dsp:nvSpPr>
      <dsp:spPr>
        <a:xfrm>
          <a:off x="2310671" y="3779813"/>
          <a:ext cx="3307395" cy="608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400" b="0" i="1" u="none" kern="1200" dirty="0"/>
            <a:t>Quais materiais e recursos serão necessários?</a:t>
          </a:r>
        </a:p>
      </dsp:txBody>
      <dsp:txXfrm>
        <a:off x="2310671" y="3779813"/>
        <a:ext cx="3307395" cy="608986"/>
      </dsp:txXfrm>
    </dsp:sp>
    <dsp:sp modelId="{942360EC-4956-449D-BA0D-A2836C1EE14F}">
      <dsp:nvSpPr>
        <dsp:cNvPr id="0" name=""/>
        <dsp:cNvSpPr/>
      </dsp:nvSpPr>
      <dsp:spPr>
        <a:xfrm>
          <a:off x="2061727" y="4562665"/>
          <a:ext cx="261255" cy="2612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-2492230"/>
              <a:satOff val="20854"/>
              <a:lumOff val="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31782D-0134-47D8-A102-A3B5BC3E085F}">
      <dsp:nvSpPr>
        <dsp:cNvPr id="0" name=""/>
        <dsp:cNvSpPr/>
      </dsp:nvSpPr>
      <dsp:spPr>
        <a:xfrm>
          <a:off x="2310671" y="4388799"/>
          <a:ext cx="3307395" cy="608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400" b="0" i="1" u="none" kern="1200" dirty="0"/>
            <a:t>Os participantes precisam levar algum material?</a:t>
          </a:r>
        </a:p>
      </dsp:txBody>
      <dsp:txXfrm>
        <a:off x="2310671" y="4388799"/>
        <a:ext cx="3307395" cy="608986"/>
      </dsp:txXfrm>
    </dsp:sp>
    <dsp:sp modelId="{4187F0D4-2139-44FE-8A06-E1E43AD7A6BE}">
      <dsp:nvSpPr>
        <dsp:cNvPr id="0" name=""/>
        <dsp:cNvSpPr/>
      </dsp:nvSpPr>
      <dsp:spPr>
        <a:xfrm>
          <a:off x="2061727" y="5171651"/>
          <a:ext cx="261255" cy="2612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-2990677"/>
              <a:satOff val="25025"/>
              <a:lumOff val="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651C32-E42B-4767-AAA1-2AF6180E5929}">
      <dsp:nvSpPr>
        <dsp:cNvPr id="0" name=""/>
        <dsp:cNvSpPr/>
      </dsp:nvSpPr>
      <dsp:spPr>
        <a:xfrm>
          <a:off x="2310671" y="4997785"/>
          <a:ext cx="3307395" cy="608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400" b="0" i="1" u="none" kern="1200" dirty="0"/>
            <a:t>Que aspectos irão demonstrar que os participantes atingiram os objetivos?</a:t>
          </a:r>
        </a:p>
      </dsp:txBody>
      <dsp:txXfrm>
        <a:off x="2310671" y="4997785"/>
        <a:ext cx="3307395" cy="6089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E734EB-F614-400B-B4FA-429E544420A5}">
      <dsp:nvSpPr>
        <dsp:cNvPr id="0" name=""/>
        <dsp:cNvSpPr/>
      </dsp:nvSpPr>
      <dsp:spPr>
        <a:xfrm>
          <a:off x="0" y="0"/>
          <a:ext cx="6038866" cy="15992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kern="1200"/>
            <a:t>É uma discussão informal onde cada participante pode expressar suas ideias. </a:t>
          </a:r>
          <a:endParaRPr lang="en-US" sz="2000" kern="1200"/>
        </a:p>
      </dsp:txBody>
      <dsp:txXfrm>
        <a:off x="46841" y="46841"/>
        <a:ext cx="4313113" cy="1505603"/>
      </dsp:txXfrm>
    </dsp:sp>
    <dsp:sp modelId="{A3A69A31-3CBB-4E36-91C4-396460100B08}">
      <dsp:nvSpPr>
        <dsp:cNvPr id="0" name=""/>
        <dsp:cNvSpPr/>
      </dsp:nvSpPr>
      <dsp:spPr>
        <a:xfrm>
          <a:off x="532841" y="1865833"/>
          <a:ext cx="6038866" cy="1599285"/>
        </a:xfrm>
        <a:prstGeom prst="roundRect">
          <a:avLst>
            <a:gd name="adj" fmla="val 10000"/>
          </a:avLst>
        </a:prstGeom>
        <a:solidFill>
          <a:schemeClr val="accent2">
            <a:hueOff val="977227"/>
            <a:satOff val="-15767"/>
            <a:lumOff val="-274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kern="1200"/>
            <a:t>Os participantes devem ser de diferentes áreas e cada um possui um tempo para compartilhar suas ideias.</a:t>
          </a:r>
          <a:endParaRPr lang="en-US" sz="2000" kern="1200"/>
        </a:p>
      </dsp:txBody>
      <dsp:txXfrm>
        <a:off x="579682" y="1912674"/>
        <a:ext cx="4372807" cy="1505603"/>
      </dsp:txXfrm>
    </dsp:sp>
    <dsp:sp modelId="{9101F79F-E4E2-4F60-8516-5A1F380C8E0A}">
      <dsp:nvSpPr>
        <dsp:cNvPr id="0" name=""/>
        <dsp:cNvSpPr/>
      </dsp:nvSpPr>
      <dsp:spPr>
        <a:xfrm>
          <a:off x="1065682" y="3731666"/>
          <a:ext cx="6038866" cy="1599285"/>
        </a:xfrm>
        <a:prstGeom prst="roundRect">
          <a:avLst>
            <a:gd name="adj" fmla="val 10000"/>
          </a:avLst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kern="1200"/>
            <a:t>Esta técnica tem foco na resolução de um problema particular, onde:</a:t>
          </a:r>
          <a:endParaRPr lang="en-US" sz="20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0" kern="1200"/>
            <a:t>É feita uma apresentação do problema/necessidade, requerendo assim soluções.</a:t>
          </a:r>
          <a:endParaRPr lang="en-US" sz="1600" kern="1200"/>
        </a:p>
      </dsp:txBody>
      <dsp:txXfrm>
        <a:off x="1112523" y="3778507"/>
        <a:ext cx="4372807" cy="1505603"/>
      </dsp:txXfrm>
    </dsp:sp>
    <dsp:sp modelId="{83A72DF9-D7F4-4022-999C-C0F98F7EC8C7}">
      <dsp:nvSpPr>
        <dsp:cNvPr id="0" name=""/>
        <dsp:cNvSpPr/>
      </dsp:nvSpPr>
      <dsp:spPr>
        <a:xfrm>
          <a:off x="4999331" y="1212791"/>
          <a:ext cx="1039535" cy="10395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233226" y="1212791"/>
        <a:ext cx="571745" cy="782250"/>
      </dsp:txXfrm>
    </dsp:sp>
    <dsp:sp modelId="{2A64F286-69EF-4C1B-9FA6-82AF67F23840}">
      <dsp:nvSpPr>
        <dsp:cNvPr id="0" name=""/>
        <dsp:cNvSpPr/>
      </dsp:nvSpPr>
      <dsp:spPr>
        <a:xfrm>
          <a:off x="5532172" y="3067962"/>
          <a:ext cx="1039535" cy="10395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208860"/>
            <a:satOff val="-57041"/>
            <a:lumOff val="-4127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3208860"/>
              <a:satOff val="-57041"/>
              <a:lumOff val="-41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766067" y="3067962"/>
        <a:ext cx="571745" cy="78225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88FB4-4B6F-4252-8D12-304F7C04192C}">
      <dsp:nvSpPr>
        <dsp:cNvPr id="0" name=""/>
        <dsp:cNvSpPr/>
      </dsp:nvSpPr>
      <dsp:spPr>
        <a:xfrm>
          <a:off x="1289050" y="1255315"/>
          <a:ext cx="2414140" cy="161023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1" u="none" kern="1200" dirty="0"/>
            <a:t>O número de clientes que frequentam uma dada loja reduziu drasticamente nos meses recentes;</a:t>
          </a:r>
          <a:endParaRPr lang="pt-BR" sz="1600" kern="1200" dirty="0"/>
        </a:p>
      </dsp:txBody>
      <dsp:txXfrm>
        <a:off x="1675313" y="1255315"/>
        <a:ext cx="2027877" cy="1610231"/>
      </dsp:txXfrm>
    </dsp:sp>
    <dsp:sp modelId="{1E18C531-2614-44E0-9B10-676D6F8C828D}">
      <dsp:nvSpPr>
        <dsp:cNvPr id="0" name=""/>
        <dsp:cNvSpPr/>
      </dsp:nvSpPr>
      <dsp:spPr>
        <a:xfrm>
          <a:off x="1289050" y="2865547"/>
          <a:ext cx="2414140" cy="161023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600" b="0" i="1" u="none" kern="1200" dirty="0"/>
            <a:t>o seu dono procura novas formas de atrair novos clientes e de aumentar a frequência de ida à loja dos clientes atuais</a:t>
          </a:r>
          <a:endParaRPr lang="pt-BR" sz="1600" kern="1200" dirty="0"/>
        </a:p>
      </dsp:txBody>
      <dsp:txXfrm>
        <a:off x="1675313" y="2865547"/>
        <a:ext cx="2027877" cy="1610231"/>
      </dsp:txXfrm>
    </dsp:sp>
    <dsp:sp modelId="{36446F05-1AAA-43B1-9E5E-3E7AB11359E9}">
      <dsp:nvSpPr>
        <dsp:cNvPr id="0" name=""/>
        <dsp:cNvSpPr/>
      </dsp:nvSpPr>
      <dsp:spPr>
        <a:xfrm>
          <a:off x="1509" y="611545"/>
          <a:ext cx="1609426" cy="160942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i="1" u="none" kern="1200" dirty="0"/>
            <a:t>Situação</a:t>
          </a:r>
          <a:endParaRPr lang="pt-BR" sz="2200" kern="1200" dirty="0"/>
        </a:p>
      </dsp:txBody>
      <dsp:txXfrm>
        <a:off x="237204" y="847240"/>
        <a:ext cx="1138036" cy="1138036"/>
      </dsp:txXfrm>
    </dsp:sp>
    <dsp:sp modelId="{C8C401A9-5C25-4746-AC56-AA8545841B60}">
      <dsp:nvSpPr>
        <dsp:cNvPr id="0" name=""/>
        <dsp:cNvSpPr/>
      </dsp:nvSpPr>
      <dsp:spPr>
        <a:xfrm>
          <a:off x="5312617" y="1255315"/>
          <a:ext cx="2414140" cy="161023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1" u="none" kern="1200" dirty="0"/>
            <a:t>Como atrair mais clientes?</a:t>
          </a:r>
          <a:endParaRPr lang="pt-BR" sz="1600" kern="1200" dirty="0"/>
        </a:p>
      </dsp:txBody>
      <dsp:txXfrm>
        <a:off x="5698879" y="1255315"/>
        <a:ext cx="2027877" cy="1610231"/>
      </dsp:txXfrm>
    </dsp:sp>
    <dsp:sp modelId="{D259AE2E-DC7E-44B8-A271-C07B47466173}">
      <dsp:nvSpPr>
        <dsp:cNvPr id="0" name=""/>
        <dsp:cNvSpPr/>
      </dsp:nvSpPr>
      <dsp:spPr>
        <a:xfrm>
          <a:off x="4025076" y="611545"/>
          <a:ext cx="1609426" cy="160942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i="1" u="none" kern="1200" dirty="0"/>
            <a:t>Problema</a:t>
          </a:r>
          <a:endParaRPr lang="pt-BR" sz="2200" kern="1200" dirty="0"/>
        </a:p>
      </dsp:txBody>
      <dsp:txXfrm>
        <a:off x="4260771" y="847240"/>
        <a:ext cx="1138036" cy="1138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4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28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4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487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880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0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06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16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8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67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5n8r8fZ-IE?feature=oembe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LOaBqffexc?feature=oembed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3TwgVQIZPsw?feature=oembed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974" y="1020277"/>
            <a:ext cx="10628153" cy="686163"/>
          </a:xfrm>
        </p:spPr>
        <p:txBody>
          <a:bodyPr rtlCol="0">
            <a:normAutofit fontScale="90000"/>
          </a:bodyPr>
          <a:lstStyle/>
          <a:p>
            <a:r>
              <a:rPr lang="pt-BR" sz="4400" dirty="0"/>
              <a:t>Análise e Projeto de Sistemas</a:t>
            </a:r>
            <a:endParaRPr lang="pt-br" sz="44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504260" y="2650442"/>
            <a:ext cx="8043278" cy="1379252"/>
          </a:xfrm>
        </p:spPr>
        <p:txBody>
          <a:bodyPr rtlCol="0">
            <a:noAutofit/>
          </a:bodyPr>
          <a:lstStyle/>
          <a:p>
            <a:pPr rtl="0"/>
            <a:r>
              <a:rPr lang="pt-br" sz="4000" spc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AULA 03</a:t>
            </a:r>
          </a:p>
          <a:p>
            <a:pPr rtl="0"/>
            <a:r>
              <a:rPr lang="pt-BR" sz="4000" spc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 A ENGENHARIA DE REQUISITOS</a:t>
            </a:r>
            <a:endParaRPr lang="pt-br" sz="4000" spc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ubtítulo 4"/>
          <p:cNvSpPr txBox="1">
            <a:spLocks/>
          </p:cNvSpPr>
          <p:nvPr/>
        </p:nvSpPr>
        <p:spPr>
          <a:xfrm>
            <a:off x="1048181" y="5237373"/>
            <a:ext cx="8043278" cy="13792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126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999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999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pc="0" dirty="0"/>
              <a:t>Profa. Dra. Maria </a:t>
            </a:r>
            <a:r>
              <a:rPr lang="pt-BR" spc="0" dirty="0" err="1"/>
              <a:t>isabel</a:t>
            </a:r>
            <a:r>
              <a:rPr lang="pt-BR" spc="0" dirty="0"/>
              <a:t> </a:t>
            </a:r>
            <a:r>
              <a:rPr lang="pt-BR" spc="0" dirty="0" err="1"/>
              <a:t>giusti</a:t>
            </a:r>
            <a:r>
              <a:rPr lang="pt-BR" spc="0" dirty="0"/>
              <a:t> Moreira</a:t>
            </a:r>
          </a:p>
          <a:p>
            <a:pPr algn="r"/>
            <a:r>
              <a:rPr lang="pt-BR" spc="0" dirty="0"/>
              <a:t>mariamoreira@ifsul.edu.br</a:t>
            </a:r>
          </a:p>
        </p:txBody>
      </p:sp>
    </p:spTree>
    <p:extLst>
      <p:ext uri="{BB962C8B-B14F-4D97-AF65-F5344CB8AC3E}">
        <p14:creationId xmlns:p14="http://schemas.microsoft.com/office/powerpoint/2010/main" val="127764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F7C9B3-01BE-4D46-ACA2-312DFE36A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3443591" cy="53400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8E5794-42FB-DB19-3042-A2ADEEFDC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Entrevistas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690A9508-7E93-9E98-5F17-5C48E32849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8783296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9683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EC5DB3-8D90-73C5-17D9-DBE3E3B6A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 err="1"/>
              <a:t>Entrevistas</a:t>
            </a:r>
            <a:endParaRPr lang="en-US" sz="5900" spc="-100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9BE13D10-B920-F1DD-1B5B-66686DBC60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7117320"/>
              </p:ext>
            </p:extLst>
          </p:nvPr>
        </p:nvGraphicFramePr>
        <p:xfrm>
          <a:off x="777238" y="695649"/>
          <a:ext cx="10637521" cy="324319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278253">
                  <a:extLst>
                    <a:ext uri="{9D8B030D-6E8A-4147-A177-3AD203B41FA5}">
                      <a16:colId xmlns:a16="http://schemas.microsoft.com/office/drawing/2014/main" val="824431191"/>
                    </a:ext>
                  </a:extLst>
                </a:gridCol>
                <a:gridCol w="5359268">
                  <a:extLst>
                    <a:ext uri="{9D8B030D-6E8A-4147-A177-3AD203B41FA5}">
                      <a16:colId xmlns:a16="http://schemas.microsoft.com/office/drawing/2014/main" val="2260076055"/>
                    </a:ext>
                  </a:extLst>
                </a:gridCol>
              </a:tblGrid>
              <a:tr h="310406"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>
                          <a:solidFill>
                            <a:schemeClr val="lt1"/>
                          </a:solidFill>
                          <a:effectLst/>
                        </a:rPr>
                        <a:t>Principais Vantagens</a:t>
                      </a:r>
                      <a:endParaRPr lang="pt-BR" sz="1400"/>
                    </a:p>
                  </a:txBody>
                  <a:tcPr marL="70547" marR="70547" marT="35273" marB="352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>
                          <a:solidFill>
                            <a:schemeClr val="lt1"/>
                          </a:solidFill>
                          <a:effectLst/>
                        </a:rPr>
                        <a:t>Principais Desvantagens</a:t>
                      </a:r>
                      <a:endParaRPr lang="pt-BR" sz="1400"/>
                    </a:p>
                  </a:txBody>
                  <a:tcPr marL="70547" marR="70547" marT="35273" marB="35273"/>
                </a:tc>
                <a:extLst>
                  <a:ext uri="{0D108BD9-81ED-4DB2-BD59-A6C34878D82A}">
                    <a16:rowId xmlns:a16="http://schemas.microsoft.com/office/drawing/2014/main" val="278650542"/>
                  </a:ext>
                </a:extLst>
              </a:tr>
              <a:tr h="475015">
                <a:tc>
                  <a:txBody>
                    <a:bodyPr/>
                    <a:lstStyle/>
                    <a:p>
                      <a:r>
                        <a:rPr lang="pt-BR" sz="1200" kern="1200">
                          <a:solidFill>
                            <a:schemeClr val="dk1"/>
                          </a:solidFill>
                          <a:effectLst/>
                        </a:rPr>
                        <a:t>O Profissional da TI terá facilidade em descobrir que informação o usuário está mais interessado e usar um estilo adequado ao entrevistar;</a:t>
                      </a:r>
                      <a:endParaRPr lang="pt-BR" sz="1200"/>
                    </a:p>
                  </a:txBody>
                  <a:tcPr marL="70547" marR="70547" marT="35273" marB="35273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kern="1200">
                          <a:solidFill>
                            <a:schemeClr val="dk1"/>
                          </a:solidFill>
                          <a:effectLst/>
                        </a:rPr>
                        <a:t>Podem ocorrer desvios de curso, no decorrer da entrevista;</a:t>
                      </a:r>
                      <a:endParaRPr lang="pt-BR" sz="12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910" marR="52910" marT="0" marB="0"/>
                </a:tc>
                <a:extLst>
                  <a:ext uri="{0D108BD9-81ED-4DB2-BD59-A6C34878D82A}">
                    <a16:rowId xmlns:a16="http://schemas.microsoft.com/office/drawing/2014/main" val="3644576458"/>
                  </a:ext>
                </a:extLst>
              </a:tr>
              <a:tr h="663140">
                <a:tc>
                  <a:txBody>
                    <a:bodyPr/>
                    <a:lstStyle/>
                    <a:p>
                      <a:r>
                        <a:rPr lang="pt-BR" sz="1200" kern="1200">
                          <a:solidFill>
                            <a:schemeClr val="dk1"/>
                          </a:solidFill>
                          <a:effectLst/>
                        </a:rPr>
                        <a:t>Poder alterar o curso da entrevista de forma a obter informações sobre aspectos importantes que não tinham sido previstos no planejamento da entrevista;</a:t>
                      </a:r>
                      <a:endParaRPr lang="pt-BR" sz="1200"/>
                    </a:p>
                  </a:txBody>
                  <a:tcPr marL="70547" marR="70547" marT="35273" marB="35273"/>
                </a:tc>
                <a:tc>
                  <a:txBody>
                    <a:bodyPr/>
                    <a:lstStyle/>
                    <a:p>
                      <a:r>
                        <a:rPr lang="pt-BR" sz="1200" kern="1200">
                          <a:solidFill>
                            <a:schemeClr val="dk1"/>
                          </a:solidFill>
                          <a:effectLst/>
                        </a:rPr>
                        <a:t>Consumir mais tempo e recursos com sua realização;</a:t>
                      </a:r>
                      <a:endParaRPr lang="pt-BR" sz="1200"/>
                    </a:p>
                  </a:txBody>
                  <a:tcPr marL="70547" marR="70547" marT="35273" marB="35273"/>
                </a:tc>
                <a:extLst>
                  <a:ext uri="{0D108BD9-81ED-4DB2-BD59-A6C34878D82A}">
                    <a16:rowId xmlns:a16="http://schemas.microsoft.com/office/drawing/2014/main" val="1916297463"/>
                  </a:ext>
                </a:extLst>
              </a:tr>
              <a:tr h="286891">
                <a:tc>
                  <a:txBody>
                    <a:bodyPr/>
                    <a:lstStyle/>
                    <a:p>
                      <a:r>
                        <a:rPr lang="pt-BR" sz="1200" kern="1200">
                          <a:solidFill>
                            <a:schemeClr val="dk1"/>
                          </a:solidFill>
                          <a:effectLst/>
                        </a:rPr>
                        <a:t>Poder alterar a ordem sequencial das perguntas;</a:t>
                      </a:r>
                      <a:endParaRPr lang="pt-BR" sz="1200"/>
                    </a:p>
                  </a:txBody>
                  <a:tcPr marL="70547" marR="70547" marT="35273" marB="35273"/>
                </a:tc>
                <a:tc>
                  <a:txBody>
                    <a:bodyPr/>
                    <a:lstStyle/>
                    <a:p>
                      <a:r>
                        <a:rPr lang="pt-BR" sz="1200" kern="1200">
                          <a:solidFill>
                            <a:schemeClr val="dk1"/>
                          </a:solidFill>
                          <a:effectLst/>
                        </a:rPr>
                        <a:t>Tratamento diferenciado para os entrevistados;</a:t>
                      </a:r>
                      <a:endParaRPr lang="pt-BR" sz="1200"/>
                    </a:p>
                  </a:txBody>
                  <a:tcPr marL="70547" marR="70547" marT="35273" marB="35273"/>
                </a:tc>
                <a:extLst>
                  <a:ext uri="{0D108BD9-81ED-4DB2-BD59-A6C34878D82A}">
                    <a16:rowId xmlns:a16="http://schemas.microsoft.com/office/drawing/2014/main" val="2540486832"/>
                  </a:ext>
                </a:extLst>
              </a:tr>
              <a:tr h="663140">
                <a:tc>
                  <a:txBody>
                    <a:bodyPr/>
                    <a:lstStyle/>
                    <a:p>
                      <a:r>
                        <a:rPr lang="pt-BR" sz="1200" kern="1200">
                          <a:solidFill>
                            <a:schemeClr val="dk1"/>
                          </a:solidFill>
                          <a:effectLst/>
                        </a:rPr>
                        <a:t>Poder eliminar perguntas anteriormente planejadas;</a:t>
                      </a:r>
                      <a:endParaRPr lang="pt-BR" sz="1200"/>
                    </a:p>
                  </a:txBody>
                  <a:tcPr marL="70547" marR="70547" marT="35273" marB="35273"/>
                </a:tc>
                <a:tc>
                  <a:txBody>
                    <a:bodyPr/>
                    <a:lstStyle/>
                    <a:p>
                      <a:r>
                        <a:rPr lang="pt-BR" sz="1200" kern="1200">
                          <a:solidFill>
                            <a:schemeClr val="dk1"/>
                          </a:solidFill>
                          <a:effectLst/>
                        </a:rPr>
                        <a:t>É necessário ter um plano de entrevista para que não haja dispersão do assunto principal e a entrevista fique longa, deixando o entrevistado cansado e não produzindo bons resultados;</a:t>
                      </a:r>
                      <a:endParaRPr lang="pt-BR" sz="1200"/>
                    </a:p>
                  </a:txBody>
                  <a:tcPr marL="70547" marR="70547" marT="35273" marB="35273"/>
                </a:tc>
                <a:extLst>
                  <a:ext uri="{0D108BD9-81ED-4DB2-BD59-A6C34878D82A}">
                    <a16:rowId xmlns:a16="http://schemas.microsoft.com/office/drawing/2014/main" val="2366407822"/>
                  </a:ext>
                </a:extLst>
              </a:tr>
              <a:tr h="286891">
                <a:tc>
                  <a:txBody>
                    <a:bodyPr/>
                    <a:lstStyle/>
                    <a:p>
                      <a:r>
                        <a:rPr lang="pt-BR" sz="1200" kern="1200">
                          <a:solidFill>
                            <a:schemeClr val="dk1"/>
                          </a:solidFill>
                          <a:effectLst/>
                        </a:rPr>
                        <a:t>Poder incluir perguntas que não estavam na programação da entrevista;</a:t>
                      </a:r>
                      <a:endParaRPr lang="pt-BR" sz="1200"/>
                    </a:p>
                  </a:txBody>
                  <a:tcPr marL="70547" marR="70547" marT="35273" marB="35273"/>
                </a:tc>
                <a:tc>
                  <a:txBody>
                    <a:bodyPr/>
                    <a:lstStyle/>
                    <a:p>
                      <a:r>
                        <a:rPr lang="pt-BR" sz="1200" kern="1200">
                          <a:solidFill>
                            <a:schemeClr val="dk1"/>
                          </a:solidFill>
                          <a:effectLst/>
                        </a:rPr>
                        <a:t>O usuário tem dificuldade de concentração em reuniões muito longas;</a:t>
                      </a:r>
                      <a:endParaRPr lang="pt-BR" sz="1200"/>
                    </a:p>
                  </a:txBody>
                  <a:tcPr marL="70547" marR="70547" marT="35273" marB="35273"/>
                </a:tc>
                <a:extLst>
                  <a:ext uri="{0D108BD9-81ED-4DB2-BD59-A6C34878D82A}">
                    <a16:rowId xmlns:a16="http://schemas.microsoft.com/office/drawing/2014/main" val="2619218297"/>
                  </a:ext>
                </a:extLst>
              </a:tr>
              <a:tr h="557712">
                <a:tc>
                  <a:txBody>
                    <a:bodyPr/>
                    <a:lstStyle/>
                    <a:p>
                      <a:r>
                        <a:rPr lang="pt-BR" sz="1200" kern="1200">
                          <a:solidFill>
                            <a:schemeClr val="dk1"/>
                          </a:solidFill>
                          <a:effectLst/>
                        </a:rPr>
                        <a:t>Poder motivar o entrevistado no decorrer do processo;</a:t>
                      </a:r>
                      <a:endParaRPr lang="pt-BR" sz="1200"/>
                    </a:p>
                  </a:txBody>
                  <a:tcPr marL="70547" marR="70547" marT="35273" marB="35273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</a:rPr>
                        <a:t>O entrevistado pode não saber expressar corretamente suas necessidades ao analista.</a:t>
                      </a:r>
                      <a:endParaRPr lang="pt-B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910" marR="52910" marT="0" marB="0"/>
                </a:tc>
                <a:extLst>
                  <a:ext uri="{0D108BD9-81ED-4DB2-BD59-A6C34878D82A}">
                    <a16:rowId xmlns:a16="http://schemas.microsoft.com/office/drawing/2014/main" val="1055869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410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2D179-FBE0-0979-C46B-280DCD6C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Entrevistas - Exemplos</a:t>
            </a:r>
            <a:endParaRPr lang="pt-BR" dirty="0"/>
          </a:p>
        </p:txBody>
      </p:sp>
      <p:pic>
        <p:nvPicPr>
          <p:cNvPr id="4" name="Mídia Online 3" title="1° entrevista Engenharia de software Compilado">
            <a:hlinkClick r:id="" action="ppaction://media"/>
            <a:extLst>
              <a:ext uri="{FF2B5EF4-FFF2-40B4-BE49-F238E27FC236}">
                <a16:creationId xmlns:a16="http://schemas.microsoft.com/office/drawing/2014/main" id="{7046103C-BDED-64E2-B5E4-2B040C11749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868738" y="1357313"/>
            <a:ext cx="73152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2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360F7ED-E151-3BC8-92CC-20B4D0A22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pt-BR" sz="5800" dirty="0" err="1"/>
              <a:t>WorkShop</a:t>
            </a:r>
            <a:endParaRPr lang="pt-BR" sz="5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57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566E947-FB18-4E34-92A1-7AE66034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FB687-F018-4798-90C8-38F1111E1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7143DF-6554-FC32-17AA-51D459CD5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67" y="5257630"/>
            <a:ext cx="10908667" cy="1021405"/>
          </a:xfrm>
        </p:spPr>
        <p:txBody>
          <a:bodyPr>
            <a:normAutofit/>
          </a:bodyPr>
          <a:lstStyle/>
          <a:p>
            <a:pPr algn="ctr"/>
            <a:r>
              <a:rPr lang="en-US" spc="-100"/>
              <a:t>Workshops</a:t>
            </a:r>
            <a:endParaRPr lang="pt-B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BAA161-AE24-467D-9AE2-A99E23CD7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aphicFrame>
        <p:nvGraphicFramePr>
          <p:cNvPr id="7" name="Espaço Reservado para Texto 1">
            <a:extLst>
              <a:ext uri="{FF2B5EF4-FFF2-40B4-BE49-F238E27FC236}">
                <a16:creationId xmlns:a16="http://schemas.microsoft.com/office/drawing/2014/main" id="{5A4611E5-875C-15C3-09A8-C0075966EB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719861"/>
              </p:ext>
            </p:extLst>
          </p:nvPr>
        </p:nvGraphicFramePr>
        <p:xfrm>
          <a:off x="702727" y="1029176"/>
          <a:ext cx="10786546" cy="3444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5322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F7C9B3-01BE-4D46-ACA2-312DFE36A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3443591" cy="53400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7143DF-6554-FC32-17AA-51D459CD5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spc="-100">
                <a:solidFill>
                  <a:schemeClr val="bg1"/>
                </a:solidFill>
              </a:rPr>
              <a:t>Workshops</a:t>
            </a:r>
            <a:endParaRPr lang="pt-BR">
              <a:solidFill>
                <a:schemeClr val="bg1"/>
              </a:solidFill>
            </a:endParaRPr>
          </a:p>
        </p:txBody>
      </p:sp>
      <p:graphicFrame>
        <p:nvGraphicFramePr>
          <p:cNvPr id="7" name="Espaço Reservado para Texto 1">
            <a:extLst>
              <a:ext uri="{FF2B5EF4-FFF2-40B4-BE49-F238E27FC236}">
                <a16:creationId xmlns:a16="http://schemas.microsoft.com/office/drawing/2014/main" id="{5A4611E5-875C-15C3-09A8-C0075966EB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1119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E4197D-A121-DEB1-EE92-876128679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Workshops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11593163-F4E8-3F7B-FB92-4523DAA370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4181220"/>
              </p:ext>
            </p:extLst>
          </p:nvPr>
        </p:nvGraphicFramePr>
        <p:xfrm>
          <a:off x="4071747" y="487419"/>
          <a:ext cx="7679795" cy="5611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8545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727BF7-8019-44A1-4D40-7DD12FCBC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Workshops</a:t>
            </a:r>
          </a:p>
        </p:txBody>
      </p:sp>
      <p:graphicFrame>
        <p:nvGraphicFramePr>
          <p:cNvPr id="4" name="Espaço Reservado para Conteúdo 5">
            <a:extLst>
              <a:ext uri="{FF2B5EF4-FFF2-40B4-BE49-F238E27FC236}">
                <a16:creationId xmlns:a16="http://schemas.microsoft.com/office/drawing/2014/main" id="{8DAF1B13-65DC-3FC4-49EA-B97D3F92E3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0402009"/>
              </p:ext>
            </p:extLst>
          </p:nvPr>
        </p:nvGraphicFramePr>
        <p:xfrm>
          <a:off x="643189" y="738057"/>
          <a:ext cx="10637521" cy="306610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377497">
                  <a:extLst>
                    <a:ext uri="{9D8B030D-6E8A-4147-A177-3AD203B41FA5}">
                      <a16:colId xmlns:a16="http://schemas.microsoft.com/office/drawing/2014/main" val="833370725"/>
                    </a:ext>
                  </a:extLst>
                </a:gridCol>
                <a:gridCol w="5260024">
                  <a:extLst>
                    <a:ext uri="{9D8B030D-6E8A-4147-A177-3AD203B41FA5}">
                      <a16:colId xmlns:a16="http://schemas.microsoft.com/office/drawing/2014/main" val="679982439"/>
                    </a:ext>
                  </a:extLst>
                </a:gridCol>
              </a:tblGrid>
              <a:tr h="415815">
                <a:tc>
                  <a:txBody>
                    <a:bodyPr/>
                    <a:lstStyle/>
                    <a:p>
                      <a:pPr algn="ctr"/>
                      <a:r>
                        <a:rPr lang="pt-BR" sz="1900" b="1" kern="1200">
                          <a:solidFill>
                            <a:schemeClr val="lt1"/>
                          </a:solidFill>
                          <a:effectLst/>
                        </a:rPr>
                        <a:t>Principais Vantagensx</a:t>
                      </a:r>
                      <a:endParaRPr lang="pt-BR" sz="1900"/>
                    </a:p>
                  </a:txBody>
                  <a:tcPr marL="94503" marR="94503" marT="47252" marB="472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b="1" kern="1200">
                          <a:solidFill>
                            <a:schemeClr val="lt1"/>
                          </a:solidFill>
                          <a:effectLst/>
                        </a:rPr>
                        <a:t>Principais Desvantagens</a:t>
                      </a:r>
                      <a:endParaRPr lang="pt-BR" sz="1900"/>
                    </a:p>
                  </a:txBody>
                  <a:tcPr marL="94503" marR="94503" marT="47252" marB="47252"/>
                </a:tc>
                <a:extLst>
                  <a:ext uri="{0D108BD9-81ED-4DB2-BD59-A6C34878D82A}">
                    <a16:rowId xmlns:a16="http://schemas.microsoft.com/office/drawing/2014/main" val="2823890243"/>
                  </a:ext>
                </a:extLst>
              </a:tr>
              <a:tr h="982834">
                <a:tc>
                  <a:txBody>
                    <a:bodyPr/>
                    <a:lstStyle/>
                    <a:p>
                      <a:r>
                        <a:rPr lang="pt-BR" sz="1900" kern="1200">
                          <a:solidFill>
                            <a:schemeClr val="dk1"/>
                          </a:solidFill>
                          <a:effectLst/>
                        </a:rPr>
                        <a:t>Obtêm um conjunto de requisitos bem definido;</a:t>
                      </a:r>
                      <a:endParaRPr lang="pt-BR" sz="1900"/>
                    </a:p>
                  </a:txBody>
                  <a:tcPr marL="94503" marR="94503" marT="47252" marB="47252"/>
                </a:tc>
                <a:tc>
                  <a:txBody>
                    <a:bodyPr/>
                    <a:lstStyle/>
                    <a:p>
                      <a:r>
                        <a:rPr lang="pt-BR" sz="1900" kern="1200">
                          <a:solidFill>
                            <a:schemeClr val="dk1"/>
                          </a:solidFill>
                          <a:effectLst/>
                        </a:rPr>
                        <a:t>Por ser realizado por convocação por dia e horário, pode ocasionar problemas no presenciais dos stakeholders;</a:t>
                      </a:r>
                      <a:endParaRPr lang="pt-BR" sz="1900"/>
                    </a:p>
                  </a:txBody>
                  <a:tcPr marL="94503" marR="94503" marT="47252" marB="47252"/>
                </a:tc>
                <a:extLst>
                  <a:ext uri="{0D108BD9-81ED-4DB2-BD59-A6C34878D82A}">
                    <a16:rowId xmlns:a16="http://schemas.microsoft.com/office/drawing/2014/main" val="1938144851"/>
                  </a:ext>
                </a:extLst>
              </a:tr>
              <a:tr h="8358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900" kern="1200">
                          <a:solidFill>
                            <a:schemeClr val="dk1"/>
                          </a:solidFill>
                          <a:effectLst/>
                        </a:rPr>
                        <a:t>Trabalho em equipe tornando o levantamento de requisitos mais eficaz;</a:t>
                      </a:r>
                      <a:endParaRPr lang="pt-BR" sz="19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877" marR="70877" marT="0" marB="0"/>
                </a:tc>
                <a:tc>
                  <a:txBody>
                    <a:bodyPr/>
                    <a:lstStyle/>
                    <a:p>
                      <a:r>
                        <a:rPr lang="pt-BR" sz="1900" kern="1200">
                          <a:solidFill>
                            <a:schemeClr val="dk1"/>
                          </a:solidFill>
                          <a:effectLst/>
                        </a:rPr>
                        <a:t>Não abre caminho para ideias externas além da equipe de analistas; </a:t>
                      </a:r>
                      <a:endParaRPr lang="pt-BR" sz="1900"/>
                    </a:p>
                  </a:txBody>
                  <a:tcPr marL="94503" marR="94503" marT="47252" marB="47252"/>
                </a:tc>
                <a:extLst>
                  <a:ext uri="{0D108BD9-81ED-4DB2-BD59-A6C34878D82A}">
                    <a16:rowId xmlns:a16="http://schemas.microsoft.com/office/drawing/2014/main" val="1261909463"/>
                  </a:ext>
                </a:extLst>
              </a:tr>
              <a:tr h="415815">
                <a:tc>
                  <a:txBody>
                    <a:bodyPr/>
                    <a:lstStyle/>
                    <a:p>
                      <a:r>
                        <a:rPr lang="pt-BR" sz="1900" kern="1200">
                          <a:solidFill>
                            <a:schemeClr val="dk1"/>
                          </a:solidFill>
                          <a:effectLst/>
                        </a:rPr>
                        <a:t>Baixo custo e resposta relativamente rápida;</a:t>
                      </a:r>
                      <a:endParaRPr lang="pt-BR" sz="1900"/>
                    </a:p>
                  </a:txBody>
                  <a:tcPr marL="94503" marR="94503" marT="47252" marB="47252"/>
                </a:tc>
                <a:tc>
                  <a:txBody>
                    <a:bodyPr/>
                    <a:lstStyle/>
                    <a:p>
                      <a:r>
                        <a:rPr lang="pt-BR" sz="1900" kern="1200">
                          <a:solidFill>
                            <a:schemeClr val="dk1"/>
                          </a:solidFill>
                          <a:effectLst/>
                        </a:rPr>
                        <a:t>Dados excessivamente agregados.</a:t>
                      </a:r>
                      <a:endParaRPr lang="pt-BR" sz="1900"/>
                    </a:p>
                  </a:txBody>
                  <a:tcPr marL="94503" marR="94503" marT="47252" marB="47252"/>
                </a:tc>
                <a:extLst>
                  <a:ext uri="{0D108BD9-81ED-4DB2-BD59-A6C34878D82A}">
                    <a16:rowId xmlns:a16="http://schemas.microsoft.com/office/drawing/2014/main" val="1694408328"/>
                  </a:ext>
                </a:extLst>
              </a:tr>
              <a:tr h="415815">
                <a:tc>
                  <a:txBody>
                    <a:bodyPr/>
                    <a:lstStyle/>
                    <a:p>
                      <a:r>
                        <a:rPr lang="pt-BR" sz="1900" kern="1200">
                          <a:solidFill>
                            <a:schemeClr val="dk1"/>
                          </a:solidFill>
                          <a:effectLst/>
                        </a:rPr>
                        <a:t>Tempo de obtenção de informações é reduzido.</a:t>
                      </a:r>
                      <a:endParaRPr lang="pt-BR" sz="1900"/>
                    </a:p>
                  </a:txBody>
                  <a:tcPr marL="94503" marR="94503" marT="47252" marB="47252"/>
                </a:tc>
                <a:tc>
                  <a:txBody>
                    <a:bodyPr/>
                    <a:lstStyle/>
                    <a:p>
                      <a:endParaRPr lang="pt-BR" sz="1900" dirty="0"/>
                    </a:p>
                  </a:txBody>
                  <a:tcPr marL="94503" marR="94503" marT="47252" marB="47252"/>
                </a:tc>
                <a:extLst>
                  <a:ext uri="{0D108BD9-81ED-4DB2-BD59-A6C34878D82A}">
                    <a16:rowId xmlns:a16="http://schemas.microsoft.com/office/drawing/2014/main" val="745965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140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360F7ED-E151-3BC8-92CC-20B4D0A22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pt-BR" sz="5800" dirty="0"/>
              <a:t>Brainstorming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69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CDF7C9B3-01BE-4D46-ACA2-312DFE36A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3443591" cy="53400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66788D-9884-E30A-0FBA-81E902EFA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Brainstorming</a:t>
            </a:r>
          </a:p>
        </p:txBody>
      </p:sp>
      <p:graphicFrame>
        <p:nvGraphicFramePr>
          <p:cNvPr id="13" name="Espaço Reservado para Texto 1">
            <a:extLst>
              <a:ext uri="{FF2B5EF4-FFF2-40B4-BE49-F238E27FC236}">
                <a16:creationId xmlns:a16="http://schemas.microsoft.com/office/drawing/2014/main" id="{19A35923-E3FA-7B26-B7BF-0FA78E2B9E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712538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2279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1791F31-54E5-6BDB-4794-F5D87DEE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spc="-100" dirty="0"/>
              <a:t>EXEMPLO</a:t>
            </a:r>
          </a:p>
        </p:txBody>
      </p:sp>
      <p:pic>
        <p:nvPicPr>
          <p:cNvPr id="9" name="Graphic 8" descr="Documento">
            <a:extLst>
              <a:ext uri="{FF2B5EF4-FFF2-40B4-BE49-F238E27FC236}">
                <a16:creationId xmlns:a16="http://schemas.microsoft.com/office/drawing/2014/main" id="{1870E33E-A875-B676-19E6-E0FDD8AEE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0229" y="484632"/>
            <a:ext cx="3556755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869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7E87D-E03F-8731-37EB-0B3ED8E6A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pt-BR"/>
              <a:t>Brainstorming - Exemplo</a:t>
            </a:r>
            <a:endParaRPr lang="pt-BR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0037507F-0725-235A-1A52-54AC575733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5530485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9402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87559-F5A2-85B5-1090-6083244E0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pt-BR"/>
              <a:t>Brainstorming - As regras:</a:t>
            </a:r>
            <a:br>
              <a:rPr lang="pt-BR"/>
            </a:br>
            <a:endParaRPr lang="pt-BR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9B86B94B-1922-74A8-97FE-04C4609BD4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762160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1446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82280-21C8-83C4-5F13-45097626E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pt-BR"/>
              <a:t>Brainstorming</a:t>
            </a:r>
            <a:endParaRPr lang="pt-BR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A50BF651-AD1A-0E11-AF14-FA0DCCC207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8572338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9129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2E5D6-E378-4614-BCBD-8663DD15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287AC3-AACF-4ADB-9F73-125E714D9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993" y="4367639"/>
            <a:ext cx="11430014" cy="1852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741295-0768-9E36-BA9D-5AB35074B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77" y="4599160"/>
            <a:ext cx="11079804" cy="1358020"/>
          </a:xfrm>
        </p:spPr>
        <p:txBody>
          <a:bodyPr anchor="ctr">
            <a:norm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</a:rPr>
              <a:t>Brainstorming</a:t>
            </a:r>
          </a:p>
        </p:txBody>
      </p:sp>
      <p:graphicFrame>
        <p:nvGraphicFramePr>
          <p:cNvPr id="7" name="Espaço Reservado para Conteúdo 3">
            <a:extLst>
              <a:ext uri="{FF2B5EF4-FFF2-40B4-BE49-F238E27FC236}">
                <a16:creationId xmlns:a16="http://schemas.microsoft.com/office/drawing/2014/main" id="{A1661114-3AE1-8227-40EC-1E972BF590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276787"/>
              </p:ext>
            </p:extLst>
          </p:nvPr>
        </p:nvGraphicFramePr>
        <p:xfrm>
          <a:off x="960120" y="644933"/>
          <a:ext cx="10271760" cy="31926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35880">
                  <a:extLst>
                    <a:ext uri="{9D8B030D-6E8A-4147-A177-3AD203B41FA5}">
                      <a16:colId xmlns:a16="http://schemas.microsoft.com/office/drawing/2014/main" val="4099473019"/>
                    </a:ext>
                  </a:extLst>
                </a:gridCol>
                <a:gridCol w="5135880">
                  <a:extLst>
                    <a:ext uri="{9D8B030D-6E8A-4147-A177-3AD203B41FA5}">
                      <a16:colId xmlns:a16="http://schemas.microsoft.com/office/drawing/2014/main" val="69313150"/>
                    </a:ext>
                  </a:extLst>
                </a:gridCol>
              </a:tblGrid>
              <a:tr h="4060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 b="1" kern="1200">
                          <a:solidFill>
                            <a:schemeClr val="lt1"/>
                          </a:solidFill>
                          <a:effectLst/>
                        </a:rPr>
                        <a:t>Principais Vantagens</a:t>
                      </a:r>
                      <a:endParaRPr lang="pt-BR" sz="18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205" marR="6920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>
                          <a:solidFill>
                            <a:schemeClr val="lt1"/>
                          </a:solidFill>
                          <a:effectLst/>
                        </a:rPr>
                        <a:t>Principais Desvantagens</a:t>
                      </a:r>
                      <a:endParaRPr lang="pt-BR" sz="1800"/>
                    </a:p>
                  </a:txBody>
                  <a:tcPr marL="92273" marR="92273" marT="46136" marB="46136"/>
                </a:tc>
                <a:extLst>
                  <a:ext uri="{0D108BD9-81ED-4DB2-BD59-A6C34878D82A}">
                    <a16:rowId xmlns:a16="http://schemas.microsoft.com/office/drawing/2014/main" val="3274202280"/>
                  </a:ext>
                </a:extLst>
              </a:tr>
              <a:tr h="682819">
                <a:tc rowSpan="2">
                  <a:txBody>
                    <a:bodyPr/>
                    <a:lstStyle/>
                    <a:p>
                      <a:r>
                        <a:rPr lang="pt-BR" sz="1800" kern="1200">
                          <a:solidFill>
                            <a:schemeClr val="dk1"/>
                          </a:solidFill>
                          <a:effectLst/>
                        </a:rPr>
                        <a:t>Várias pessoas pensam melhor do que uma (grupo pensante);</a:t>
                      </a:r>
                      <a:endParaRPr lang="pt-BR" sz="1800"/>
                    </a:p>
                  </a:txBody>
                  <a:tcPr marL="92273" marR="92273" marT="46136" marB="46136"/>
                </a:tc>
                <a:tc>
                  <a:txBody>
                    <a:bodyPr/>
                    <a:lstStyle/>
                    <a:p>
                      <a:r>
                        <a:rPr lang="pt-BR" sz="1800" kern="1200">
                          <a:solidFill>
                            <a:schemeClr val="dk1"/>
                          </a:solidFill>
                          <a:effectLst/>
                        </a:rPr>
                        <a:t>Disponibilidade de todos pode inviabilizar o levantamento de dados.</a:t>
                      </a:r>
                      <a:endParaRPr lang="pt-BR" sz="1800"/>
                    </a:p>
                  </a:txBody>
                  <a:tcPr marL="92273" marR="92273" marT="46136" marB="46136"/>
                </a:tc>
                <a:extLst>
                  <a:ext uri="{0D108BD9-81ED-4DB2-BD59-A6C34878D82A}">
                    <a16:rowId xmlns:a16="http://schemas.microsoft.com/office/drawing/2014/main" val="3512529124"/>
                  </a:ext>
                </a:extLst>
              </a:tr>
              <a:tr h="36909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rtl="0"/>
                      <a:r>
                        <a:rPr lang="pt-BR" sz="1800" b="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Se não for devidamente organizada pode consumir muito tempo.</a:t>
                      </a:r>
                      <a:endParaRPr lang="pt-BR" sz="1800">
                        <a:effectLst/>
                      </a:endParaRPr>
                    </a:p>
                  </a:txBody>
                  <a:tcPr marL="92273" marR="92273" marT="46136" marB="46136"/>
                </a:tc>
                <a:extLst>
                  <a:ext uri="{0D108BD9-81ED-4DB2-BD59-A6C34878D82A}">
                    <a16:rowId xmlns:a16="http://schemas.microsoft.com/office/drawing/2014/main" val="198246830"/>
                  </a:ext>
                </a:extLst>
              </a:tr>
              <a:tr h="4060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Rompe a inibição de ideias;</a:t>
                      </a:r>
                      <a:endParaRPr lang="pt-BR" sz="1800" b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273" marR="92273" marT="46136" marB="46136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709974"/>
                  </a:ext>
                </a:extLst>
              </a:tr>
              <a:tr h="369092">
                <a:tc rowSpan="2">
                  <a:txBody>
                    <a:bodyPr/>
                    <a:lstStyle/>
                    <a:p>
                      <a:r>
                        <a:rPr lang="pt-BR" sz="1800" kern="1200">
                          <a:solidFill>
                            <a:schemeClr val="dk1"/>
                          </a:solidFill>
                          <a:effectLst/>
                        </a:rPr>
                        <a:t>Generaliza a participação dos membros do grupo.</a:t>
                      </a:r>
                      <a:endParaRPr lang="pt-BR" sz="1800"/>
                    </a:p>
                  </a:txBody>
                  <a:tcPr marL="92273" marR="92273" marT="46136" marB="46136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616120"/>
                  </a:ext>
                </a:extLst>
              </a:tr>
              <a:tr h="9596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A quantidade de ideias não é proporcional a sua qualidade</a:t>
                      </a:r>
                      <a:endParaRPr lang="pt-BR" sz="1800" dirty="0">
                        <a:effectLst/>
                      </a:endParaRPr>
                    </a:p>
                    <a:p>
                      <a:endParaRPr lang="pt-BR" sz="1800" dirty="0"/>
                    </a:p>
                  </a:txBody>
                  <a:tcPr marL="92273" marR="92273" marT="46136" marB="46136"/>
                </a:tc>
                <a:extLst>
                  <a:ext uri="{0D108BD9-81ED-4DB2-BD59-A6C34878D82A}">
                    <a16:rowId xmlns:a16="http://schemas.microsoft.com/office/drawing/2014/main" val="2530247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169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6C98F-4305-4444-8169-5C55E629B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Brainstorming - EXEMPLO</a:t>
            </a:r>
            <a:br>
              <a:rPr lang="pt-BR" dirty="0"/>
            </a:br>
            <a:endParaRPr lang="pt-BR" dirty="0"/>
          </a:p>
        </p:txBody>
      </p:sp>
      <p:pic>
        <p:nvPicPr>
          <p:cNvPr id="4" name="Mídia Online 3" title="Brainstorming: Ideias para Soluções Inovadoras">
            <a:hlinkClick r:id="" action="ppaction://media"/>
            <a:extLst>
              <a:ext uri="{FF2B5EF4-FFF2-40B4-BE49-F238E27FC236}">
                <a16:creationId xmlns:a16="http://schemas.microsoft.com/office/drawing/2014/main" id="{475B9937-AE35-A431-73AE-BB2F9706F7B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826539" y="1365818"/>
            <a:ext cx="7715402" cy="435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8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360F7ED-E151-3BC8-92CC-20B4D0A22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pt-BR" sz="5800" dirty="0"/>
              <a:t>Questionário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08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4A53A-CA23-EA62-FF24-D6480D78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pt-BR"/>
              <a:t>Questionários</a:t>
            </a:r>
            <a:endParaRPr lang="pt-BR" dirty="0"/>
          </a:p>
        </p:txBody>
      </p:sp>
      <p:graphicFrame>
        <p:nvGraphicFramePr>
          <p:cNvPr id="11" name="Espaço Reservado para Conteúdo 2">
            <a:extLst>
              <a:ext uri="{FF2B5EF4-FFF2-40B4-BE49-F238E27FC236}">
                <a16:creationId xmlns:a16="http://schemas.microsoft.com/office/drawing/2014/main" id="{02EAA4D6-8DD4-7A17-E7F8-FD979816B3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617449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4590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2E5D6-E378-4614-BCBD-8663DD15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287AC3-AACF-4ADB-9F73-125E714D9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993" y="4367639"/>
            <a:ext cx="11430014" cy="1852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4ED62D-23CE-20BF-87BA-DC87DF935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77" y="4599160"/>
            <a:ext cx="11079804" cy="1358020"/>
          </a:xfrm>
        </p:spPr>
        <p:txBody>
          <a:bodyPr anchor="ctr">
            <a:norm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</a:rPr>
              <a:t>Questionários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F6E79AA-676F-145F-6867-8BBF3B1A6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139830"/>
              </p:ext>
            </p:extLst>
          </p:nvPr>
        </p:nvGraphicFramePr>
        <p:xfrm>
          <a:off x="960120" y="875615"/>
          <a:ext cx="10271760" cy="27312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35880">
                  <a:extLst>
                    <a:ext uri="{9D8B030D-6E8A-4147-A177-3AD203B41FA5}">
                      <a16:colId xmlns:a16="http://schemas.microsoft.com/office/drawing/2014/main" val="31439391"/>
                    </a:ext>
                  </a:extLst>
                </a:gridCol>
                <a:gridCol w="5135880">
                  <a:extLst>
                    <a:ext uri="{9D8B030D-6E8A-4147-A177-3AD203B41FA5}">
                      <a16:colId xmlns:a16="http://schemas.microsoft.com/office/drawing/2014/main" val="4083165408"/>
                    </a:ext>
                  </a:extLst>
                </a:gridCol>
              </a:tblGrid>
              <a:tr h="406001"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>
                          <a:solidFill>
                            <a:schemeClr val="lt1"/>
                          </a:solidFill>
                          <a:effectLst/>
                        </a:rPr>
                        <a:t>Principais Vantagens</a:t>
                      </a:r>
                      <a:endParaRPr lang="pt-BR" sz="1800"/>
                    </a:p>
                  </a:txBody>
                  <a:tcPr marL="92273" marR="92273" marT="46136" marB="461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>
                          <a:solidFill>
                            <a:schemeClr val="lt1"/>
                          </a:solidFill>
                          <a:effectLst/>
                        </a:rPr>
                        <a:t>Principais Desvantagens</a:t>
                      </a:r>
                      <a:endParaRPr lang="pt-BR" sz="1800"/>
                    </a:p>
                  </a:txBody>
                  <a:tcPr marL="92273" marR="92273" marT="46136" marB="46136"/>
                </a:tc>
                <a:extLst>
                  <a:ext uri="{0D108BD9-81ED-4DB2-BD59-A6C34878D82A}">
                    <a16:rowId xmlns:a16="http://schemas.microsoft.com/office/drawing/2014/main" val="679840581"/>
                  </a:ext>
                </a:extLst>
              </a:tr>
              <a:tr h="406001">
                <a:tc>
                  <a:txBody>
                    <a:bodyPr/>
                    <a:lstStyle/>
                    <a:p>
                      <a:r>
                        <a:rPr lang="pt-BR" sz="1800" kern="1200">
                          <a:solidFill>
                            <a:schemeClr val="dk1"/>
                          </a:solidFill>
                          <a:effectLst/>
                        </a:rPr>
                        <a:t>Atinge um grande número de pessoas; </a:t>
                      </a:r>
                      <a:endParaRPr lang="pt-BR" sz="1800"/>
                    </a:p>
                  </a:txBody>
                  <a:tcPr marL="92273" marR="92273" marT="46136" marB="46136"/>
                </a:tc>
                <a:tc rowSpan="2">
                  <a:txBody>
                    <a:bodyPr/>
                    <a:lstStyle/>
                    <a:p>
                      <a:r>
                        <a:rPr lang="pt-BR" sz="1800" kern="1200">
                          <a:solidFill>
                            <a:schemeClr val="dk1"/>
                          </a:solidFill>
                          <a:effectLst/>
                        </a:rPr>
                        <a:t>Não há garantia de que a maioria dos participantes respondam o questionário;</a:t>
                      </a:r>
                      <a:endParaRPr lang="pt-BR" sz="1800"/>
                    </a:p>
                  </a:txBody>
                  <a:tcPr marL="92273" marR="92273" marT="46136" marB="46136"/>
                </a:tc>
                <a:extLst>
                  <a:ext uri="{0D108BD9-81ED-4DB2-BD59-A6C34878D82A}">
                    <a16:rowId xmlns:a16="http://schemas.microsoft.com/office/drawing/2014/main" val="781704102"/>
                  </a:ext>
                </a:extLst>
              </a:tr>
              <a:tr h="682819">
                <a:tc>
                  <a:txBody>
                    <a:bodyPr/>
                    <a:lstStyle/>
                    <a:p>
                      <a:r>
                        <a:rPr lang="pt-BR" sz="1800" kern="1200">
                          <a:solidFill>
                            <a:schemeClr val="dk1"/>
                          </a:solidFill>
                          <a:effectLst/>
                        </a:rPr>
                        <a:t>Permite que os participantes respondam no momento em que acharem conveniente;</a:t>
                      </a:r>
                      <a:endParaRPr lang="pt-BR" sz="1800"/>
                    </a:p>
                  </a:txBody>
                  <a:tcPr marL="92273" marR="92273" marT="46136" marB="46136"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630836"/>
                  </a:ext>
                </a:extLst>
              </a:tr>
              <a:tr h="4087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</a:rPr>
                        <a:t>Menores custos;</a:t>
                      </a:r>
                      <a:endParaRPr lang="pt-B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205" marR="69205" marT="0" marB="0"/>
                </a:tc>
                <a:tc rowSpan="3">
                  <a:txBody>
                    <a:bodyPr/>
                    <a:lstStyle/>
                    <a:p>
                      <a:r>
                        <a:rPr lang="pt-BR" sz="1800" kern="1200">
                          <a:solidFill>
                            <a:schemeClr val="dk1"/>
                          </a:solidFill>
                          <a:effectLst/>
                        </a:rPr>
                        <a:t>Os resultados são bastante críticos em relação ao objetivo, pois as perguntas podem ter significados diferentes a cada participante questionado.</a:t>
                      </a:r>
                      <a:endParaRPr lang="pt-BR" sz="1800"/>
                    </a:p>
                  </a:txBody>
                  <a:tcPr marL="92273" marR="92273" marT="46136" marB="46136"/>
                </a:tc>
                <a:extLst>
                  <a:ext uri="{0D108BD9-81ED-4DB2-BD59-A6C34878D82A}">
                    <a16:rowId xmlns:a16="http://schemas.microsoft.com/office/drawing/2014/main" val="2692410767"/>
                  </a:ext>
                </a:extLst>
              </a:tr>
              <a:tr h="413861">
                <a:tc>
                  <a:txBody>
                    <a:bodyPr/>
                    <a:lstStyle/>
                    <a:p>
                      <a:r>
                        <a:rPr lang="pt-BR" sz="1800" kern="1200">
                          <a:solidFill>
                            <a:schemeClr val="dk1"/>
                          </a:solidFill>
                          <a:effectLst/>
                        </a:rPr>
                        <a:t>Questões padronizadas garantem uniformidade.</a:t>
                      </a:r>
                      <a:endParaRPr lang="pt-BR" sz="1800"/>
                    </a:p>
                  </a:txBody>
                  <a:tcPr marL="92273" marR="92273" marT="46136" marB="46136"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563919"/>
                  </a:ext>
                </a:extLst>
              </a:tr>
              <a:tr h="4138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Economia de tempo;</a:t>
                      </a:r>
                    </a:p>
                  </a:txBody>
                  <a:tcPr marL="92273" marR="92273" marT="46136" marB="46136"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340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220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29999D-BF07-F8A5-2E47-76E0DF0BF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spc="-100"/>
              <a:t>Questionários - Exemplo</a:t>
            </a:r>
          </a:p>
        </p:txBody>
      </p:sp>
      <p:pic>
        <p:nvPicPr>
          <p:cNvPr id="4" name="Espaço Reservado para Conteúdo 8">
            <a:extLst>
              <a:ext uri="{FF2B5EF4-FFF2-40B4-BE49-F238E27FC236}">
                <a16:creationId xmlns:a16="http://schemas.microsoft.com/office/drawing/2014/main" id="{877323C2-22F6-5B8C-B170-6C9EEAC25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640" y="1610253"/>
            <a:ext cx="6367271" cy="36293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687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360F7ED-E151-3BC8-92CC-20B4D0A22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pt-BR" sz="5800" dirty="0"/>
              <a:t>Grupo Focal (</a:t>
            </a:r>
            <a:r>
              <a:rPr lang="pt-BR" sz="5800" i="1" dirty="0"/>
              <a:t>Focus </a:t>
            </a:r>
            <a:r>
              <a:rPr lang="pt-BR" sz="5800" i="1" dirty="0" err="1"/>
              <a:t>Group</a:t>
            </a:r>
            <a:r>
              <a:rPr lang="pt-BR" sz="5800" dirty="0"/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02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C548DD28-3065-C8E6-A5B3-821E9FAC44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7" t="18002" r="29457" b="17055"/>
          <a:stretch/>
        </p:blipFill>
        <p:spPr bwMode="auto">
          <a:xfrm>
            <a:off x="993114" y="758953"/>
            <a:ext cx="3513600" cy="533065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776339-1C51-DD4E-B473-01851596E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644" y="1454227"/>
            <a:ext cx="6451109" cy="4330754"/>
          </a:xfrm>
        </p:spPr>
        <p:txBody>
          <a:bodyPr anchor="t">
            <a:normAutofit/>
          </a:bodyPr>
          <a:lstStyle/>
          <a:p>
            <a:pPr algn="just">
              <a:spcAft>
                <a:spcPts val="800"/>
              </a:spcAft>
            </a:pPr>
            <a:r>
              <a:rPr lang="pt-BR" b="1" kern="1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Descrição geral do sistema: </a:t>
            </a:r>
          </a:p>
          <a:p>
            <a:pPr lvl="1" algn="just">
              <a:spcAft>
                <a:spcPts val="800"/>
              </a:spcAft>
            </a:pPr>
            <a:r>
              <a:rPr lang="pt-BR" kern="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sistema 100milhas tem por objetivo um sistema on-line para intermediar a relação entre o cliente (turista) com os melhores preços oferecidos por diferentes prestadores de serviços da viagem (passagens, hotéis, pacotes). </a:t>
            </a:r>
          </a:p>
          <a:p>
            <a:pPr lvl="1" algn="just">
              <a:spcAft>
                <a:spcPts val="800"/>
              </a:spcAft>
            </a:pPr>
            <a:endParaRPr lang="pt-BR" kern="0" dirty="0">
              <a:solidFill>
                <a:srgbClr val="FFFFFF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Aft>
                <a:spcPts val="800"/>
              </a:spcAft>
            </a:pPr>
            <a:r>
              <a:rPr lang="pt-BR" kern="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Através desse sistema o cliente poderá organizar e pagar por sua viagem sem precisar sair de casa através do seu computador ou dispositivo móvel.</a:t>
            </a:r>
            <a:endParaRPr lang="pt-BR" kern="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239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E7870-022F-77E4-E0C1-3E0F461A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pt-BR" dirty="0"/>
              <a:t>Grupo Focal (</a:t>
            </a:r>
            <a:r>
              <a:rPr lang="pt-BR" i="1" dirty="0"/>
              <a:t>Focus </a:t>
            </a:r>
            <a:r>
              <a:rPr lang="pt-BR" i="1" dirty="0" err="1"/>
              <a:t>Group</a:t>
            </a:r>
            <a:r>
              <a:rPr lang="pt-BR" dirty="0"/>
              <a:t>)</a:t>
            </a:r>
          </a:p>
        </p:txBody>
      </p:sp>
      <p:graphicFrame>
        <p:nvGraphicFramePr>
          <p:cNvPr id="6" name="Espaço Reservado para Texto 1">
            <a:extLst>
              <a:ext uri="{FF2B5EF4-FFF2-40B4-BE49-F238E27FC236}">
                <a16:creationId xmlns:a16="http://schemas.microsoft.com/office/drawing/2014/main" id="{8C2BD164-6117-1589-4FEE-5538BD6BE1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319311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79230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2E5D6-E378-4614-BCBD-8663DD15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287AC3-AACF-4ADB-9F73-125E714D9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993" y="4367639"/>
            <a:ext cx="11430014" cy="1852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6CC551-7802-8062-9B3D-59E1302E5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77" y="4599160"/>
            <a:ext cx="11079804" cy="1358020"/>
          </a:xfrm>
        </p:spPr>
        <p:txBody>
          <a:bodyPr anchor="ctr">
            <a:norm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</a:rPr>
              <a:t>Grupo Focal (</a:t>
            </a:r>
            <a:r>
              <a:rPr lang="pt-BR" sz="4400" i="1">
                <a:solidFill>
                  <a:schemeClr val="bg1"/>
                </a:solidFill>
              </a:rPr>
              <a:t>Focus Group</a:t>
            </a:r>
            <a:r>
              <a:rPr lang="pt-BR" sz="440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7CAC7BB1-D853-8DA8-DEB2-7F6EAD9D2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986511"/>
              </p:ext>
            </p:extLst>
          </p:nvPr>
        </p:nvGraphicFramePr>
        <p:xfrm>
          <a:off x="960120" y="887918"/>
          <a:ext cx="10271760" cy="27066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35880">
                  <a:extLst>
                    <a:ext uri="{9D8B030D-6E8A-4147-A177-3AD203B41FA5}">
                      <a16:colId xmlns:a16="http://schemas.microsoft.com/office/drawing/2014/main" val="1357022896"/>
                    </a:ext>
                  </a:extLst>
                </a:gridCol>
                <a:gridCol w="5135880">
                  <a:extLst>
                    <a:ext uri="{9D8B030D-6E8A-4147-A177-3AD203B41FA5}">
                      <a16:colId xmlns:a16="http://schemas.microsoft.com/office/drawing/2014/main" val="579829953"/>
                    </a:ext>
                  </a:extLst>
                </a:gridCol>
              </a:tblGrid>
              <a:tr h="406001"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>
                          <a:solidFill>
                            <a:schemeClr val="lt1"/>
                          </a:solidFill>
                          <a:effectLst/>
                        </a:rPr>
                        <a:t>Principais Vantagens</a:t>
                      </a:r>
                      <a:endParaRPr lang="pt-BR" sz="1800"/>
                    </a:p>
                  </a:txBody>
                  <a:tcPr marL="92273" marR="92273" marT="46136" marB="461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>
                          <a:solidFill>
                            <a:schemeClr val="lt1"/>
                          </a:solidFill>
                          <a:effectLst/>
                        </a:rPr>
                        <a:t>Principais Desvantagens</a:t>
                      </a:r>
                      <a:endParaRPr lang="pt-BR" sz="1800"/>
                    </a:p>
                  </a:txBody>
                  <a:tcPr marL="92273" marR="92273" marT="46136" marB="46136"/>
                </a:tc>
                <a:extLst>
                  <a:ext uri="{0D108BD9-81ED-4DB2-BD59-A6C34878D82A}">
                    <a16:rowId xmlns:a16="http://schemas.microsoft.com/office/drawing/2014/main" val="2235828555"/>
                  </a:ext>
                </a:extLst>
              </a:tr>
              <a:tr h="8161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 kern="1200">
                          <a:solidFill>
                            <a:schemeClr val="dk1"/>
                          </a:solidFill>
                          <a:effectLst/>
                        </a:rPr>
                        <a:t>Baixo custo, resposta rápida e Flexibilidade;</a:t>
                      </a:r>
                      <a:endParaRPr lang="pt-BR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205" marR="692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 kern="1200">
                          <a:solidFill>
                            <a:schemeClr val="dk1"/>
                          </a:solidFill>
                          <a:effectLst/>
                        </a:rPr>
                        <a:t>Exige facilitador/moderador com experiência para conduzir o grupo; </a:t>
                      </a:r>
                      <a:endParaRPr lang="pt-BR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205" marR="69205" marT="0" marB="0"/>
                </a:tc>
                <a:extLst>
                  <a:ext uri="{0D108BD9-81ED-4DB2-BD59-A6C34878D82A}">
                    <a16:rowId xmlns:a16="http://schemas.microsoft.com/office/drawing/2014/main" val="11205471"/>
                  </a:ext>
                </a:extLst>
              </a:tr>
              <a:tr h="4008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</a:rPr>
                        <a:t>Obtêm informações qualitativas a curto prazo;</a:t>
                      </a:r>
                      <a:endParaRPr lang="pt-B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205" marR="692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</a:rPr>
                        <a:t>Depende da seleção criteriosa dos participantes;</a:t>
                      </a:r>
                      <a:endParaRPr lang="pt-B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205" marR="69205" marT="0" marB="0"/>
                </a:tc>
                <a:extLst>
                  <a:ext uri="{0D108BD9-81ED-4DB2-BD59-A6C34878D82A}">
                    <a16:rowId xmlns:a16="http://schemas.microsoft.com/office/drawing/2014/main" val="1112551241"/>
                  </a:ext>
                </a:extLst>
              </a:tr>
              <a:tr h="682819">
                <a:tc rowSpan="2"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</a:rPr>
                        <a:t>Eficiente para esclarecer questões complexas no desenvolvimento de projetos;</a:t>
                      </a:r>
                      <a:endParaRPr lang="pt-B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273" marR="92273" marT="46136" marB="46136"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</a:rPr>
                        <a:t>Informações obtidas não podem ser generalizadas.</a:t>
                      </a:r>
                      <a:endParaRPr lang="pt-B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273" marR="92273" marT="46136" marB="46136"/>
                </a:tc>
                <a:extLst>
                  <a:ext uri="{0D108BD9-81ED-4DB2-BD59-A6C34878D82A}">
                    <a16:rowId xmlns:a16="http://schemas.microsoft.com/office/drawing/2014/main" val="1561615377"/>
                  </a:ext>
                </a:extLst>
              </a:tr>
              <a:tr h="400875">
                <a:tc vMerge="1">
                  <a:txBody>
                    <a:bodyPr/>
                    <a:lstStyle/>
                    <a:p>
                      <a:endParaRPr lang="pt-B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</a:rPr>
                        <a:t>Não garante total anonimato;</a:t>
                      </a:r>
                      <a:endParaRPr lang="pt-B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205" marR="69205" marT="0" marB="0"/>
                </a:tc>
                <a:extLst>
                  <a:ext uri="{0D108BD9-81ED-4DB2-BD59-A6C34878D82A}">
                    <a16:rowId xmlns:a16="http://schemas.microsoft.com/office/drawing/2014/main" val="1844199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590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D2B51-9E0F-4229-8D1C-4CDFD45E3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Grupo Focal - Exemplo</a:t>
            </a:r>
            <a:endParaRPr lang="pt-BR" dirty="0"/>
          </a:p>
        </p:txBody>
      </p:sp>
      <p:pic>
        <p:nvPicPr>
          <p:cNvPr id="4" name="Mídia Online 3" title="How do focus groups work? - Hector Lanz">
            <a:hlinkClick r:id="" action="ppaction://media"/>
            <a:extLst>
              <a:ext uri="{FF2B5EF4-FFF2-40B4-BE49-F238E27FC236}">
                <a16:creationId xmlns:a16="http://schemas.microsoft.com/office/drawing/2014/main" id="{E83A03EF-289E-8BD8-6499-C564ED18840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868738" y="1357313"/>
            <a:ext cx="73152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7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D08CA-6DE2-F152-74E8-E39973E8D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- ENTREVISTA 100 milhas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F2AC7F-2592-A9DE-2689-2DA0B11F0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Imagine que você e sua dupla sejam os gerentes de projetos que vão cuidar do processo de análise e projeto do sistema </a:t>
            </a:r>
            <a:r>
              <a:rPr lang="pt-BR" b="1" dirty="0"/>
              <a:t>100milhas.</a:t>
            </a:r>
          </a:p>
          <a:p>
            <a:r>
              <a:rPr lang="pt-BR" dirty="0"/>
              <a:t>Vocês devem desenvolver um roteiro para entrevistar seu o dono do </a:t>
            </a:r>
            <a:r>
              <a:rPr lang="pt-BR" b="1" dirty="0"/>
              <a:t>100milhas</a:t>
            </a:r>
            <a:r>
              <a:rPr lang="pt-BR" dirty="0"/>
              <a:t>, com 10 perguntas norteadoras sobre o sistema 100milhas, que você faria para o seu cliente.</a:t>
            </a:r>
          </a:p>
          <a:p>
            <a:r>
              <a:rPr lang="pt-BR" dirty="0"/>
              <a:t>Escreva essas perguntas em folha de caderno ou em um arquivo digital.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15834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C8E6B-F7AD-0A5F-69B6-247A702F1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- ENTREVISTA 100 milhas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FEF44E-CFB3-E8D6-DF0B-04A10B48E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Agora escolha outra dupla e aplique essas perguntas gravando (por som ou vídeo), as resposta do cliente.</a:t>
            </a:r>
          </a:p>
          <a:p>
            <a:endParaRPr lang="pt-BR" dirty="0"/>
          </a:p>
          <a:p>
            <a:r>
              <a:rPr lang="pt-BR" dirty="0"/>
              <a:t>Poste no AVA o arquivo com as suas perguntas e o vídeo com as respostas dos colegas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47124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0C8E6B-F7AD-0A5F-69B6-247A702F1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6068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spc="-100">
                <a:ln w="15875">
                  <a:solidFill>
                    <a:srgbClr val="FFFFFF"/>
                  </a:solidFill>
                </a:ln>
                <a:noFill/>
              </a:rPr>
              <a:t>EXERCÍCIO - </a:t>
            </a:r>
            <a:r>
              <a:rPr lang="en-US" sz="7200" b="1" spc="-100">
                <a:ln w="15875">
                  <a:solidFill>
                    <a:srgbClr val="FFFFFF"/>
                  </a:solidFill>
                </a:ln>
                <a:noFill/>
              </a:rPr>
              <a:t>Brainstorming</a:t>
            </a:r>
            <a:r>
              <a:rPr lang="en-US" sz="7200" spc="-100">
                <a:ln w="15875">
                  <a:solidFill>
                    <a:srgbClr val="FFFFFF"/>
                  </a:solidFill>
                </a:ln>
                <a:noFill/>
              </a:rPr>
              <a:t> 100 milhas</a:t>
            </a:r>
          </a:p>
        </p:txBody>
      </p:sp>
      <p:pic>
        <p:nvPicPr>
          <p:cNvPr id="6" name="Graphic 5" descr="Head with Gears">
            <a:extLst>
              <a:ext uri="{FF2B5EF4-FFF2-40B4-BE49-F238E27FC236}">
                <a16:creationId xmlns:a16="http://schemas.microsoft.com/office/drawing/2014/main" id="{280C4F73-3D6E-89D6-9BD6-6E670A7C9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37574" y="1695799"/>
            <a:ext cx="3458249" cy="345824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75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DF7C9B3-01BE-4D46-ACA2-312DFE36A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3443591" cy="53400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CB07FA1-0EDD-A777-82F9-DC1F36F9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pt-BR" b="1" kern="10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pt-BR" b="1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scopo sistema</a:t>
            </a:r>
            <a:endParaRPr lang="pt-BR">
              <a:solidFill>
                <a:schemeClr val="bg1"/>
              </a:solidFill>
            </a:endParaRPr>
          </a:p>
        </p:txBody>
      </p:sp>
      <p:graphicFrame>
        <p:nvGraphicFramePr>
          <p:cNvPr id="9" name="Espaço Reservado para Conteúdo 2">
            <a:extLst>
              <a:ext uri="{FF2B5EF4-FFF2-40B4-BE49-F238E27FC236}">
                <a16:creationId xmlns:a16="http://schemas.microsoft.com/office/drawing/2014/main" id="{5C9BF048-0C5F-01D8-2F3B-85599AF1C5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205389"/>
              </p:ext>
            </p:extLst>
          </p:nvPr>
        </p:nvGraphicFramePr>
        <p:xfrm>
          <a:off x="3811837" y="605928"/>
          <a:ext cx="7601638" cy="5695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573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8C1EE3-70E0-4765-EFC3-BE2BF426A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pt-BR" sz="54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Limites </a:t>
            </a:r>
            <a:endParaRPr lang="pt-BR" sz="5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98FACA-7FF0-0D80-CD09-726A352B5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pt-BR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sistema não terá:</a:t>
            </a:r>
            <a:endParaRPr lang="pt-BR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5820" lvl="1" indent="-342900">
              <a:buFont typeface="Symbol" panose="05050102010706020507" pitchFamily="18" charset="2"/>
              <a:buChar char=""/>
            </a:pPr>
            <a:r>
              <a:rPr lang="pt-BR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Aluguel de Carros</a:t>
            </a:r>
            <a:endParaRPr lang="pt-BR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5820" lvl="1" indent="-342900">
              <a:buFont typeface="Symbol" panose="05050102010706020507" pitchFamily="18" charset="2"/>
              <a:buChar char=""/>
            </a:pPr>
            <a:r>
              <a:rPr lang="pt-BR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Venda de passagens de ônibus</a:t>
            </a:r>
            <a:endParaRPr lang="pt-BR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5820" lvl="1" indent="-342900">
              <a:buFont typeface="Symbol" panose="05050102010706020507" pitchFamily="18" charset="2"/>
              <a:buChar char=""/>
            </a:pPr>
            <a:r>
              <a:rPr lang="pt-BR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Indicação/reservas de alimentação</a:t>
            </a:r>
            <a:endParaRPr lang="pt-BR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5820" lvl="1" indent="-342900">
              <a:buFont typeface="Symbol" panose="05050102010706020507" pitchFamily="18" charset="2"/>
              <a:buChar char=""/>
            </a:pPr>
            <a:r>
              <a:rPr lang="pt-BR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Indicação/reservas de passeios</a:t>
            </a:r>
            <a:endParaRPr lang="pt-BR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5820" lvl="1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Reserva sem pagamento</a:t>
            </a:r>
            <a:endParaRPr lang="pt-BR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80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5D5C296-F4B1-4AE5-8EEB-9FEB7ED17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aixas de diálogo verdes">
            <a:extLst>
              <a:ext uri="{FF2B5EF4-FFF2-40B4-BE49-F238E27FC236}">
                <a16:creationId xmlns:a16="http://schemas.microsoft.com/office/drawing/2014/main" id="{7FE7846E-DB3B-0C84-1B87-51C55D5E18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14807" r="-1" b="17608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C1ACE66-194D-48C4-A14A-6933B3528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37EACE-3796-4EAF-91BD-289D74C4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dirty="0" err="1">
                <a:solidFill>
                  <a:srgbClr val="FFFFFF"/>
                </a:solidFill>
              </a:rPr>
              <a:t>Métodos</a:t>
            </a:r>
            <a:r>
              <a:rPr lang="en-US" sz="5000" b="1" dirty="0">
                <a:solidFill>
                  <a:srgbClr val="FFFFFF"/>
                </a:solidFill>
              </a:rPr>
              <a:t> de </a:t>
            </a:r>
            <a:r>
              <a:rPr lang="en-US" sz="5000" b="1" dirty="0" err="1">
                <a:solidFill>
                  <a:srgbClr val="FFFFFF"/>
                </a:solidFill>
              </a:rPr>
              <a:t>Conversação</a:t>
            </a:r>
            <a:br>
              <a:rPr lang="en-US" sz="5000" dirty="0">
                <a:solidFill>
                  <a:srgbClr val="FFFFFF"/>
                </a:solidFill>
              </a:rPr>
            </a:br>
            <a:endParaRPr lang="en-US" sz="5000" dirty="0">
              <a:solidFill>
                <a:srgbClr val="FFFFFF"/>
              </a:solidFill>
            </a:endParaRP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90140FF1-71F0-440F-9B0E-22FE1946F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67" y="4670246"/>
            <a:ext cx="3685069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5B886A-7ED1-4B77-819B-76ACBEFB0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91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D583B2F9-4C0D-4920-93FA-7A2B8FE199F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87031037"/>
              </p:ext>
            </p:extLst>
          </p:nvPr>
        </p:nvGraphicFramePr>
        <p:xfrm>
          <a:off x="790575" y="395287"/>
          <a:ext cx="10610850" cy="6067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5320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360F7ED-E151-3BC8-92CC-20B4D0A22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pt-BR" sz="5800"/>
              <a:t>ENTREVISTA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DF97FDD-B7A2-A01D-DC09-25DAD8A59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7187529" cy="768116"/>
          </a:xfrm>
        </p:spPr>
        <p:txBody>
          <a:bodyPr anchor="t">
            <a:normAutofit/>
          </a:bodyPr>
          <a:lstStyle/>
          <a:p>
            <a:endParaRPr lang="pt-BR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673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F7C9B3-01BE-4D46-ACA2-312DFE36A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3443591" cy="53400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DF8746-97B9-AB51-DA9B-9E9051E31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Entrevistas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D6AD73E0-479F-30D3-DB1C-D5682A3BAA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295244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3809283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Quadr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Quadr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adr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Quadro</Template>
  <TotalTime>485</TotalTime>
  <Words>1350</Words>
  <Application>Microsoft Office PowerPoint</Application>
  <PresentationFormat>Widescreen</PresentationFormat>
  <Paragraphs>195</Paragraphs>
  <Slides>35</Slides>
  <Notes>0</Notes>
  <HiddenSlides>0</HiddenSlides>
  <MMClips>3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Corbel</vt:lpstr>
      <vt:lpstr>Symbol</vt:lpstr>
      <vt:lpstr>Wingdings 2</vt:lpstr>
      <vt:lpstr>Quadro</vt:lpstr>
      <vt:lpstr>Análise e Projeto de Sistemas</vt:lpstr>
      <vt:lpstr>EXEMPLO</vt:lpstr>
      <vt:lpstr>Apresentação do PowerPoint</vt:lpstr>
      <vt:lpstr>Escopo sistema</vt:lpstr>
      <vt:lpstr>Limites </vt:lpstr>
      <vt:lpstr>Métodos de Conversação </vt:lpstr>
      <vt:lpstr>Apresentação do PowerPoint</vt:lpstr>
      <vt:lpstr>ENTREVISTA</vt:lpstr>
      <vt:lpstr>Entrevistas</vt:lpstr>
      <vt:lpstr>Entrevistas</vt:lpstr>
      <vt:lpstr>Entrevistas</vt:lpstr>
      <vt:lpstr>Entrevistas - Exemplos</vt:lpstr>
      <vt:lpstr>WorkShop</vt:lpstr>
      <vt:lpstr>Workshops</vt:lpstr>
      <vt:lpstr>Workshops</vt:lpstr>
      <vt:lpstr>Workshops</vt:lpstr>
      <vt:lpstr>Workshops</vt:lpstr>
      <vt:lpstr>Brainstorming</vt:lpstr>
      <vt:lpstr>Brainstorming</vt:lpstr>
      <vt:lpstr>Brainstorming - Exemplo</vt:lpstr>
      <vt:lpstr>Brainstorming - As regras: </vt:lpstr>
      <vt:lpstr>Brainstorming</vt:lpstr>
      <vt:lpstr>Brainstorming</vt:lpstr>
      <vt:lpstr>Brainstorming - EXEMPLO </vt:lpstr>
      <vt:lpstr>Questionário</vt:lpstr>
      <vt:lpstr>Questionários</vt:lpstr>
      <vt:lpstr>Questionários</vt:lpstr>
      <vt:lpstr>Questionários - Exemplo</vt:lpstr>
      <vt:lpstr>Grupo Focal (Focus Group)</vt:lpstr>
      <vt:lpstr>Grupo Focal (Focus Group)</vt:lpstr>
      <vt:lpstr>Grupo Focal (Focus Group)</vt:lpstr>
      <vt:lpstr>Grupo Focal - Exemplo</vt:lpstr>
      <vt:lpstr>EXERCÍCIO - ENTREVISTA 100 milhas</vt:lpstr>
      <vt:lpstr>EXERCÍCIO - ENTREVISTA 100 milhas</vt:lpstr>
      <vt:lpstr>EXERCÍCIO - Brainstorming 100 milhas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Usuário do Windows</dc:creator>
  <cp:lastModifiedBy>Maria Isabel Giusti Moreira</cp:lastModifiedBy>
  <cp:revision>87</cp:revision>
  <dcterms:created xsi:type="dcterms:W3CDTF">2018-03-05T15:09:20Z</dcterms:created>
  <dcterms:modified xsi:type="dcterms:W3CDTF">2023-08-24T02:39:22Z</dcterms:modified>
</cp:coreProperties>
</file>