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7" r:id="rId2"/>
    <p:sldId id="1992" r:id="rId3"/>
    <p:sldId id="1993" r:id="rId4"/>
    <p:sldId id="1994" r:id="rId5"/>
    <p:sldId id="1995" r:id="rId6"/>
    <p:sldId id="316" r:id="rId7"/>
    <p:sldId id="1979" r:id="rId8"/>
    <p:sldId id="1980" r:id="rId9"/>
    <p:sldId id="1981" r:id="rId10"/>
    <p:sldId id="1982" r:id="rId11"/>
    <p:sldId id="1983" r:id="rId12"/>
    <p:sldId id="1984" r:id="rId13"/>
    <p:sldId id="1985" r:id="rId14"/>
    <p:sldId id="1986" r:id="rId15"/>
    <p:sldId id="1987" r:id="rId16"/>
    <p:sldId id="1988" r:id="rId17"/>
    <p:sldId id="1989" r:id="rId18"/>
    <p:sldId id="1990" r:id="rId19"/>
    <p:sldId id="19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84431-FDB6-4CFC-845C-06524D60B45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C551F7-633A-4453-97C9-0C3B1DA09408}">
      <dgm:prSet/>
      <dgm:spPr/>
      <dgm:t>
        <a:bodyPr/>
        <a:lstStyle/>
        <a:p>
          <a:r>
            <a:rPr lang="pt-BR" dirty="0"/>
            <a:t>Cadastro de Cliente (Turista)</a:t>
          </a:r>
          <a:endParaRPr lang="en-US" dirty="0"/>
        </a:p>
      </dgm:t>
    </dgm:pt>
    <dgm:pt modelId="{66D3CA86-9D3C-4D9E-889B-EDE3C22B1840}" type="parTrans" cxnId="{F3F70BDC-7601-41EA-AC3F-068F88CF8B16}">
      <dgm:prSet/>
      <dgm:spPr/>
      <dgm:t>
        <a:bodyPr/>
        <a:lstStyle/>
        <a:p>
          <a:endParaRPr lang="en-US"/>
        </a:p>
      </dgm:t>
    </dgm:pt>
    <dgm:pt modelId="{4F98FC69-1837-4630-A5A0-E480FA238F00}" type="sibTrans" cxnId="{F3F70BDC-7601-41EA-AC3F-068F88CF8B16}">
      <dgm:prSet/>
      <dgm:spPr/>
      <dgm:t>
        <a:bodyPr/>
        <a:lstStyle/>
        <a:p>
          <a:endParaRPr lang="en-US"/>
        </a:p>
      </dgm:t>
    </dgm:pt>
    <dgm:pt modelId="{F85F6472-0FDF-4CBA-84B6-58ADA457585F}">
      <dgm:prSet/>
      <dgm:spPr/>
      <dgm:t>
        <a:bodyPr/>
        <a:lstStyle/>
        <a:p>
          <a:r>
            <a:rPr lang="pt-BR" dirty="0"/>
            <a:t>Acesso ao sistema através de login e senha</a:t>
          </a:r>
          <a:endParaRPr lang="en-US" dirty="0"/>
        </a:p>
      </dgm:t>
    </dgm:pt>
    <dgm:pt modelId="{530135BB-01FF-4C7A-86F5-83FD613091D7}" type="parTrans" cxnId="{391139DD-206B-43DD-8A57-7F129BB1E0C0}">
      <dgm:prSet/>
      <dgm:spPr/>
      <dgm:t>
        <a:bodyPr/>
        <a:lstStyle/>
        <a:p>
          <a:endParaRPr lang="en-US"/>
        </a:p>
      </dgm:t>
    </dgm:pt>
    <dgm:pt modelId="{3342826F-7128-4879-A3D9-86EEBF73FEC1}" type="sibTrans" cxnId="{391139DD-206B-43DD-8A57-7F129BB1E0C0}">
      <dgm:prSet/>
      <dgm:spPr/>
      <dgm:t>
        <a:bodyPr/>
        <a:lstStyle/>
        <a:p>
          <a:endParaRPr lang="en-US"/>
        </a:p>
      </dgm:t>
    </dgm:pt>
    <dgm:pt modelId="{9B4D06C0-636C-4E3D-8829-C250F1A67A3E}">
      <dgm:prSet/>
      <dgm:spPr/>
      <dgm:t>
        <a:bodyPr/>
        <a:lstStyle/>
        <a:p>
          <a:r>
            <a:rPr lang="pt-BR" dirty="0"/>
            <a:t>Cadastro de Companhia área que tenham convênio com o sistema</a:t>
          </a:r>
          <a:endParaRPr lang="en-US" dirty="0"/>
        </a:p>
      </dgm:t>
    </dgm:pt>
    <dgm:pt modelId="{FA9324E6-357C-4975-B74F-5C2DC3DAEDC1}" type="parTrans" cxnId="{F737DA9D-5338-4239-99F8-BA9DBF434D15}">
      <dgm:prSet/>
      <dgm:spPr/>
      <dgm:t>
        <a:bodyPr/>
        <a:lstStyle/>
        <a:p>
          <a:endParaRPr lang="en-US"/>
        </a:p>
      </dgm:t>
    </dgm:pt>
    <dgm:pt modelId="{AC03A733-8BED-4D15-8DFE-9CBD9F533863}" type="sibTrans" cxnId="{F737DA9D-5338-4239-99F8-BA9DBF434D15}">
      <dgm:prSet/>
      <dgm:spPr/>
      <dgm:t>
        <a:bodyPr/>
        <a:lstStyle/>
        <a:p>
          <a:endParaRPr lang="en-US"/>
        </a:p>
      </dgm:t>
    </dgm:pt>
    <dgm:pt modelId="{EE6D4487-8D83-41BA-B467-957F5276F96E}">
      <dgm:prSet/>
      <dgm:spPr/>
      <dgm:t>
        <a:bodyPr/>
        <a:lstStyle/>
        <a:p>
          <a:r>
            <a:rPr lang="pt-BR" dirty="0"/>
            <a:t>Cadastro dos voos de cada companhia área (determinando rota, horários, escalas).</a:t>
          </a:r>
          <a:endParaRPr lang="en-US" dirty="0"/>
        </a:p>
      </dgm:t>
    </dgm:pt>
    <dgm:pt modelId="{7EA1846E-0582-4263-82F6-7B356BA40A98}" type="parTrans" cxnId="{97082993-7932-4DAC-BA37-A3126062447D}">
      <dgm:prSet/>
      <dgm:spPr/>
      <dgm:t>
        <a:bodyPr/>
        <a:lstStyle/>
        <a:p>
          <a:endParaRPr lang="en-US"/>
        </a:p>
      </dgm:t>
    </dgm:pt>
    <dgm:pt modelId="{2C722A1B-11B5-4F95-81C4-D6272B734E9E}" type="sibTrans" cxnId="{97082993-7932-4DAC-BA37-A3126062447D}">
      <dgm:prSet/>
      <dgm:spPr/>
      <dgm:t>
        <a:bodyPr/>
        <a:lstStyle/>
        <a:p>
          <a:endParaRPr lang="en-US"/>
        </a:p>
      </dgm:t>
    </dgm:pt>
    <dgm:pt modelId="{83FEFDF3-6752-4D03-A970-805D26F2D68E}">
      <dgm:prSet/>
      <dgm:spPr/>
      <dgm:t>
        <a:bodyPr/>
        <a:lstStyle/>
        <a:p>
          <a:r>
            <a:rPr lang="pt-BR" dirty="0"/>
            <a:t>Cadastro de Hotéis que tenham convênio com o sistema</a:t>
          </a:r>
          <a:endParaRPr lang="en-US" dirty="0"/>
        </a:p>
      </dgm:t>
    </dgm:pt>
    <dgm:pt modelId="{4ECA4681-5F33-4575-830E-2FDF220C13FD}" type="parTrans" cxnId="{F7C69953-E937-49BC-A8BA-BC4779C04E3D}">
      <dgm:prSet/>
      <dgm:spPr/>
      <dgm:t>
        <a:bodyPr/>
        <a:lstStyle/>
        <a:p>
          <a:endParaRPr lang="en-US"/>
        </a:p>
      </dgm:t>
    </dgm:pt>
    <dgm:pt modelId="{8147E261-5C52-4863-A060-3A21D100093E}" type="sibTrans" cxnId="{F7C69953-E937-49BC-A8BA-BC4779C04E3D}">
      <dgm:prSet/>
      <dgm:spPr/>
      <dgm:t>
        <a:bodyPr/>
        <a:lstStyle/>
        <a:p>
          <a:endParaRPr lang="en-US"/>
        </a:p>
      </dgm:t>
    </dgm:pt>
    <dgm:pt modelId="{EB35583E-F4F1-422D-AFD9-222A176F8EFE}">
      <dgm:prSet/>
      <dgm:spPr/>
      <dgm:t>
        <a:bodyPr/>
        <a:lstStyle/>
        <a:p>
          <a:r>
            <a:rPr lang="pt-BR" dirty="0"/>
            <a:t>Cadastro de quartos de cada hotel</a:t>
          </a:r>
          <a:endParaRPr lang="en-US" dirty="0"/>
        </a:p>
      </dgm:t>
    </dgm:pt>
    <dgm:pt modelId="{EA99C519-12F7-41B9-9819-73935A590225}" type="parTrans" cxnId="{A6DF8942-F987-4C16-AAD0-327FAD9B772D}">
      <dgm:prSet/>
      <dgm:spPr/>
      <dgm:t>
        <a:bodyPr/>
        <a:lstStyle/>
        <a:p>
          <a:endParaRPr lang="en-US"/>
        </a:p>
      </dgm:t>
    </dgm:pt>
    <dgm:pt modelId="{FD09A0A7-67A3-4E16-A049-BAB67F725A46}" type="sibTrans" cxnId="{A6DF8942-F987-4C16-AAD0-327FAD9B772D}">
      <dgm:prSet/>
      <dgm:spPr/>
      <dgm:t>
        <a:bodyPr/>
        <a:lstStyle/>
        <a:p>
          <a:endParaRPr lang="en-US"/>
        </a:p>
      </dgm:t>
    </dgm:pt>
    <dgm:pt modelId="{439E2AA8-E93B-45F7-ADC2-6A5A44992CA8}">
      <dgm:prSet/>
      <dgm:spPr/>
      <dgm:t>
        <a:bodyPr/>
        <a:lstStyle/>
        <a:p>
          <a:r>
            <a:rPr lang="pt-BR" dirty="0"/>
            <a:t>Cadastro de Pacotes</a:t>
          </a:r>
          <a:endParaRPr lang="en-US" dirty="0"/>
        </a:p>
      </dgm:t>
    </dgm:pt>
    <dgm:pt modelId="{91409FFC-4D2D-4060-ADBB-807E9A0ED07B}" type="parTrans" cxnId="{F35FF1B4-8D56-42E7-845D-1268B6107764}">
      <dgm:prSet/>
      <dgm:spPr/>
      <dgm:t>
        <a:bodyPr/>
        <a:lstStyle/>
        <a:p>
          <a:endParaRPr lang="en-US"/>
        </a:p>
      </dgm:t>
    </dgm:pt>
    <dgm:pt modelId="{49D05847-BA09-4E1E-93D2-DB1E56DF7092}" type="sibTrans" cxnId="{F35FF1B4-8D56-42E7-845D-1268B6107764}">
      <dgm:prSet/>
      <dgm:spPr/>
      <dgm:t>
        <a:bodyPr/>
        <a:lstStyle/>
        <a:p>
          <a:endParaRPr lang="en-US"/>
        </a:p>
      </dgm:t>
    </dgm:pt>
    <dgm:pt modelId="{76646B6B-B0EC-4E09-84B3-174CC3BF145A}">
      <dgm:prSet/>
      <dgm:spPr/>
      <dgm:t>
        <a:bodyPr/>
        <a:lstStyle/>
        <a:p>
          <a:r>
            <a:rPr lang="pt-BR" dirty="0"/>
            <a:t>Consulta a Voos</a:t>
          </a:r>
          <a:endParaRPr lang="en-US" dirty="0"/>
        </a:p>
      </dgm:t>
    </dgm:pt>
    <dgm:pt modelId="{A19B06CE-4DDD-493B-AD16-FDB4B51375A0}" type="parTrans" cxnId="{0C2C5B19-C558-4080-A006-FC678C313419}">
      <dgm:prSet/>
      <dgm:spPr/>
      <dgm:t>
        <a:bodyPr/>
        <a:lstStyle/>
        <a:p>
          <a:endParaRPr lang="en-US"/>
        </a:p>
      </dgm:t>
    </dgm:pt>
    <dgm:pt modelId="{C9893AE5-F09E-4C86-98FA-E926FA3FC14E}" type="sibTrans" cxnId="{0C2C5B19-C558-4080-A006-FC678C313419}">
      <dgm:prSet/>
      <dgm:spPr/>
      <dgm:t>
        <a:bodyPr/>
        <a:lstStyle/>
        <a:p>
          <a:endParaRPr lang="en-US"/>
        </a:p>
      </dgm:t>
    </dgm:pt>
    <dgm:pt modelId="{2D40D47A-85DC-4749-95BF-DC80262A8300}">
      <dgm:prSet/>
      <dgm:spPr/>
      <dgm:t>
        <a:bodyPr/>
        <a:lstStyle/>
        <a:p>
          <a:r>
            <a:rPr lang="pt-BR" dirty="0"/>
            <a:t>Consulta a Pacotes</a:t>
          </a:r>
          <a:endParaRPr lang="en-US" dirty="0"/>
        </a:p>
      </dgm:t>
    </dgm:pt>
    <dgm:pt modelId="{C5BC15FA-33D5-4CF6-B285-FF7B074B4237}" type="parTrans" cxnId="{A49A3936-6F3C-4D78-9F30-8D181DEAB223}">
      <dgm:prSet/>
      <dgm:spPr/>
      <dgm:t>
        <a:bodyPr/>
        <a:lstStyle/>
        <a:p>
          <a:endParaRPr lang="en-US"/>
        </a:p>
      </dgm:t>
    </dgm:pt>
    <dgm:pt modelId="{A71C7253-9D57-4EFD-BE9E-82B3AE79EBD3}" type="sibTrans" cxnId="{A49A3936-6F3C-4D78-9F30-8D181DEAB223}">
      <dgm:prSet/>
      <dgm:spPr/>
      <dgm:t>
        <a:bodyPr/>
        <a:lstStyle/>
        <a:p>
          <a:endParaRPr lang="en-US"/>
        </a:p>
      </dgm:t>
    </dgm:pt>
    <dgm:pt modelId="{85BEB2CF-AA59-443B-B8BD-4FE9BC210502}">
      <dgm:prSet/>
      <dgm:spPr/>
      <dgm:t>
        <a:bodyPr/>
        <a:lstStyle/>
        <a:p>
          <a:r>
            <a:rPr lang="pt-BR" dirty="0"/>
            <a:t>Consulta a Hotéis</a:t>
          </a:r>
          <a:endParaRPr lang="en-US" dirty="0"/>
        </a:p>
      </dgm:t>
    </dgm:pt>
    <dgm:pt modelId="{4EAB33D6-B0B7-4EDE-AA48-76B8D2CBDE97}" type="parTrans" cxnId="{AE041181-32B0-4364-9E1A-0A3DCCAF9E40}">
      <dgm:prSet/>
      <dgm:spPr/>
      <dgm:t>
        <a:bodyPr/>
        <a:lstStyle/>
        <a:p>
          <a:endParaRPr lang="en-US"/>
        </a:p>
      </dgm:t>
    </dgm:pt>
    <dgm:pt modelId="{86223745-A8F7-4100-860F-DC27BD5715C9}" type="sibTrans" cxnId="{AE041181-32B0-4364-9E1A-0A3DCCAF9E40}">
      <dgm:prSet/>
      <dgm:spPr/>
      <dgm:t>
        <a:bodyPr/>
        <a:lstStyle/>
        <a:p>
          <a:endParaRPr lang="en-US"/>
        </a:p>
      </dgm:t>
    </dgm:pt>
    <dgm:pt modelId="{78C898CB-566E-4ECE-93DF-8DCC41A00808}">
      <dgm:prSet/>
      <dgm:spPr/>
      <dgm:t>
        <a:bodyPr/>
        <a:lstStyle/>
        <a:p>
          <a:r>
            <a:rPr lang="pt-BR" dirty="0"/>
            <a:t>Agendamento e Pagamento de Pacotes</a:t>
          </a:r>
          <a:endParaRPr lang="en-US" dirty="0"/>
        </a:p>
      </dgm:t>
    </dgm:pt>
    <dgm:pt modelId="{58207660-8365-4E2D-81BF-C5CADCF75922}" type="parTrans" cxnId="{7E733B2A-38C4-440F-914B-6DDDC2E7B18B}">
      <dgm:prSet/>
      <dgm:spPr/>
      <dgm:t>
        <a:bodyPr/>
        <a:lstStyle/>
        <a:p>
          <a:endParaRPr lang="en-US"/>
        </a:p>
      </dgm:t>
    </dgm:pt>
    <dgm:pt modelId="{3EF8855B-6B50-4B0A-8376-F8641C5F7528}" type="sibTrans" cxnId="{7E733B2A-38C4-440F-914B-6DDDC2E7B18B}">
      <dgm:prSet/>
      <dgm:spPr/>
      <dgm:t>
        <a:bodyPr/>
        <a:lstStyle/>
        <a:p>
          <a:endParaRPr lang="en-US"/>
        </a:p>
      </dgm:t>
    </dgm:pt>
    <dgm:pt modelId="{850647EB-8352-4746-87D7-86DF2079C02D}">
      <dgm:prSet/>
      <dgm:spPr/>
      <dgm:t>
        <a:bodyPr/>
        <a:lstStyle/>
        <a:p>
          <a:r>
            <a:rPr lang="pt-BR" dirty="0"/>
            <a:t>Agendamento e Pagamento de Voos</a:t>
          </a:r>
          <a:endParaRPr lang="en-US" dirty="0"/>
        </a:p>
      </dgm:t>
    </dgm:pt>
    <dgm:pt modelId="{0D60302B-5E0E-409D-B5A1-8D30E9C1FAA8}" type="parTrans" cxnId="{605FB7C3-9515-4467-8197-5EFDD8196989}">
      <dgm:prSet/>
      <dgm:spPr/>
      <dgm:t>
        <a:bodyPr/>
        <a:lstStyle/>
        <a:p>
          <a:endParaRPr lang="en-US"/>
        </a:p>
      </dgm:t>
    </dgm:pt>
    <dgm:pt modelId="{EE6ED2FA-EA75-4548-A976-556BFB3465EC}" type="sibTrans" cxnId="{605FB7C3-9515-4467-8197-5EFDD8196989}">
      <dgm:prSet/>
      <dgm:spPr/>
      <dgm:t>
        <a:bodyPr/>
        <a:lstStyle/>
        <a:p>
          <a:endParaRPr lang="en-US"/>
        </a:p>
      </dgm:t>
    </dgm:pt>
    <dgm:pt modelId="{6080F0A7-696D-483E-8264-79F4A8B9C9FD}">
      <dgm:prSet/>
      <dgm:spPr/>
      <dgm:t>
        <a:bodyPr/>
        <a:lstStyle/>
        <a:p>
          <a:r>
            <a:rPr lang="pt-BR" dirty="0"/>
            <a:t>Agendamento e Pagamento de Hotéis</a:t>
          </a:r>
          <a:endParaRPr lang="en-US" dirty="0"/>
        </a:p>
      </dgm:t>
    </dgm:pt>
    <dgm:pt modelId="{10265977-AEAF-4896-A994-ADFF1230A0DD}" type="parTrans" cxnId="{9707C27B-1703-4B9E-B1E6-E42F94DBFA32}">
      <dgm:prSet/>
      <dgm:spPr/>
      <dgm:t>
        <a:bodyPr/>
        <a:lstStyle/>
        <a:p>
          <a:endParaRPr lang="en-US"/>
        </a:p>
      </dgm:t>
    </dgm:pt>
    <dgm:pt modelId="{E3AFD82D-27A0-4291-9A4D-B3B8E10E5AC2}" type="sibTrans" cxnId="{9707C27B-1703-4B9E-B1E6-E42F94DBFA32}">
      <dgm:prSet/>
      <dgm:spPr/>
      <dgm:t>
        <a:bodyPr/>
        <a:lstStyle/>
        <a:p>
          <a:endParaRPr lang="en-US"/>
        </a:p>
      </dgm:t>
    </dgm:pt>
    <dgm:pt modelId="{7D0766AE-808D-4523-9AB5-F57BD3DCB576}">
      <dgm:prSet/>
      <dgm:spPr/>
      <dgm:t>
        <a:bodyPr/>
        <a:lstStyle/>
        <a:p>
          <a:r>
            <a:rPr lang="pt-BR" dirty="0"/>
            <a:t>Lembretes das Datas</a:t>
          </a:r>
          <a:endParaRPr lang="en-US" dirty="0"/>
        </a:p>
      </dgm:t>
    </dgm:pt>
    <dgm:pt modelId="{ED100473-324D-437C-B0E8-DD2A126DFA31}" type="parTrans" cxnId="{F96AF8A8-E8F2-4DB5-B572-91074F309B64}">
      <dgm:prSet/>
      <dgm:spPr/>
      <dgm:t>
        <a:bodyPr/>
        <a:lstStyle/>
        <a:p>
          <a:endParaRPr lang="en-US"/>
        </a:p>
      </dgm:t>
    </dgm:pt>
    <dgm:pt modelId="{360DAF0B-31A1-47F6-96BC-83F15C414B33}" type="sibTrans" cxnId="{F96AF8A8-E8F2-4DB5-B572-91074F309B64}">
      <dgm:prSet/>
      <dgm:spPr/>
      <dgm:t>
        <a:bodyPr/>
        <a:lstStyle/>
        <a:p>
          <a:endParaRPr lang="en-US"/>
        </a:p>
      </dgm:t>
    </dgm:pt>
    <dgm:pt modelId="{95A496F2-9179-4FF5-BB5E-28D38C860E12}">
      <dgm:prSet/>
      <dgm:spPr/>
      <dgm:t>
        <a:bodyPr/>
        <a:lstStyle/>
        <a:p>
          <a:r>
            <a:rPr lang="pt-BR" dirty="0"/>
            <a:t>Trocar Voos/Pacotes/Hotéis</a:t>
          </a:r>
          <a:endParaRPr lang="en-US" dirty="0"/>
        </a:p>
      </dgm:t>
    </dgm:pt>
    <dgm:pt modelId="{EB532C57-FD48-4D39-8F1B-A2054127310E}" type="parTrans" cxnId="{F454FA76-CB16-4EC8-85D2-F8897284135F}">
      <dgm:prSet/>
      <dgm:spPr/>
      <dgm:t>
        <a:bodyPr/>
        <a:lstStyle/>
        <a:p>
          <a:endParaRPr lang="en-US"/>
        </a:p>
      </dgm:t>
    </dgm:pt>
    <dgm:pt modelId="{4BE01692-D037-4C40-8FD8-5C90458B7E1E}" type="sibTrans" cxnId="{F454FA76-CB16-4EC8-85D2-F8897284135F}">
      <dgm:prSet/>
      <dgm:spPr/>
      <dgm:t>
        <a:bodyPr/>
        <a:lstStyle/>
        <a:p>
          <a:endParaRPr lang="en-US"/>
        </a:p>
      </dgm:t>
    </dgm:pt>
    <dgm:pt modelId="{37CB9881-D0CF-41C4-A377-6712CD571106}">
      <dgm:prSet/>
      <dgm:spPr/>
      <dgm:t>
        <a:bodyPr/>
        <a:lstStyle/>
        <a:p>
          <a:r>
            <a:rPr lang="pt-BR" dirty="0"/>
            <a:t>Cancelar Voos/Pacotes/Hotéis</a:t>
          </a:r>
          <a:endParaRPr lang="en-US" dirty="0"/>
        </a:p>
      </dgm:t>
    </dgm:pt>
    <dgm:pt modelId="{2F322653-3591-48F5-BF63-71E602A93220}" type="parTrans" cxnId="{BA01C94F-70C9-4D3D-9E41-2A7BF3393405}">
      <dgm:prSet/>
      <dgm:spPr/>
      <dgm:t>
        <a:bodyPr/>
        <a:lstStyle/>
        <a:p>
          <a:endParaRPr lang="en-US"/>
        </a:p>
      </dgm:t>
    </dgm:pt>
    <dgm:pt modelId="{5AB08A3B-E598-4C72-8ACD-B6692DDC1049}" type="sibTrans" cxnId="{BA01C94F-70C9-4D3D-9E41-2A7BF3393405}">
      <dgm:prSet/>
      <dgm:spPr/>
      <dgm:t>
        <a:bodyPr/>
        <a:lstStyle/>
        <a:p>
          <a:endParaRPr lang="en-US"/>
        </a:p>
      </dgm:t>
    </dgm:pt>
    <dgm:pt modelId="{9024577F-5CCD-44DB-A522-DCE4C0450FF5}" type="pres">
      <dgm:prSet presAssocID="{3F984431-FDB6-4CFC-845C-06524D60B457}" presName="diagram" presStyleCnt="0">
        <dgm:presLayoutVars>
          <dgm:dir/>
          <dgm:resizeHandles val="exact"/>
        </dgm:presLayoutVars>
      </dgm:prSet>
      <dgm:spPr/>
    </dgm:pt>
    <dgm:pt modelId="{88EC9239-166A-4CB4-9012-6DA325DEEC07}" type="pres">
      <dgm:prSet presAssocID="{77C551F7-633A-4453-97C9-0C3B1DA09408}" presName="node" presStyleLbl="node1" presStyleIdx="0" presStyleCnt="16">
        <dgm:presLayoutVars>
          <dgm:bulletEnabled val="1"/>
        </dgm:presLayoutVars>
      </dgm:prSet>
      <dgm:spPr/>
    </dgm:pt>
    <dgm:pt modelId="{992D40BE-68C4-42AA-BE15-7FC67A9FDF6A}" type="pres">
      <dgm:prSet presAssocID="{4F98FC69-1837-4630-A5A0-E480FA238F00}" presName="sibTrans" presStyleCnt="0"/>
      <dgm:spPr/>
    </dgm:pt>
    <dgm:pt modelId="{08CF9F59-3D87-4847-B7B3-FD2990E7FE0A}" type="pres">
      <dgm:prSet presAssocID="{F85F6472-0FDF-4CBA-84B6-58ADA457585F}" presName="node" presStyleLbl="node1" presStyleIdx="1" presStyleCnt="16">
        <dgm:presLayoutVars>
          <dgm:bulletEnabled val="1"/>
        </dgm:presLayoutVars>
      </dgm:prSet>
      <dgm:spPr/>
    </dgm:pt>
    <dgm:pt modelId="{EF5B7B4C-881D-439F-8574-86FDBB0E029B}" type="pres">
      <dgm:prSet presAssocID="{3342826F-7128-4879-A3D9-86EEBF73FEC1}" presName="sibTrans" presStyleCnt="0"/>
      <dgm:spPr/>
    </dgm:pt>
    <dgm:pt modelId="{1D2B4AEA-7D4D-4E96-95FA-D7485068B920}" type="pres">
      <dgm:prSet presAssocID="{9B4D06C0-636C-4E3D-8829-C250F1A67A3E}" presName="node" presStyleLbl="node1" presStyleIdx="2" presStyleCnt="16">
        <dgm:presLayoutVars>
          <dgm:bulletEnabled val="1"/>
        </dgm:presLayoutVars>
      </dgm:prSet>
      <dgm:spPr/>
    </dgm:pt>
    <dgm:pt modelId="{05343973-8EF1-43F6-A2B7-D2C8720CE57B}" type="pres">
      <dgm:prSet presAssocID="{AC03A733-8BED-4D15-8DFE-9CBD9F533863}" presName="sibTrans" presStyleCnt="0"/>
      <dgm:spPr/>
    </dgm:pt>
    <dgm:pt modelId="{6870A607-3F42-435E-992F-8F11770A27DD}" type="pres">
      <dgm:prSet presAssocID="{EE6D4487-8D83-41BA-B467-957F5276F96E}" presName="node" presStyleLbl="node1" presStyleIdx="3" presStyleCnt="16">
        <dgm:presLayoutVars>
          <dgm:bulletEnabled val="1"/>
        </dgm:presLayoutVars>
      </dgm:prSet>
      <dgm:spPr/>
    </dgm:pt>
    <dgm:pt modelId="{F6A6DB0F-1D67-45AA-AED1-BACD29C84EC7}" type="pres">
      <dgm:prSet presAssocID="{2C722A1B-11B5-4F95-81C4-D6272B734E9E}" presName="sibTrans" presStyleCnt="0"/>
      <dgm:spPr/>
    </dgm:pt>
    <dgm:pt modelId="{248E3847-E18A-4D65-A8E8-1578A250C7B3}" type="pres">
      <dgm:prSet presAssocID="{83FEFDF3-6752-4D03-A970-805D26F2D68E}" presName="node" presStyleLbl="node1" presStyleIdx="4" presStyleCnt="16">
        <dgm:presLayoutVars>
          <dgm:bulletEnabled val="1"/>
        </dgm:presLayoutVars>
      </dgm:prSet>
      <dgm:spPr/>
    </dgm:pt>
    <dgm:pt modelId="{1313C5D9-EB68-4CD2-B901-1C0DE323753F}" type="pres">
      <dgm:prSet presAssocID="{8147E261-5C52-4863-A060-3A21D100093E}" presName="sibTrans" presStyleCnt="0"/>
      <dgm:spPr/>
    </dgm:pt>
    <dgm:pt modelId="{6E1A8F92-49F3-4C3F-99AE-60D45AE0DD38}" type="pres">
      <dgm:prSet presAssocID="{EB35583E-F4F1-422D-AFD9-222A176F8EFE}" presName="node" presStyleLbl="node1" presStyleIdx="5" presStyleCnt="16">
        <dgm:presLayoutVars>
          <dgm:bulletEnabled val="1"/>
        </dgm:presLayoutVars>
      </dgm:prSet>
      <dgm:spPr/>
    </dgm:pt>
    <dgm:pt modelId="{9F33837D-37C3-4167-9922-321EB0D91738}" type="pres">
      <dgm:prSet presAssocID="{FD09A0A7-67A3-4E16-A049-BAB67F725A46}" presName="sibTrans" presStyleCnt="0"/>
      <dgm:spPr/>
    </dgm:pt>
    <dgm:pt modelId="{DF880BEB-6BDA-45AB-92A3-2613B0BF4DE0}" type="pres">
      <dgm:prSet presAssocID="{439E2AA8-E93B-45F7-ADC2-6A5A44992CA8}" presName="node" presStyleLbl="node1" presStyleIdx="6" presStyleCnt="16">
        <dgm:presLayoutVars>
          <dgm:bulletEnabled val="1"/>
        </dgm:presLayoutVars>
      </dgm:prSet>
      <dgm:spPr/>
    </dgm:pt>
    <dgm:pt modelId="{4B85F7E8-D49F-4DD1-9C9A-C46D9F1C48F9}" type="pres">
      <dgm:prSet presAssocID="{49D05847-BA09-4E1E-93D2-DB1E56DF7092}" presName="sibTrans" presStyleCnt="0"/>
      <dgm:spPr/>
    </dgm:pt>
    <dgm:pt modelId="{6FFEB554-9D05-4B92-8345-2EBED2790D2A}" type="pres">
      <dgm:prSet presAssocID="{76646B6B-B0EC-4E09-84B3-174CC3BF145A}" presName="node" presStyleLbl="node1" presStyleIdx="7" presStyleCnt="16">
        <dgm:presLayoutVars>
          <dgm:bulletEnabled val="1"/>
        </dgm:presLayoutVars>
      </dgm:prSet>
      <dgm:spPr/>
    </dgm:pt>
    <dgm:pt modelId="{EBFBD08C-DC51-4B4F-99B1-3170FDB93AD6}" type="pres">
      <dgm:prSet presAssocID="{C9893AE5-F09E-4C86-98FA-E926FA3FC14E}" presName="sibTrans" presStyleCnt="0"/>
      <dgm:spPr/>
    </dgm:pt>
    <dgm:pt modelId="{98573749-AFE0-4322-AB2F-85B2AB02DED6}" type="pres">
      <dgm:prSet presAssocID="{2D40D47A-85DC-4749-95BF-DC80262A8300}" presName="node" presStyleLbl="node1" presStyleIdx="8" presStyleCnt="16">
        <dgm:presLayoutVars>
          <dgm:bulletEnabled val="1"/>
        </dgm:presLayoutVars>
      </dgm:prSet>
      <dgm:spPr/>
    </dgm:pt>
    <dgm:pt modelId="{06ABBA7D-67C5-4854-8A86-17532ABF5348}" type="pres">
      <dgm:prSet presAssocID="{A71C7253-9D57-4EFD-BE9E-82B3AE79EBD3}" presName="sibTrans" presStyleCnt="0"/>
      <dgm:spPr/>
    </dgm:pt>
    <dgm:pt modelId="{235666CC-6B90-424A-9C98-474C0377E0BA}" type="pres">
      <dgm:prSet presAssocID="{85BEB2CF-AA59-443B-B8BD-4FE9BC210502}" presName="node" presStyleLbl="node1" presStyleIdx="9" presStyleCnt="16">
        <dgm:presLayoutVars>
          <dgm:bulletEnabled val="1"/>
        </dgm:presLayoutVars>
      </dgm:prSet>
      <dgm:spPr/>
    </dgm:pt>
    <dgm:pt modelId="{8D36D177-D4F3-4976-88CB-E7B846B90CF9}" type="pres">
      <dgm:prSet presAssocID="{86223745-A8F7-4100-860F-DC27BD5715C9}" presName="sibTrans" presStyleCnt="0"/>
      <dgm:spPr/>
    </dgm:pt>
    <dgm:pt modelId="{4DDA5DBE-A1FE-4C4D-B267-5C7947AFC82F}" type="pres">
      <dgm:prSet presAssocID="{78C898CB-566E-4ECE-93DF-8DCC41A00808}" presName="node" presStyleLbl="node1" presStyleIdx="10" presStyleCnt="16">
        <dgm:presLayoutVars>
          <dgm:bulletEnabled val="1"/>
        </dgm:presLayoutVars>
      </dgm:prSet>
      <dgm:spPr/>
    </dgm:pt>
    <dgm:pt modelId="{A930CD82-4A45-44CB-81C7-EBC6426C6F01}" type="pres">
      <dgm:prSet presAssocID="{3EF8855B-6B50-4B0A-8376-F8641C5F7528}" presName="sibTrans" presStyleCnt="0"/>
      <dgm:spPr/>
    </dgm:pt>
    <dgm:pt modelId="{D1F57E75-4D43-4ABB-9134-2CE6E6D80C4D}" type="pres">
      <dgm:prSet presAssocID="{850647EB-8352-4746-87D7-86DF2079C02D}" presName="node" presStyleLbl="node1" presStyleIdx="11" presStyleCnt="16">
        <dgm:presLayoutVars>
          <dgm:bulletEnabled val="1"/>
        </dgm:presLayoutVars>
      </dgm:prSet>
      <dgm:spPr/>
    </dgm:pt>
    <dgm:pt modelId="{CCCE51CB-9350-423B-A5E9-D378066B224C}" type="pres">
      <dgm:prSet presAssocID="{EE6ED2FA-EA75-4548-A976-556BFB3465EC}" presName="sibTrans" presStyleCnt="0"/>
      <dgm:spPr/>
    </dgm:pt>
    <dgm:pt modelId="{5757E788-82B9-4512-BF04-690DFD8C9699}" type="pres">
      <dgm:prSet presAssocID="{6080F0A7-696D-483E-8264-79F4A8B9C9FD}" presName="node" presStyleLbl="node1" presStyleIdx="12" presStyleCnt="16">
        <dgm:presLayoutVars>
          <dgm:bulletEnabled val="1"/>
        </dgm:presLayoutVars>
      </dgm:prSet>
      <dgm:spPr/>
    </dgm:pt>
    <dgm:pt modelId="{200A2F63-C501-4EAB-B676-20AE3071E7D4}" type="pres">
      <dgm:prSet presAssocID="{E3AFD82D-27A0-4291-9A4D-B3B8E10E5AC2}" presName="sibTrans" presStyleCnt="0"/>
      <dgm:spPr/>
    </dgm:pt>
    <dgm:pt modelId="{3A02C02A-0B04-48B8-8DD4-531AE0362B79}" type="pres">
      <dgm:prSet presAssocID="{7D0766AE-808D-4523-9AB5-F57BD3DCB576}" presName="node" presStyleLbl="node1" presStyleIdx="13" presStyleCnt="16">
        <dgm:presLayoutVars>
          <dgm:bulletEnabled val="1"/>
        </dgm:presLayoutVars>
      </dgm:prSet>
      <dgm:spPr/>
    </dgm:pt>
    <dgm:pt modelId="{965941A4-6A37-44C1-8C7A-B41DC70BF60D}" type="pres">
      <dgm:prSet presAssocID="{360DAF0B-31A1-47F6-96BC-83F15C414B33}" presName="sibTrans" presStyleCnt="0"/>
      <dgm:spPr/>
    </dgm:pt>
    <dgm:pt modelId="{A2B20CB1-954B-4058-911F-730F24BEFBE9}" type="pres">
      <dgm:prSet presAssocID="{95A496F2-9179-4FF5-BB5E-28D38C860E12}" presName="node" presStyleLbl="node1" presStyleIdx="14" presStyleCnt="16">
        <dgm:presLayoutVars>
          <dgm:bulletEnabled val="1"/>
        </dgm:presLayoutVars>
      </dgm:prSet>
      <dgm:spPr/>
    </dgm:pt>
    <dgm:pt modelId="{84E9BF55-72F1-44AA-9B92-2CCAC339AE44}" type="pres">
      <dgm:prSet presAssocID="{4BE01692-D037-4C40-8FD8-5C90458B7E1E}" presName="sibTrans" presStyleCnt="0"/>
      <dgm:spPr/>
    </dgm:pt>
    <dgm:pt modelId="{B132B616-A698-4B8C-9B25-16F922D93BF2}" type="pres">
      <dgm:prSet presAssocID="{37CB9881-D0CF-41C4-A377-6712CD571106}" presName="node" presStyleLbl="node1" presStyleIdx="15" presStyleCnt="16">
        <dgm:presLayoutVars>
          <dgm:bulletEnabled val="1"/>
        </dgm:presLayoutVars>
      </dgm:prSet>
      <dgm:spPr/>
    </dgm:pt>
  </dgm:ptLst>
  <dgm:cxnLst>
    <dgm:cxn modelId="{0C2C5B19-C558-4080-A006-FC678C313419}" srcId="{3F984431-FDB6-4CFC-845C-06524D60B457}" destId="{76646B6B-B0EC-4E09-84B3-174CC3BF145A}" srcOrd="7" destOrd="0" parTransId="{A19B06CE-4DDD-493B-AD16-FDB4B51375A0}" sibTransId="{C9893AE5-F09E-4C86-98FA-E926FA3FC14E}"/>
    <dgm:cxn modelId="{48D23526-39E2-4B22-90E4-BD09692C73FE}" type="presOf" srcId="{83FEFDF3-6752-4D03-A970-805D26F2D68E}" destId="{248E3847-E18A-4D65-A8E8-1578A250C7B3}" srcOrd="0" destOrd="0" presId="urn:microsoft.com/office/officeart/2005/8/layout/default"/>
    <dgm:cxn modelId="{7E733B2A-38C4-440F-914B-6DDDC2E7B18B}" srcId="{3F984431-FDB6-4CFC-845C-06524D60B457}" destId="{78C898CB-566E-4ECE-93DF-8DCC41A00808}" srcOrd="10" destOrd="0" parTransId="{58207660-8365-4E2D-81BF-C5CADCF75922}" sibTransId="{3EF8855B-6B50-4B0A-8376-F8641C5F7528}"/>
    <dgm:cxn modelId="{A49A3936-6F3C-4D78-9F30-8D181DEAB223}" srcId="{3F984431-FDB6-4CFC-845C-06524D60B457}" destId="{2D40D47A-85DC-4749-95BF-DC80262A8300}" srcOrd="8" destOrd="0" parTransId="{C5BC15FA-33D5-4CF6-B285-FF7B074B4237}" sibTransId="{A71C7253-9D57-4EFD-BE9E-82B3AE79EBD3}"/>
    <dgm:cxn modelId="{B1F3893D-7AB8-485B-A1E8-543E9AAD99EA}" type="presOf" srcId="{850647EB-8352-4746-87D7-86DF2079C02D}" destId="{D1F57E75-4D43-4ABB-9134-2CE6E6D80C4D}" srcOrd="0" destOrd="0" presId="urn:microsoft.com/office/officeart/2005/8/layout/default"/>
    <dgm:cxn modelId="{D125A240-AA43-4734-97F2-1A504547F315}" type="presOf" srcId="{2D40D47A-85DC-4749-95BF-DC80262A8300}" destId="{98573749-AFE0-4322-AB2F-85B2AB02DED6}" srcOrd="0" destOrd="0" presId="urn:microsoft.com/office/officeart/2005/8/layout/default"/>
    <dgm:cxn modelId="{A6DF8942-F987-4C16-AAD0-327FAD9B772D}" srcId="{3F984431-FDB6-4CFC-845C-06524D60B457}" destId="{EB35583E-F4F1-422D-AFD9-222A176F8EFE}" srcOrd="5" destOrd="0" parTransId="{EA99C519-12F7-41B9-9819-73935A590225}" sibTransId="{FD09A0A7-67A3-4E16-A049-BAB67F725A46}"/>
    <dgm:cxn modelId="{BA01C94F-70C9-4D3D-9E41-2A7BF3393405}" srcId="{3F984431-FDB6-4CFC-845C-06524D60B457}" destId="{37CB9881-D0CF-41C4-A377-6712CD571106}" srcOrd="15" destOrd="0" parTransId="{2F322653-3591-48F5-BF63-71E602A93220}" sibTransId="{5AB08A3B-E598-4C72-8ACD-B6692DDC1049}"/>
    <dgm:cxn modelId="{F7C69953-E937-49BC-A8BA-BC4779C04E3D}" srcId="{3F984431-FDB6-4CFC-845C-06524D60B457}" destId="{83FEFDF3-6752-4D03-A970-805D26F2D68E}" srcOrd="4" destOrd="0" parTransId="{4ECA4681-5F33-4575-830E-2FDF220C13FD}" sibTransId="{8147E261-5C52-4863-A060-3A21D100093E}"/>
    <dgm:cxn modelId="{F454FA76-CB16-4EC8-85D2-F8897284135F}" srcId="{3F984431-FDB6-4CFC-845C-06524D60B457}" destId="{95A496F2-9179-4FF5-BB5E-28D38C860E12}" srcOrd="14" destOrd="0" parTransId="{EB532C57-FD48-4D39-8F1B-A2054127310E}" sibTransId="{4BE01692-D037-4C40-8FD8-5C90458B7E1E}"/>
    <dgm:cxn modelId="{91FF8259-4A1C-4A76-901F-C9B55FC6C0B9}" type="presOf" srcId="{3F984431-FDB6-4CFC-845C-06524D60B457}" destId="{9024577F-5CCD-44DB-A522-DCE4C0450FF5}" srcOrd="0" destOrd="0" presId="urn:microsoft.com/office/officeart/2005/8/layout/default"/>
    <dgm:cxn modelId="{9707C27B-1703-4B9E-B1E6-E42F94DBFA32}" srcId="{3F984431-FDB6-4CFC-845C-06524D60B457}" destId="{6080F0A7-696D-483E-8264-79F4A8B9C9FD}" srcOrd="12" destOrd="0" parTransId="{10265977-AEAF-4896-A994-ADFF1230A0DD}" sibTransId="{E3AFD82D-27A0-4291-9A4D-B3B8E10E5AC2}"/>
    <dgm:cxn modelId="{AE041181-32B0-4364-9E1A-0A3DCCAF9E40}" srcId="{3F984431-FDB6-4CFC-845C-06524D60B457}" destId="{85BEB2CF-AA59-443B-B8BD-4FE9BC210502}" srcOrd="9" destOrd="0" parTransId="{4EAB33D6-B0B7-4EDE-AA48-76B8D2CBDE97}" sibTransId="{86223745-A8F7-4100-860F-DC27BD5715C9}"/>
    <dgm:cxn modelId="{CA5C7581-4146-4394-BF5C-5677AE0133B3}" type="presOf" srcId="{7D0766AE-808D-4523-9AB5-F57BD3DCB576}" destId="{3A02C02A-0B04-48B8-8DD4-531AE0362B79}" srcOrd="0" destOrd="0" presId="urn:microsoft.com/office/officeart/2005/8/layout/default"/>
    <dgm:cxn modelId="{7C76928F-C135-42A0-8E38-DA70E65FFB96}" type="presOf" srcId="{85BEB2CF-AA59-443B-B8BD-4FE9BC210502}" destId="{235666CC-6B90-424A-9C98-474C0377E0BA}" srcOrd="0" destOrd="0" presId="urn:microsoft.com/office/officeart/2005/8/layout/default"/>
    <dgm:cxn modelId="{97082993-7932-4DAC-BA37-A3126062447D}" srcId="{3F984431-FDB6-4CFC-845C-06524D60B457}" destId="{EE6D4487-8D83-41BA-B467-957F5276F96E}" srcOrd="3" destOrd="0" parTransId="{7EA1846E-0582-4263-82F6-7B356BA40A98}" sibTransId="{2C722A1B-11B5-4F95-81C4-D6272B734E9E}"/>
    <dgm:cxn modelId="{F737DA9D-5338-4239-99F8-BA9DBF434D15}" srcId="{3F984431-FDB6-4CFC-845C-06524D60B457}" destId="{9B4D06C0-636C-4E3D-8829-C250F1A67A3E}" srcOrd="2" destOrd="0" parTransId="{FA9324E6-357C-4975-B74F-5C2DC3DAEDC1}" sibTransId="{AC03A733-8BED-4D15-8DFE-9CBD9F533863}"/>
    <dgm:cxn modelId="{FFAD47A7-A2FE-46CF-99A9-96E942FE2B33}" type="presOf" srcId="{77C551F7-633A-4453-97C9-0C3B1DA09408}" destId="{88EC9239-166A-4CB4-9012-6DA325DEEC07}" srcOrd="0" destOrd="0" presId="urn:microsoft.com/office/officeart/2005/8/layout/default"/>
    <dgm:cxn modelId="{76B5EBA8-1CEF-41A4-B03E-A1AAF6755F86}" type="presOf" srcId="{EE6D4487-8D83-41BA-B467-957F5276F96E}" destId="{6870A607-3F42-435E-992F-8F11770A27DD}" srcOrd="0" destOrd="0" presId="urn:microsoft.com/office/officeart/2005/8/layout/default"/>
    <dgm:cxn modelId="{F96AF8A8-E8F2-4DB5-B572-91074F309B64}" srcId="{3F984431-FDB6-4CFC-845C-06524D60B457}" destId="{7D0766AE-808D-4523-9AB5-F57BD3DCB576}" srcOrd="13" destOrd="0" parTransId="{ED100473-324D-437C-B0E8-DD2A126DFA31}" sibTransId="{360DAF0B-31A1-47F6-96BC-83F15C414B33}"/>
    <dgm:cxn modelId="{F35FF1B4-8D56-42E7-845D-1268B6107764}" srcId="{3F984431-FDB6-4CFC-845C-06524D60B457}" destId="{439E2AA8-E93B-45F7-ADC2-6A5A44992CA8}" srcOrd="6" destOrd="0" parTransId="{91409FFC-4D2D-4060-ADBB-807E9A0ED07B}" sibTransId="{49D05847-BA09-4E1E-93D2-DB1E56DF7092}"/>
    <dgm:cxn modelId="{CADCE0BA-3D89-4192-90BC-108D54FDB478}" type="presOf" srcId="{76646B6B-B0EC-4E09-84B3-174CC3BF145A}" destId="{6FFEB554-9D05-4B92-8345-2EBED2790D2A}" srcOrd="0" destOrd="0" presId="urn:microsoft.com/office/officeart/2005/8/layout/default"/>
    <dgm:cxn modelId="{3EF4A9BE-6159-4CBF-B717-720AE187B5E9}" type="presOf" srcId="{78C898CB-566E-4ECE-93DF-8DCC41A00808}" destId="{4DDA5DBE-A1FE-4C4D-B267-5C7947AFC82F}" srcOrd="0" destOrd="0" presId="urn:microsoft.com/office/officeart/2005/8/layout/default"/>
    <dgm:cxn modelId="{3D1F6AC2-9A94-4FE8-9714-12AF181346BB}" type="presOf" srcId="{439E2AA8-E93B-45F7-ADC2-6A5A44992CA8}" destId="{DF880BEB-6BDA-45AB-92A3-2613B0BF4DE0}" srcOrd="0" destOrd="0" presId="urn:microsoft.com/office/officeart/2005/8/layout/default"/>
    <dgm:cxn modelId="{605FB7C3-9515-4467-8197-5EFDD8196989}" srcId="{3F984431-FDB6-4CFC-845C-06524D60B457}" destId="{850647EB-8352-4746-87D7-86DF2079C02D}" srcOrd="11" destOrd="0" parTransId="{0D60302B-5E0E-409D-B5A1-8D30E9C1FAA8}" sibTransId="{EE6ED2FA-EA75-4548-A976-556BFB3465EC}"/>
    <dgm:cxn modelId="{10BC58C7-49A9-4AFA-B9AD-E1397A5E774D}" type="presOf" srcId="{95A496F2-9179-4FF5-BB5E-28D38C860E12}" destId="{A2B20CB1-954B-4058-911F-730F24BEFBE9}" srcOrd="0" destOrd="0" presId="urn:microsoft.com/office/officeart/2005/8/layout/default"/>
    <dgm:cxn modelId="{86B136D4-A117-4F99-B4F0-EB98648FEEA9}" type="presOf" srcId="{37CB9881-D0CF-41C4-A377-6712CD571106}" destId="{B132B616-A698-4B8C-9B25-16F922D93BF2}" srcOrd="0" destOrd="0" presId="urn:microsoft.com/office/officeart/2005/8/layout/default"/>
    <dgm:cxn modelId="{CA26A5D5-08C2-4D4A-B0CA-8D7F3464D6CC}" type="presOf" srcId="{F85F6472-0FDF-4CBA-84B6-58ADA457585F}" destId="{08CF9F59-3D87-4847-B7B3-FD2990E7FE0A}" srcOrd="0" destOrd="0" presId="urn:microsoft.com/office/officeart/2005/8/layout/default"/>
    <dgm:cxn modelId="{722A1FD9-B5E4-416E-9EAB-F1ADCDF3AAE0}" type="presOf" srcId="{6080F0A7-696D-483E-8264-79F4A8B9C9FD}" destId="{5757E788-82B9-4512-BF04-690DFD8C9699}" srcOrd="0" destOrd="0" presId="urn:microsoft.com/office/officeart/2005/8/layout/default"/>
    <dgm:cxn modelId="{F3F70BDC-7601-41EA-AC3F-068F88CF8B16}" srcId="{3F984431-FDB6-4CFC-845C-06524D60B457}" destId="{77C551F7-633A-4453-97C9-0C3B1DA09408}" srcOrd="0" destOrd="0" parTransId="{66D3CA86-9D3C-4D9E-889B-EDE3C22B1840}" sibTransId="{4F98FC69-1837-4630-A5A0-E480FA238F00}"/>
    <dgm:cxn modelId="{391139DD-206B-43DD-8A57-7F129BB1E0C0}" srcId="{3F984431-FDB6-4CFC-845C-06524D60B457}" destId="{F85F6472-0FDF-4CBA-84B6-58ADA457585F}" srcOrd="1" destOrd="0" parTransId="{530135BB-01FF-4C7A-86F5-83FD613091D7}" sibTransId="{3342826F-7128-4879-A3D9-86EEBF73FEC1}"/>
    <dgm:cxn modelId="{BA3D59DF-6C12-44F4-AD6C-6283AB509A87}" type="presOf" srcId="{9B4D06C0-636C-4E3D-8829-C250F1A67A3E}" destId="{1D2B4AEA-7D4D-4E96-95FA-D7485068B920}" srcOrd="0" destOrd="0" presId="urn:microsoft.com/office/officeart/2005/8/layout/default"/>
    <dgm:cxn modelId="{ADBC46E7-2863-43AC-B5C9-ABDD97039C83}" type="presOf" srcId="{EB35583E-F4F1-422D-AFD9-222A176F8EFE}" destId="{6E1A8F92-49F3-4C3F-99AE-60D45AE0DD38}" srcOrd="0" destOrd="0" presId="urn:microsoft.com/office/officeart/2005/8/layout/default"/>
    <dgm:cxn modelId="{8CD38E75-292B-4D72-8F53-5A3264C5F4F5}" type="presParOf" srcId="{9024577F-5CCD-44DB-A522-DCE4C0450FF5}" destId="{88EC9239-166A-4CB4-9012-6DA325DEEC07}" srcOrd="0" destOrd="0" presId="urn:microsoft.com/office/officeart/2005/8/layout/default"/>
    <dgm:cxn modelId="{986EF975-8AC4-4EB4-8505-60B154E70682}" type="presParOf" srcId="{9024577F-5CCD-44DB-A522-DCE4C0450FF5}" destId="{992D40BE-68C4-42AA-BE15-7FC67A9FDF6A}" srcOrd="1" destOrd="0" presId="urn:microsoft.com/office/officeart/2005/8/layout/default"/>
    <dgm:cxn modelId="{D54895D8-DAAC-4822-B76D-E01D72CF9A39}" type="presParOf" srcId="{9024577F-5CCD-44DB-A522-DCE4C0450FF5}" destId="{08CF9F59-3D87-4847-B7B3-FD2990E7FE0A}" srcOrd="2" destOrd="0" presId="urn:microsoft.com/office/officeart/2005/8/layout/default"/>
    <dgm:cxn modelId="{2761F801-749E-4E72-B732-5B673B636AD8}" type="presParOf" srcId="{9024577F-5CCD-44DB-A522-DCE4C0450FF5}" destId="{EF5B7B4C-881D-439F-8574-86FDBB0E029B}" srcOrd="3" destOrd="0" presId="urn:microsoft.com/office/officeart/2005/8/layout/default"/>
    <dgm:cxn modelId="{D2C92BC5-7D62-4144-96CE-EDDDB78F1C5F}" type="presParOf" srcId="{9024577F-5CCD-44DB-A522-DCE4C0450FF5}" destId="{1D2B4AEA-7D4D-4E96-95FA-D7485068B920}" srcOrd="4" destOrd="0" presId="urn:microsoft.com/office/officeart/2005/8/layout/default"/>
    <dgm:cxn modelId="{E3B5B56E-5A53-4773-ABCD-2E0F7C513F8F}" type="presParOf" srcId="{9024577F-5CCD-44DB-A522-DCE4C0450FF5}" destId="{05343973-8EF1-43F6-A2B7-D2C8720CE57B}" srcOrd="5" destOrd="0" presId="urn:microsoft.com/office/officeart/2005/8/layout/default"/>
    <dgm:cxn modelId="{0A8A42EF-E0BA-47DF-A27F-9CE9CE5BEBAD}" type="presParOf" srcId="{9024577F-5CCD-44DB-A522-DCE4C0450FF5}" destId="{6870A607-3F42-435E-992F-8F11770A27DD}" srcOrd="6" destOrd="0" presId="urn:microsoft.com/office/officeart/2005/8/layout/default"/>
    <dgm:cxn modelId="{B594B23A-4DA0-4D53-BB1F-32BA2403A904}" type="presParOf" srcId="{9024577F-5CCD-44DB-A522-DCE4C0450FF5}" destId="{F6A6DB0F-1D67-45AA-AED1-BACD29C84EC7}" srcOrd="7" destOrd="0" presId="urn:microsoft.com/office/officeart/2005/8/layout/default"/>
    <dgm:cxn modelId="{480E614B-212A-451C-8206-4535C1578E29}" type="presParOf" srcId="{9024577F-5CCD-44DB-A522-DCE4C0450FF5}" destId="{248E3847-E18A-4D65-A8E8-1578A250C7B3}" srcOrd="8" destOrd="0" presId="urn:microsoft.com/office/officeart/2005/8/layout/default"/>
    <dgm:cxn modelId="{1FBA1F94-F105-4F92-91E9-37DCF48C71F0}" type="presParOf" srcId="{9024577F-5CCD-44DB-A522-DCE4C0450FF5}" destId="{1313C5D9-EB68-4CD2-B901-1C0DE323753F}" srcOrd="9" destOrd="0" presId="urn:microsoft.com/office/officeart/2005/8/layout/default"/>
    <dgm:cxn modelId="{4858DCFD-83D3-4EF0-BCF3-5F9F4441E4D2}" type="presParOf" srcId="{9024577F-5CCD-44DB-A522-DCE4C0450FF5}" destId="{6E1A8F92-49F3-4C3F-99AE-60D45AE0DD38}" srcOrd="10" destOrd="0" presId="urn:microsoft.com/office/officeart/2005/8/layout/default"/>
    <dgm:cxn modelId="{21D24DEA-DB04-4857-A30B-01EB6556FFE0}" type="presParOf" srcId="{9024577F-5CCD-44DB-A522-DCE4C0450FF5}" destId="{9F33837D-37C3-4167-9922-321EB0D91738}" srcOrd="11" destOrd="0" presId="urn:microsoft.com/office/officeart/2005/8/layout/default"/>
    <dgm:cxn modelId="{A74C4DAD-F5C2-43C6-9695-D44E5F4738F1}" type="presParOf" srcId="{9024577F-5CCD-44DB-A522-DCE4C0450FF5}" destId="{DF880BEB-6BDA-45AB-92A3-2613B0BF4DE0}" srcOrd="12" destOrd="0" presId="urn:microsoft.com/office/officeart/2005/8/layout/default"/>
    <dgm:cxn modelId="{53DFD020-2026-4732-A2A6-17EC55AF6412}" type="presParOf" srcId="{9024577F-5CCD-44DB-A522-DCE4C0450FF5}" destId="{4B85F7E8-D49F-4DD1-9C9A-C46D9F1C48F9}" srcOrd="13" destOrd="0" presId="urn:microsoft.com/office/officeart/2005/8/layout/default"/>
    <dgm:cxn modelId="{823808D5-8A6D-47C1-ACCB-A61B4350021A}" type="presParOf" srcId="{9024577F-5CCD-44DB-A522-DCE4C0450FF5}" destId="{6FFEB554-9D05-4B92-8345-2EBED2790D2A}" srcOrd="14" destOrd="0" presId="urn:microsoft.com/office/officeart/2005/8/layout/default"/>
    <dgm:cxn modelId="{82A0673A-16B8-4871-9ECD-CFDBB72C108A}" type="presParOf" srcId="{9024577F-5CCD-44DB-A522-DCE4C0450FF5}" destId="{EBFBD08C-DC51-4B4F-99B1-3170FDB93AD6}" srcOrd="15" destOrd="0" presId="urn:microsoft.com/office/officeart/2005/8/layout/default"/>
    <dgm:cxn modelId="{5E252B33-C7FF-496B-9170-0A6CFFB1408D}" type="presParOf" srcId="{9024577F-5CCD-44DB-A522-DCE4C0450FF5}" destId="{98573749-AFE0-4322-AB2F-85B2AB02DED6}" srcOrd="16" destOrd="0" presId="urn:microsoft.com/office/officeart/2005/8/layout/default"/>
    <dgm:cxn modelId="{33212DAD-52D1-46F8-8EC9-07648795D2AE}" type="presParOf" srcId="{9024577F-5CCD-44DB-A522-DCE4C0450FF5}" destId="{06ABBA7D-67C5-4854-8A86-17532ABF5348}" srcOrd="17" destOrd="0" presId="urn:microsoft.com/office/officeart/2005/8/layout/default"/>
    <dgm:cxn modelId="{1BB0C506-E2C6-4CBB-8162-FC44445F9E6C}" type="presParOf" srcId="{9024577F-5CCD-44DB-A522-DCE4C0450FF5}" destId="{235666CC-6B90-424A-9C98-474C0377E0BA}" srcOrd="18" destOrd="0" presId="urn:microsoft.com/office/officeart/2005/8/layout/default"/>
    <dgm:cxn modelId="{F9727DAC-9741-4E25-BBCF-11CEA04A983E}" type="presParOf" srcId="{9024577F-5CCD-44DB-A522-DCE4C0450FF5}" destId="{8D36D177-D4F3-4976-88CB-E7B846B90CF9}" srcOrd="19" destOrd="0" presId="urn:microsoft.com/office/officeart/2005/8/layout/default"/>
    <dgm:cxn modelId="{1450F444-9126-4936-BC42-740C26D327E1}" type="presParOf" srcId="{9024577F-5CCD-44DB-A522-DCE4C0450FF5}" destId="{4DDA5DBE-A1FE-4C4D-B267-5C7947AFC82F}" srcOrd="20" destOrd="0" presId="urn:microsoft.com/office/officeart/2005/8/layout/default"/>
    <dgm:cxn modelId="{2CFF05C7-D255-45BD-9DBA-521C3766EE6C}" type="presParOf" srcId="{9024577F-5CCD-44DB-A522-DCE4C0450FF5}" destId="{A930CD82-4A45-44CB-81C7-EBC6426C6F01}" srcOrd="21" destOrd="0" presId="urn:microsoft.com/office/officeart/2005/8/layout/default"/>
    <dgm:cxn modelId="{EE4C22E9-4EEA-430A-A993-8D11C93E1F4D}" type="presParOf" srcId="{9024577F-5CCD-44DB-A522-DCE4C0450FF5}" destId="{D1F57E75-4D43-4ABB-9134-2CE6E6D80C4D}" srcOrd="22" destOrd="0" presId="urn:microsoft.com/office/officeart/2005/8/layout/default"/>
    <dgm:cxn modelId="{0DD32C25-FB34-490F-A051-22B4EF722FA9}" type="presParOf" srcId="{9024577F-5CCD-44DB-A522-DCE4C0450FF5}" destId="{CCCE51CB-9350-423B-A5E9-D378066B224C}" srcOrd="23" destOrd="0" presId="urn:microsoft.com/office/officeart/2005/8/layout/default"/>
    <dgm:cxn modelId="{2D126B95-C1F4-42C8-8B02-FA513AD199CE}" type="presParOf" srcId="{9024577F-5CCD-44DB-A522-DCE4C0450FF5}" destId="{5757E788-82B9-4512-BF04-690DFD8C9699}" srcOrd="24" destOrd="0" presId="urn:microsoft.com/office/officeart/2005/8/layout/default"/>
    <dgm:cxn modelId="{44281EA9-4600-4C1F-9859-014F3305DFC5}" type="presParOf" srcId="{9024577F-5CCD-44DB-A522-DCE4C0450FF5}" destId="{200A2F63-C501-4EAB-B676-20AE3071E7D4}" srcOrd="25" destOrd="0" presId="urn:microsoft.com/office/officeart/2005/8/layout/default"/>
    <dgm:cxn modelId="{3469BA24-211B-4756-832F-CE7BAC05F6B2}" type="presParOf" srcId="{9024577F-5CCD-44DB-A522-DCE4C0450FF5}" destId="{3A02C02A-0B04-48B8-8DD4-531AE0362B79}" srcOrd="26" destOrd="0" presId="urn:microsoft.com/office/officeart/2005/8/layout/default"/>
    <dgm:cxn modelId="{9F16685B-58C4-449E-A768-BF0976CCED97}" type="presParOf" srcId="{9024577F-5CCD-44DB-A522-DCE4C0450FF5}" destId="{965941A4-6A37-44C1-8C7A-B41DC70BF60D}" srcOrd="27" destOrd="0" presId="urn:microsoft.com/office/officeart/2005/8/layout/default"/>
    <dgm:cxn modelId="{6854AA9A-6628-4A9F-BE9E-5A0CE4136D95}" type="presParOf" srcId="{9024577F-5CCD-44DB-A522-DCE4C0450FF5}" destId="{A2B20CB1-954B-4058-911F-730F24BEFBE9}" srcOrd="28" destOrd="0" presId="urn:microsoft.com/office/officeart/2005/8/layout/default"/>
    <dgm:cxn modelId="{F0DA0BED-77EA-4E4A-AE12-9C8300AC2DC0}" type="presParOf" srcId="{9024577F-5CCD-44DB-A522-DCE4C0450FF5}" destId="{84E9BF55-72F1-44AA-9B92-2CCAC339AE44}" srcOrd="29" destOrd="0" presId="urn:microsoft.com/office/officeart/2005/8/layout/default"/>
    <dgm:cxn modelId="{6E8091C6-4C22-4932-A030-CB580F4FD474}" type="presParOf" srcId="{9024577F-5CCD-44DB-A522-DCE4C0450FF5}" destId="{B132B616-A698-4B8C-9B25-16F922D93BF2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A7C9D-589E-44FA-A10D-7F8003E4C8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E96BF88-3C37-41F0-A662-85D5D2E53F32}">
      <dgm:prSet phldrT="[Texto]"/>
      <dgm:spPr/>
      <dgm:t>
        <a:bodyPr/>
        <a:lstStyle/>
        <a:p>
          <a:r>
            <a:rPr lang="pt-BR" dirty="0"/>
            <a:t>Métodos Orientado a Ponto de Vista</a:t>
          </a:r>
        </a:p>
      </dgm:t>
    </dgm:pt>
    <dgm:pt modelId="{42DFF73E-60A9-4F08-A6EC-13B8432DBFFF}" type="parTrans" cxnId="{F1E6424B-1E70-496C-B94F-2AA2674D6CE8}">
      <dgm:prSet/>
      <dgm:spPr/>
      <dgm:t>
        <a:bodyPr/>
        <a:lstStyle/>
        <a:p>
          <a:endParaRPr lang="pt-BR"/>
        </a:p>
      </dgm:t>
    </dgm:pt>
    <dgm:pt modelId="{4A15AB97-1647-41E8-A8B2-862B75B105F8}" type="sibTrans" cxnId="{F1E6424B-1E70-496C-B94F-2AA2674D6CE8}">
      <dgm:prSet/>
      <dgm:spPr/>
      <dgm:t>
        <a:bodyPr/>
        <a:lstStyle/>
        <a:p>
          <a:endParaRPr lang="pt-BR"/>
        </a:p>
      </dgm:t>
    </dgm:pt>
    <dgm:pt modelId="{13A527C3-22BF-43E6-AD6A-FADFA24A71FB}">
      <dgm:prSet phldrT="[Texto]"/>
      <dgm:spPr/>
      <dgm:t>
        <a:bodyPr/>
        <a:lstStyle/>
        <a:p>
          <a:r>
            <a:rPr lang="pt-BR" b="1" dirty="0"/>
            <a:t>JAD</a:t>
          </a:r>
        </a:p>
      </dgm:t>
    </dgm:pt>
    <dgm:pt modelId="{09A2BCAE-6901-4BB7-97E3-A080F46B6A91}" type="parTrans" cxnId="{A35EA069-BFD0-4C66-A71F-05CD81876DFC}">
      <dgm:prSet/>
      <dgm:spPr/>
      <dgm:t>
        <a:bodyPr/>
        <a:lstStyle/>
        <a:p>
          <a:endParaRPr lang="pt-BR"/>
        </a:p>
      </dgm:t>
    </dgm:pt>
    <dgm:pt modelId="{0AF4F9B6-CDF1-48B7-981F-8E6E3D0FEEE3}" type="sibTrans" cxnId="{A35EA069-BFD0-4C66-A71F-05CD81876DFC}">
      <dgm:prSet/>
      <dgm:spPr/>
      <dgm:t>
        <a:bodyPr/>
        <a:lstStyle/>
        <a:p>
          <a:endParaRPr lang="pt-BR"/>
        </a:p>
      </dgm:t>
    </dgm:pt>
    <dgm:pt modelId="{98C2DEE2-A557-420E-9787-6068CC64E868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b="1" i="0" dirty="0"/>
            <a:t>Prototipação</a:t>
          </a:r>
        </a:p>
      </dgm:t>
    </dgm:pt>
    <dgm:pt modelId="{3ED940DF-B410-468D-9838-5A732A019484}" type="parTrans" cxnId="{64354E07-B487-4EA1-A486-9EB0E0E8D32E}">
      <dgm:prSet/>
      <dgm:spPr/>
      <dgm:t>
        <a:bodyPr/>
        <a:lstStyle/>
        <a:p>
          <a:endParaRPr lang="pt-BR"/>
        </a:p>
      </dgm:t>
    </dgm:pt>
    <dgm:pt modelId="{51539A17-EAE1-461C-A67A-801A3B42770D}" type="sibTrans" cxnId="{64354E07-B487-4EA1-A486-9EB0E0E8D32E}">
      <dgm:prSet/>
      <dgm:spPr/>
      <dgm:t>
        <a:bodyPr/>
        <a:lstStyle/>
        <a:p>
          <a:endParaRPr lang="pt-BR"/>
        </a:p>
      </dgm:t>
    </dgm:pt>
    <dgm:pt modelId="{9ADFDA61-93CF-4D26-AE84-8DDE6DE48B44}">
      <dgm:prSet/>
      <dgm:spPr/>
      <dgm:t>
        <a:bodyPr/>
        <a:lstStyle/>
        <a:p>
          <a:pPr>
            <a:buFont typeface="+mj-lt"/>
            <a:buAutoNum type="arabicPeriod"/>
          </a:pPr>
          <a:r>
            <a:rPr lang="pt-BR" dirty="0"/>
            <a:t>Cenários</a:t>
          </a:r>
        </a:p>
      </dgm:t>
    </dgm:pt>
    <dgm:pt modelId="{7203008B-E9DB-47FE-A75A-678CB7790D46}" type="parTrans" cxnId="{1311232B-9776-4F6A-90D5-CE68E47CD661}">
      <dgm:prSet/>
      <dgm:spPr/>
      <dgm:t>
        <a:bodyPr/>
        <a:lstStyle/>
        <a:p>
          <a:endParaRPr lang="pt-BR"/>
        </a:p>
      </dgm:t>
    </dgm:pt>
    <dgm:pt modelId="{4B997876-C439-46F1-B92D-5197CC1213C8}" type="sibTrans" cxnId="{1311232B-9776-4F6A-90D5-CE68E47CD661}">
      <dgm:prSet/>
      <dgm:spPr/>
      <dgm:t>
        <a:bodyPr/>
        <a:lstStyle/>
        <a:p>
          <a:endParaRPr lang="pt-BR"/>
        </a:p>
      </dgm:t>
    </dgm:pt>
    <dgm:pt modelId="{E1C213C2-DDFD-485C-B514-535287AA97EB}">
      <dgm:prSet/>
      <dgm:spPr/>
      <dgm:t>
        <a:bodyPr/>
        <a:lstStyle/>
        <a:p>
          <a:r>
            <a:rPr lang="pt-BR" b="1" i="1" dirty="0"/>
            <a:t>Storyboards</a:t>
          </a:r>
          <a:endParaRPr lang="pt-BR" dirty="0"/>
        </a:p>
      </dgm:t>
    </dgm:pt>
    <dgm:pt modelId="{75AB35CE-117C-4664-B955-3C02C72E24D4}" type="parTrans" cxnId="{F1C8089F-FA16-4E0A-826E-90343B93FE84}">
      <dgm:prSet/>
      <dgm:spPr/>
      <dgm:t>
        <a:bodyPr/>
        <a:lstStyle/>
        <a:p>
          <a:endParaRPr lang="pt-BR"/>
        </a:p>
      </dgm:t>
    </dgm:pt>
    <dgm:pt modelId="{FC324172-C939-412A-84A5-CDE6902E58C4}" type="sibTrans" cxnId="{F1C8089F-FA16-4E0A-826E-90343B93FE84}">
      <dgm:prSet/>
      <dgm:spPr/>
      <dgm:t>
        <a:bodyPr/>
        <a:lstStyle/>
        <a:p>
          <a:endParaRPr lang="pt-BR"/>
        </a:p>
      </dgm:t>
    </dgm:pt>
    <dgm:pt modelId="{64A3D862-8C53-4621-B5FC-42D1E2E32266}" type="pres">
      <dgm:prSet presAssocID="{508A7C9D-589E-44FA-A10D-7F8003E4C8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F99D2F-E3BE-403C-9A33-9C13A9195E70}" type="pres">
      <dgm:prSet presAssocID="{2E96BF88-3C37-41F0-A662-85D5D2E53F32}" presName="hierRoot1" presStyleCnt="0">
        <dgm:presLayoutVars>
          <dgm:hierBranch val="init"/>
        </dgm:presLayoutVars>
      </dgm:prSet>
      <dgm:spPr/>
    </dgm:pt>
    <dgm:pt modelId="{37F0865E-D7C1-4EA1-904B-DADB92D7F30B}" type="pres">
      <dgm:prSet presAssocID="{2E96BF88-3C37-41F0-A662-85D5D2E53F32}" presName="rootComposite1" presStyleCnt="0"/>
      <dgm:spPr/>
    </dgm:pt>
    <dgm:pt modelId="{F85EECC4-140C-41B3-B502-768C13B30A37}" type="pres">
      <dgm:prSet presAssocID="{2E96BF88-3C37-41F0-A662-85D5D2E53F32}" presName="rootText1" presStyleLbl="node0" presStyleIdx="0" presStyleCnt="1">
        <dgm:presLayoutVars>
          <dgm:chPref val="3"/>
        </dgm:presLayoutVars>
      </dgm:prSet>
      <dgm:spPr/>
    </dgm:pt>
    <dgm:pt modelId="{2BC7B148-7511-4382-A9BE-3FB4B61754BD}" type="pres">
      <dgm:prSet presAssocID="{2E96BF88-3C37-41F0-A662-85D5D2E53F32}" presName="rootConnector1" presStyleLbl="node1" presStyleIdx="0" presStyleCnt="0"/>
      <dgm:spPr/>
    </dgm:pt>
    <dgm:pt modelId="{26EA081D-5883-4131-833E-993621C1251F}" type="pres">
      <dgm:prSet presAssocID="{2E96BF88-3C37-41F0-A662-85D5D2E53F32}" presName="hierChild2" presStyleCnt="0"/>
      <dgm:spPr/>
    </dgm:pt>
    <dgm:pt modelId="{CFF68E3D-877F-454C-8DF4-7D2936457E18}" type="pres">
      <dgm:prSet presAssocID="{09A2BCAE-6901-4BB7-97E3-A080F46B6A91}" presName="Name37" presStyleLbl="parChTrans1D2" presStyleIdx="0" presStyleCnt="4"/>
      <dgm:spPr/>
    </dgm:pt>
    <dgm:pt modelId="{94A0E76B-26A6-4895-A1B1-7E21705BC70C}" type="pres">
      <dgm:prSet presAssocID="{13A527C3-22BF-43E6-AD6A-FADFA24A71FB}" presName="hierRoot2" presStyleCnt="0">
        <dgm:presLayoutVars>
          <dgm:hierBranch val="init"/>
        </dgm:presLayoutVars>
      </dgm:prSet>
      <dgm:spPr/>
    </dgm:pt>
    <dgm:pt modelId="{1BC94C67-24CD-4DFB-95F9-D1609206FD76}" type="pres">
      <dgm:prSet presAssocID="{13A527C3-22BF-43E6-AD6A-FADFA24A71FB}" presName="rootComposite" presStyleCnt="0"/>
      <dgm:spPr/>
    </dgm:pt>
    <dgm:pt modelId="{E1FBD092-1048-4651-9063-B6568656109B}" type="pres">
      <dgm:prSet presAssocID="{13A527C3-22BF-43E6-AD6A-FADFA24A71FB}" presName="rootText" presStyleLbl="node2" presStyleIdx="0" presStyleCnt="4">
        <dgm:presLayoutVars>
          <dgm:chPref val="3"/>
        </dgm:presLayoutVars>
      </dgm:prSet>
      <dgm:spPr/>
    </dgm:pt>
    <dgm:pt modelId="{ABF521B9-4306-4701-A9C9-42E170FF1915}" type="pres">
      <dgm:prSet presAssocID="{13A527C3-22BF-43E6-AD6A-FADFA24A71FB}" presName="rootConnector" presStyleLbl="node2" presStyleIdx="0" presStyleCnt="4"/>
      <dgm:spPr/>
    </dgm:pt>
    <dgm:pt modelId="{0CFA73C5-D18C-4024-8921-072A5C119228}" type="pres">
      <dgm:prSet presAssocID="{13A527C3-22BF-43E6-AD6A-FADFA24A71FB}" presName="hierChild4" presStyleCnt="0"/>
      <dgm:spPr/>
    </dgm:pt>
    <dgm:pt modelId="{A11037BD-98B8-495B-8AD0-6294FE652F6D}" type="pres">
      <dgm:prSet presAssocID="{13A527C3-22BF-43E6-AD6A-FADFA24A71FB}" presName="hierChild5" presStyleCnt="0"/>
      <dgm:spPr/>
    </dgm:pt>
    <dgm:pt modelId="{DBDDD178-31E7-4CB2-B6D2-CC7B65F779E7}" type="pres">
      <dgm:prSet presAssocID="{3ED940DF-B410-468D-9838-5A732A019484}" presName="Name37" presStyleLbl="parChTrans1D2" presStyleIdx="1" presStyleCnt="4"/>
      <dgm:spPr/>
    </dgm:pt>
    <dgm:pt modelId="{CB7E925F-71AF-428D-A115-3B6A70AD4DA5}" type="pres">
      <dgm:prSet presAssocID="{98C2DEE2-A557-420E-9787-6068CC64E868}" presName="hierRoot2" presStyleCnt="0">
        <dgm:presLayoutVars>
          <dgm:hierBranch val="init"/>
        </dgm:presLayoutVars>
      </dgm:prSet>
      <dgm:spPr/>
    </dgm:pt>
    <dgm:pt modelId="{74329B52-066C-4EF1-9FB8-DF973C89EC37}" type="pres">
      <dgm:prSet presAssocID="{98C2DEE2-A557-420E-9787-6068CC64E868}" presName="rootComposite" presStyleCnt="0"/>
      <dgm:spPr/>
    </dgm:pt>
    <dgm:pt modelId="{4A37E28E-7955-44C3-9EAD-48C410347D23}" type="pres">
      <dgm:prSet presAssocID="{98C2DEE2-A557-420E-9787-6068CC64E868}" presName="rootText" presStyleLbl="node2" presStyleIdx="1" presStyleCnt="4">
        <dgm:presLayoutVars>
          <dgm:chPref val="3"/>
        </dgm:presLayoutVars>
      </dgm:prSet>
      <dgm:spPr/>
    </dgm:pt>
    <dgm:pt modelId="{09E1B357-3758-4FDE-9149-9738A06AE86A}" type="pres">
      <dgm:prSet presAssocID="{98C2DEE2-A557-420E-9787-6068CC64E868}" presName="rootConnector" presStyleLbl="node2" presStyleIdx="1" presStyleCnt="4"/>
      <dgm:spPr/>
    </dgm:pt>
    <dgm:pt modelId="{4F16C761-FFDE-4660-B092-AAF63AEAC755}" type="pres">
      <dgm:prSet presAssocID="{98C2DEE2-A557-420E-9787-6068CC64E868}" presName="hierChild4" presStyleCnt="0"/>
      <dgm:spPr/>
    </dgm:pt>
    <dgm:pt modelId="{F015F3B8-61AC-40F5-A602-6BF4F7EB1932}" type="pres">
      <dgm:prSet presAssocID="{98C2DEE2-A557-420E-9787-6068CC64E868}" presName="hierChild5" presStyleCnt="0"/>
      <dgm:spPr/>
    </dgm:pt>
    <dgm:pt modelId="{82D152A9-0B8B-4BDA-9182-69B8D3541CC7}" type="pres">
      <dgm:prSet presAssocID="{7203008B-E9DB-47FE-A75A-678CB7790D46}" presName="Name37" presStyleLbl="parChTrans1D2" presStyleIdx="2" presStyleCnt="4"/>
      <dgm:spPr/>
    </dgm:pt>
    <dgm:pt modelId="{18226212-E50A-4B05-943E-CC5C8D0B42B4}" type="pres">
      <dgm:prSet presAssocID="{9ADFDA61-93CF-4D26-AE84-8DDE6DE48B44}" presName="hierRoot2" presStyleCnt="0">
        <dgm:presLayoutVars>
          <dgm:hierBranch val="init"/>
        </dgm:presLayoutVars>
      </dgm:prSet>
      <dgm:spPr/>
    </dgm:pt>
    <dgm:pt modelId="{DB60DF38-5EDD-423E-9EC2-06BC0AF49406}" type="pres">
      <dgm:prSet presAssocID="{9ADFDA61-93CF-4D26-AE84-8DDE6DE48B44}" presName="rootComposite" presStyleCnt="0"/>
      <dgm:spPr/>
    </dgm:pt>
    <dgm:pt modelId="{FE51B0A7-833F-4145-8C12-821CC96E27AD}" type="pres">
      <dgm:prSet presAssocID="{9ADFDA61-93CF-4D26-AE84-8DDE6DE48B44}" presName="rootText" presStyleLbl="node2" presStyleIdx="2" presStyleCnt="4">
        <dgm:presLayoutVars>
          <dgm:chPref val="3"/>
        </dgm:presLayoutVars>
      </dgm:prSet>
      <dgm:spPr/>
    </dgm:pt>
    <dgm:pt modelId="{A0E2164F-9064-4C1A-BE23-8428E2343A3F}" type="pres">
      <dgm:prSet presAssocID="{9ADFDA61-93CF-4D26-AE84-8DDE6DE48B44}" presName="rootConnector" presStyleLbl="node2" presStyleIdx="2" presStyleCnt="4"/>
      <dgm:spPr/>
    </dgm:pt>
    <dgm:pt modelId="{4D953EF0-FBF3-4F2B-B442-97B4CAADAEB9}" type="pres">
      <dgm:prSet presAssocID="{9ADFDA61-93CF-4D26-AE84-8DDE6DE48B44}" presName="hierChild4" presStyleCnt="0"/>
      <dgm:spPr/>
    </dgm:pt>
    <dgm:pt modelId="{A1DACAEF-242A-4ED8-895D-CC0662A2475A}" type="pres">
      <dgm:prSet presAssocID="{9ADFDA61-93CF-4D26-AE84-8DDE6DE48B44}" presName="hierChild5" presStyleCnt="0"/>
      <dgm:spPr/>
    </dgm:pt>
    <dgm:pt modelId="{FAE4441D-6DFC-46DC-B9B2-E74591E64B18}" type="pres">
      <dgm:prSet presAssocID="{75AB35CE-117C-4664-B955-3C02C72E24D4}" presName="Name37" presStyleLbl="parChTrans1D2" presStyleIdx="3" presStyleCnt="4"/>
      <dgm:spPr/>
    </dgm:pt>
    <dgm:pt modelId="{119813D8-F52F-4B6E-9A3D-208223F27BFE}" type="pres">
      <dgm:prSet presAssocID="{E1C213C2-DDFD-485C-B514-535287AA97EB}" presName="hierRoot2" presStyleCnt="0">
        <dgm:presLayoutVars>
          <dgm:hierBranch val="init"/>
        </dgm:presLayoutVars>
      </dgm:prSet>
      <dgm:spPr/>
    </dgm:pt>
    <dgm:pt modelId="{5A59279C-B88E-431F-A170-62167B49DC50}" type="pres">
      <dgm:prSet presAssocID="{E1C213C2-DDFD-485C-B514-535287AA97EB}" presName="rootComposite" presStyleCnt="0"/>
      <dgm:spPr/>
    </dgm:pt>
    <dgm:pt modelId="{4D082677-BC97-4DC8-91DD-0F1D6736E410}" type="pres">
      <dgm:prSet presAssocID="{E1C213C2-DDFD-485C-B514-535287AA97EB}" presName="rootText" presStyleLbl="node2" presStyleIdx="3" presStyleCnt="4">
        <dgm:presLayoutVars>
          <dgm:chPref val="3"/>
        </dgm:presLayoutVars>
      </dgm:prSet>
      <dgm:spPr/>
    </dgm:pt>
    <dgm:pt modelId="{2D7BACB0-3633-4D2B-9CFA-0F759A0E770E}" type="pres">
      <dgm:prSet presAssocID="{E1C213C2-DDFD-485C-B514-535287AA97EB}" presName="rootConnector" presStyleLbl="node2" presStyleIdx="3" presStyleCnt="4"/>
      <dgm:spPr/>
    </dgm:pt>
    <dgm:pt modelId="{850AAD2D-9D04-4CCC-A62C-153FF7AF391B}" type="pres">
      <dgm:prSet presAssocID="{E1C213C2-DDFD-485C-B514-535287AA97EB}" presName="hierChild4" presStyleCnt="0"/>
      <dgm:spPr/>
    </dgm:pt>
    <dgm:pt modelId="{6F086538-907E-4593-BBAA-15C5EF175CC1}" type="pres">
      <dgm:prSet presAssocID="{E1C213C2-DDFD-485C-B514-535287AA97EB}" presName="hierChild5" presStyleCnt="0"/>
      <dgm:spPr/>
    </dgm:pt>
    <dgm:pt modelId="{B59C8DBC-3C99-4BA3-8CCC-E20DEFB88FED}" type="pres">
      <dgm:prSet presAssocID="{2E96BF88-3C37-41F0-A662-85D5D2E53F32}" presName="hierChild3" presStyleCnt="0"/>
      <dgm:spPr/>
    </dgm:pt>
  </dgm:ptLst>
  <dgm:cxnLst>
    <dgm:cxn modelId="{64354E07-B487-4EA1-A486-9EB0E0E8D32E}" srcId="{2E96BF88-3C37-41F0-A662-85D5D2E53F32}" destId="{98C2DEE2-A557-420E-9787-6068CC64E868}" srcOrd="1" destOrd="0" parTransId="{3ED940DF-B410-468D-9838-5A732A019484}" sibTransId="{51539A17-EAE1-461C-A67A-801A3B42770D}"/>
    <dgm:cxn modelId="{7A4BB011-C530-4FC2-A1F7-F0249681100E}" type="presOf" srcId="{2E96BF88-3C37-41F0-A662-85D5D2E53F32}" destId="{2BC7B148-7511-4382-A9BE-3FB4B61754BD}" srcOrd="1" destOrd="0" presId="urn:microsoft.com/office/officeart/2005/8/layout/orgChart1"/>
    <dgm:cxn modelId="{DEA1E421-2C69-4433-8019-1B0F1B00FBB6}" type="presOf" srcId="{7203008B-E9DB-47FE-A75A-678CB7790D46}" destId="{82D152A9-0B8B-4BDA-9182-69B8D3541CC7}" srcOrd="0" destOrd="0" presId="urn:microsoft.com/office/officeart/2005/8/layout/orgChart1"/>
    <dgm:cxn modelId="{1311232B-9776-4F6A-90D5-CE68E47CD661}" srcId="{2E96BF88-3C37-41F0-A662-85D5D2E53F32}" destId="{9ADFDA61-93CF-4D26-AE84-8DDE6DE48B44}" srcOrd="2" destOrd="0" parTransId="{7203008B-E9DB-47FE-A75A-678CB7790D46}" sibTransId="{4B997876-C439-46F1-B92D-5197CC1213C8}"/>
    <dgm:cxn modelId="{00FDDE2E-2D90-4DF5-BA02-F208355B70A5}" type="presOf" srcId="{E1C213C2-DDFD-485C-B514-535287AA97EB}" destId="{4D082677-BC97-4DC8-91DD-0F1D6736E410}" srcOrd="0" destOrd="0" presId="urn:microsoft.com/office/officeart/2005/8/layout/orgChart1"/>
    <dgm:cxn modelId="{1A3D883D-ADA9-492A-9D1C-B6FD1C042A0B}" type="presOf" srcId="{2E96BF88-3C37-41F0-A662-85D5D2E53F32}" destId="{F85EECC4-140C-41B3-B502-768C13B30A37}" srcOrd="0" destOrd="0" presId="urn:microsoft.com/office/officeart/2005/8/layout/orgChart1"/>
    <dgm:cxn modelId="{B2CD9546-3228-407B-8135-E081A88949DC}" type="presOf" srcId="{75AB35CE-117C-4664-B955-3C02C72E24D4}" destId="{FAE4441D-6DFC-46DC-B9B2-E74591E64B18}" srcOrd="0" destOrd="0" presId="urn:microsoft.com/office/officeart/2005/8/layout/orgChart1"/>
    <dgm:cxn modelId="{7802AE66-5670-4191-805A-4A723930048B}" type="presOf" srcId="{3ED940DF-B410-468D-9838-5A732A019484}" destId="{DBDDD178-31E7-4CB2-B6D2-CC7B65F779E7}" srcOrd="0" destOrd="0" presId="urn:microsoft.com/office/officeart/2005/8/layout/orgChart1"/>
    <dgm:cxn modelId="{A35EA069-BFD0-4C66-A71F-05CD81876DFC}" srcId="{2E96BF88-3C37-41F0-A662-85D5D2E53F32}" destId="{13A527C3-22BF-43E6-AD6A-FADFA24A71FB}" srcOrd="0" destOrd="0" parTransId="{09A2BCAE-6901-4BB7-97E3-A080F46B6A91}" sibTransId="{0AF4F9B6-CDF1-48B7-981F-8E6E3D0FEEE3}"/>
    <dgm:cxn modelId="{F1E6424B-1E70-496C-B94F-2AA2674D6CE8}" srcId="{508A7C9D-589E-44FA-A10D-7F8003E4C8DE}" destId="{2E96BF88-3C37-41F0-A662-85D5D2E53F32}" srcOrd="0" destOrd="0" parTransId="{42DFF73E-60A9-4F08-A6EC-13B8432DBFFF}" sibTransId="{4A15AB97-1647-41E8-A8B2-862B75B105F8}"/>
    <dgm:cxn modelId="{9EAA0F70-E2E6-4910-A2BE-19CA05D50673}" type="presOf" srcId="{13A527C3-22BF-43E6-AD6A-FADFA24A71FB}" destId="{E1FBD092-1048-4651-9063-B6568656109B}" srcOrd="0" destOrd="0" presId="urn:microsoft.com/office/officeart/2005/8/layout/orgChart1"/>
    <dgm:cxn modelId="{BAE28677-6F78-49AD-831C-ED3823BCCCB0}" type="presOf" srcId="{9ADFDA61-93CF-4D26-AE84-8DDE6DE48B44}" destId="{FE51B0A7-833F-4145-8C12-821CC96E27AD}" srcOrd="0" destOrd="0" presId="urn:microsoft.com/office/officeart/2005/8/layout/orgChart1"/>
    <dgm:cxn modelId="{028F9490-84E8-4729-999F-5B3C0D9CE074}" type="presOf" srcId="{13A527C3-22BF-43E6-AD6A-FADFA24A71FB}" destId="{ABF521B9-4306-4701-A9C9-42E170FF1915}" srcOrd="1" destOrd="0" presId="urn:microsoft.com/office/officeart/2005/8/layout/orgChart1"/>
    <dgm:cxn modelId="{F1C8089F-FA16-4E0A-826E-90343B93FE84}" srcId="{2E96BF88-3C37-41F0-A662-85D5D2E53F32}" destId="{E1C213C2-DDFD-485C-B514-535287AA97EB}" srcOrd="3" destOrd="0" parTransId="{75AB35CE-117C-4664-B955-3C02C72E24D4}" sibTransId="{FC324172-C939-412A-84A5-CDE6902E58C4}"/>
    <dgm:cxn modelId="{1AF1A3AA-0A5A-43D0-9779-60B0F7DC074A}" type="presOf" srcId="{98C2DEE2-A557-420E-9787-6068CC64E868}" destId="{09E1B357-3758-4FDE-9149-9738A06AE86A}" srcOrd="1" destOrd="0" presId="urn:microsoft.com/office/officeart/2005/8/layout/orgChart1"/>
    <dgm:cxn modelId="{47F9D1B0-81FE-4171-85DE-A3BB08191873}" type="presOf" srcId="{508A7C9D-589E-44FA-A10D-7F8003E4C8DE}" destId="{64A3D862-8C53-4621-B5FC-42D1E2E32266}" srcOrd="0" destOrd="0" presId="urn:microsoft.com/office/officeart/2005/8/layout/orgChart1"/>
    <dgm:cxn modelId="{B2C4C5B1-E7A0-4202-A1AE-D5EDB5F4E234}" type="presOf" srcId="{9ADFDA61-93CF-4D26-AE84-8DDE6DE48B44}" destId="{A0E2164F-9064-4C1A-BE23-8428E2343A3F}" srcOrd="1" destOrd="0" presId="urn:microsoft.com/office/officeart/2005/8/layout/orgChart1"/>
    <dgm:cxn modelId="{36565DC4-8291-4FFC-A1CD-FC1E92B2E2C0}" type="presOf" srcId="{98C2DEE2-A557-420E-9787-6068CC64E868}" destId="{4A37E28E-7955-44C3-9EAD-48C410347D23}" srcOrd="0" destOrd="0" presId="urn:microsoft.com/office/officeart/2005/8/layout/orgChart1"/>
    <dgm:cxn modelId="{9F09BCCA-F757-4E4B-965F-B35867802C26}" type="presOf" srcId="{E1C213C2-DDFD-485C-B514-535287AA97EB}" destId="{2D7BACB0-3633-4D2B-9CFA-0F759A0E770E}" srcOrd="1" destOrd="0" presId="urn:microsoft.com/office/officeart/2005/8/layout/orgChart1"/>
    <dgm:cxn modelId="{A87AF3EC-3437-4210-B70F-34B8A3B3178C}" type="presOf" srcId="{09A2BCAE-6901-4BB7-97E3-A080F46B6A91}" destId="{CFF68E3D-877F-454C-8DF4-7D2936457E18}" srcOrd="0" destOrd="0" presId="urn:microsoft.com/office/officeart/2005/8/layout/orgChart1"/>
    <dgm:cxn modelId="{2754008D-CCE6-40BC-87F6-5672B120B2B9}" type="presParOf" srcId="{64A3D862-8C53-4621-B5FC-42D1E2E32266}" destId="{8DF99D2F-E3BE-403C-9A33-9C13A9195E70}" srcOrd="0" destOrd="0" presId="urn:microsoft.com/office/officeart/2005/8/layout/orgChart1"/>
    <dgm:cxn modelId="{268D663C-C5AD-4B2E-80AD-AABE40A2FC72}" type="presParOf" srcId="{8DF99D2F-E3BE-403C-9A33-9C13A9195E70}" destId="{37F0865E-D7C1-4EA1-904B-DADB92D7F30B}" srcOrd="0" destOrd="0" presId="urn:microsoft.com/office/officeart/2005/8/layout/orgChart1"/>
    <dgm:cxn modelId="{8A14E2E0-652E-483E-871F-733783A95461}" type="presParOf" srcId="{37F0865E-D7C1-4EA1-904B-DADB92D7F30B}" destId="{F85EECC4-140C-41B3-B502-768C13B30A37}" srcOrd="0" destOrd="0" presId="urn:microsoft.com/office/officeart/2005/8/layout/orgChart1"/>
    <dgm:cxn modelId="{9431CE8C-6FBD-49EA-B3A9-93AC080912BA}" type="presParOf" srcId="{37F0865E-D7C1-4EA1-904B-DADB92D7F30B}" destId="{2BC7B148-7511-4382-A9BE-3FB4B61754BD}" srcOrd="1" destOrd="0" presId="urn:microsoft.com/office/officeart/2005/8/layout/orgChart1"/>
    <dgm:cxn modelId="{99178869-D1F9-48FA-BD75-B6405F169B10}" type="presParOf" srcId="{8DF99D2F-E3BE-403C-9A33-9C13A9195E70}" destId="{26EA081D-5883-4131-833E-993621C1251F}" srcOrd="1" destOrd="0" presId="urn:microsoft.com/office/officeart/2005/8/layout/orgChart1"/>
    <dgm:cxn modelId="{764DCCF0-0EC2-425E-8AF0-1F6662256662}" type="presParOf" srcId="{26EA081D-5883-4131-833E-993621C1251F}" destId="{CFF68E3D-877F-454C-8DF4-7D2936457E18}" srcOrd="0" destOrd="0" presId="urn:microsoft.com/office/officeart/2005/8/layout/orgChart1"/>
    <dgm:cxn modelId="{CE0E4091-B4AF-43D7-B703-5BC716101503}" type="presParOf" srcId="{26EA081D-5883-4131-833E-993621C1251F}" destId="{94A0E76B-26A6-4895-A1B1-7E21705BC70C}" srcOrd="1" destOrd="0" presId="urn:microsoft.com/office/officeart/2005/8/layout/orgChart1"/>
    <dgm:cxn modelId="{F23784C3-478E-4354-AD7B-B17FF433610D}" type="presParOf" srcId="{94A0E76B-26A6-4895-A1B1-7E21705BC70C}" destId="{1BC94C67-24CD-4DFB-95F9-D1609206FD76}" srcOrd="0" destOrd="0" presId="urn:microsoft.com/office/officeart/2005/8/layout/orgChart1"/>
    <dgm:cxn modelId="{635B4927-2180-4A72-88F5-3E6287CDD173}" type="presParOf" srcId="{1BC94C67-24CD-4DFB-95F9-D1609206FD76}" destId="{E1FBD092-1048-4651-9063-B6568656109B}" srcOrd="0" destOrd="0" presId="urn:microsoft.com/office/officeart/2005/8/layout/orgChart1"/>
    <dgm:cxn modelId="{57A6C1D7-504E-4CED-B054-22542732C2BF}" type="presParOf" srcId="{1BC94C67-24CD-4DFB-95F9-D1609206FD76}" destId="{ABF521B9-4306-4701-A9C9-42E170FF1915}" srcOrd="1" destOrd="0" presId="urn:microsoft.com/office/officeart/2005/8/layout/orgChart1"/>
    <dgm:cxn modelId="{D21B185A-2794-43FC-A105-6F2FB212A3F8}" type="presParOf" srcId="{94A0E76B-26A6-4895-A1B1-7E21705BC70C}" destId="{0CFA73C5-D18C-4024-8921-072A5C119228}" srcOrd="1" destOrd="0" presId="urn:microsoft.com/office/officeart/2005/8/layout/orgChart1"/>
    <dgm:cxn modelId="{C5522A4A-8111-4DB7-9B95-E11186714624}" type="presParOf" srcId="{94A0E76B-26A6-4895-A1B1-7E21705BC70C}" destId="{A11037BD-98B8-495B-8AD0-6294FE652F6D}" srcOrd="2" destOrd="0" presId="urn:microsoft.com/office/officeart/2005/8/layout/orgChart1"/>
    <dgm:cxn modelId="{7FF7FC1F-29E7-49FC-AD47-668714C16773}" type="presParOf" srcId="{26EA081D-5883-4131-833E-993621C1251F}" destId="{DBDDD178-31E7-4CB2-B6D2-CC7B65F779E7}" srcOrd="2" destOrd="0" presId="urn:microsoft.com/office/officeart/2005/8/layout/orgChart1"/>
    <dgm:cxn modelId="{8164FB4E-C519-41A8-BB47-0818EDC16956}" type="presParOf" srcId="{26EA081D-5883-4131-833E-993621C1251F}" destId="{CB7E925F-71AF-428D-A115-3B6A70AD4DA5}" srcOrd="3" destOrd="0" presId="urn:microsoft.com/office/officeart/2005/8/layout/orgChart1"/>
    <dgm:cxn modelId="{8993AFD7-9CFB-4685-BD69-A3CD9A766DD4}" type="presParOf" srcId="{CB7E925F-71AF-428D-A115-3B6A70AD4DA5}" destId="{74329B52-066C-4EF1-9FB8-DF973C89EC37}" srcOrd="0" destOrd="0" presId="urn:microsoft.com/office/officeart/2005/8/layout/orgChart1"/>
    <dgm:cxn modelId="{A2F86D97-6595-4449-B0F4-7B83C41D9294}" type="presParOf" srcId="{74329B52-066C-4EF1-9FB8-DF973C89EC37}" destId="{4A37E28E-7955-44C3-9EAD-48C410347D23}" srcOrd="0" destOrd="0" presId="urn:microsoft.com/office/officeart/2005/8/layout/orgChart1"/>
    <dgm:cxn modelId="{08629C01-8176-4657-B7EA-86FEF9A4E525}" type="presParOf" srcId="{74329B52-066C-4EF1-9FB8-DF973C89EC37}" destId="{09E1B357-3758-4FDE-9149-9738A06AE86A}" srcOrd="1" destOrd="0" presId="urn:microsoft.com/office/officeart/2005/8/layout/orgChart1"/>
    <dgm:cxn modelId="{4053147C-2CCB-4875-B774-73386023EFAD}" type="presParOf" srcId="{CB7E925F-71AF-428D-A115-3B6A70AD4DA5}" destId="{4F16C761-FFDE-4660-B092-AAF63AEAC755}" srcOrd="1" destOrd="0" presId="urn:microsoft.com/office/officeart/2005/8/layout/orgChart1"/>
    <dgm:cxn modelId="{BD1BA7D8-262E-45B1-B58F-F377DB395720}" type="presParOf" srcId="{CB7E925F-71AF-428D-A115-3B6A70AD4DA5}" destId="{F015F3B8-61AC-40F5-A602-6BF4F7EB1932}" srcOrd="2" destOrd="0" presId="urn:microsoft.com/office/officeart/2005/8/layout/orgChart1"/>
    <dgm:cxn modelId="{33092375-BB13-483B-B9E8-CED68E48995D}" type="presParOf" srcId="{26EA081D-5883-4131-833E-993621C1251F}" destId="{82D152A9-0B8B-4BDA-9182-69B8D3541CC7}" srcOrd="4" destOrd="0" presId="urn:microsoft.com/office/officeart/2005/8/layout/orgChart1"/>
    <dgm:cxn modelId="{EEDD7695-7413-4571-870F-9128C12C865F}" type="presParOf" srcId="{26EA081D-5883-4131-833E-993621C1251F}" destId="{18226212-E50A-4B05-943E-CC5C8D0B42B4}" srcOrd="5" destOrd="0" presId="urn:microsoft.com/office/officeart/2005/8/layout/orgChart1"/>
    <dgm:cxn modelId="{18DBCF3F-4592-4274-BCBD-C869E78D3592}" type="presParOf" srcId="{18226212-E50A-4B05-943E-CC5C8D0B42B4}" destId="{DB60DF38-5EDD-423E-9EC2-06BC0AF49406}" srcOrd="0" destOrd="0" presId="urn:microsoft.com/office/officeart/2005/8/layout/orgChart1"/>
    <dgm:cxn modelId="{84EAA1DE-82DE-4259-8832-C2F29D8890A3}" type="presParOf" srcId="{DB60DF38-5EDD-423E-9EC2-06BC0AF49406}" destId="{FE51B0A7-833F-4145-8C12-821CC96E27AD}" srcOrd="0" destOrd="0" presId="urn:microsoft.com/office/officeart/2005/8/layout/orgChart1"/>
    <dgm:cxn modelId="{9F7319FC-1052-42EC-8063-9B0F78F046C9}" type="presParOf" srcId="{DB60DF38-5EDD-423E-9EC2-06BC0AF49406}" destId="{A0E2164F-9064-4C1A-BE23-8428E2343A3F}" srcOrd="1" destOrd="0" presId="urn:microsoft.com/office/officeart/2005/8/layout/orgChart1"/>
    <dgm:cxn modelId="{88B63B29-A0C8-4C52-80EA-4985BFAFF280}" type="presParOf" srcId="{18226212-E50A-4B05-943E-CC5C8D0B42B4}" destId="{4D953EF0-FBF3-4F2B-B442-97B4CAADAEB9}" srcOrd="1" destOrd="0" presId="urn:microsoft.com/office/officeart/2005/8/layout/orgChart1"/>
    <dgm:cxn modelId="{4EF5E740-DF54-4D9B-A53A-116EDD8ADE67}" type="presParOf" srcId="{18226212-E50A-4B05-943E-CC5C8D0B42B4}" destId="{A1DACAEF-242A-4ED8-895D-CC0662A2475A}" srcOrd="2" destOrd="0" presId="urn:microsoft.com/office/officeart/2005/8/layout/orgChart1"/>
    <dgm:cxn modelId="{67DEB672-659A-410F-ACD3-EFB61332F326}" type="presParOf" srcId="{26EA081D-5883-4131-833E-993621C1251F}" destId="{FAE4441D-6DFC-46DC-B9B2-E74591E64B18}" srcOrd="6" destOrd="0" presId="urn:microsoft.com/office/officeart/2005/8/layout/orgChart1"/>
    <dgm:cxn modelId="{34FC1BB5-5D6B-4783-815D-53166BD532C7}" type="presParOf" srcId="{26EA081D-5883-4131-833E-993621C1251F}" destId="{119813D8-F52F-4B6E-9A3D-208223F27BFE}" srcOrd="7" destOrd="0" presId="urn:microsoft.com/office/officeart/2005/8/layout/orgChart1"/>
    <dgm:cxn modelId="{2947B131-74DA-4FF0-9E92-3388CE0D9373}" type="presParOf" srcId="{119813D8-F52F-4B6E-9A3D-208223F27BFE}" destId="{5A59279C-B88E-431F-A170-62167B49DC50}" srcOrd="0" destOrd="0" presId="urn:microsoft.com/office/officeart/2005/8/layout/orgChart1"/>
    <dgm:cxn modelId="{BD951F91-B964-4DA4-8B01-D01182797E87}" type="presParOf" srcId="{5A59279C-B88E-431F-A170-62167B49DC50}" destId="{4D082677-BC97-4DC8-91DD-0F1D6736E410}" srcOrd="0" destOrd="0" presId="urn:microsoft.com/office/officeart/2005/8/layout/orgChart1"/>
    <dgm:cxn modelId="{36943DE0-4013-4CC3-9B27-9D772525A3B0}" type="presParOf" srcId="{5A59279C-B88E-431F-A170-62167B49DC50}" destId="{2D7BACB0-3633-4D2B-9CFA-0F759A0E770E}" srcOrd="1" destOrd="0" presId="urn:microsoft.com/office/officeart/2005/8/layout/orgChart1"/>
    <dgm:cxn modelId="{80282115-967B-4B7B-8704-424A9BE1DD06}" type="presParOf" srcId="{119813D8-F52F-4B6E-9A3D-208223F27BFE}" destId="{850AAD2D-9D04-4CCC-A62C-153FF7AF391B}" srcOrd="1" destOrd="0" presId="urn:microsoft.com/office/officeart/2005/8/layout/orgChart1"/>
    <dgm:cxn modelId="{9DCDFD4C-57DA-4F84-858C-94E8A1E70CC7}" type="presParOf" srcId="{119813D8-F52F-4B6E-9A3D-208223F27BFE}" destId="{6F086538-907E-4593-BBAA-15C5EF175CC1}" srcOrd="2" destOrd="0" presId="urn:microsoft.com/office/officeart/2005/8/layout/orgChart1"/>
    <dgm:cxn modelId="{C491F297-B186-42DF-89CB-8FC58EDD1BB3}" type="presParOf" srcId="{8DF99D2F-E3BE-403C-9A33-9C13A9195E70}" destId="{B59C8DBC-3C99-4BA3-8CCC-E20DEFB88F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11697-169D-4F2C-9D2B-7346CE6544D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538D3FC-C9D9-4318-8660-12363E0B0CF1}">
      <dgm:prSet/>
      <dgm:spPr/>
      <dgm:t>
        <a:bodyPr/>
        <a:lstStyle/>
        <a:p>
          <a:r>
            <a:rPr lang="pt-BR" b="0"/>
            <a:t>Chamado também de Métodos de Projeto Interativo;</a:t>
          </a:r>
          <a:endParaRPr lang="en-US"/>
        </a:p>
      </dgm:t>
    </dgm:pt>
    <dgm:pt modelId="{DA865001-16A7-47CF-A1AF-5B7AE37880A9}" type="parTrans" cxnId="{E7FF9ECC-E970-430D-8A02-A88E7604AA12}">
      <dgm:prSet/>
      <dgm:spPr/>
      <dgm:t>
        <a:bodyPr/>
        <a:lstStyle/>
        <a:p>
          <a:endParaRPr lang="en-US"/>
        </a:p>
      </dgm:t>
    </dgm:pt>
    <dgm:pt modelId="{2999FB6A-8F81-4DEE-9C96-5DB99C58B707}" type="sibTrans" cxnId="{E7FF9ECC-E970-430D-8A02-A88E7604AA12}">
      <dgm:prSet/>
      <dgm:spPr/>
      <dgm:t>
        <a:bodyPr/>
        <a:lstStyle/>
        <a:p>
          <a:endParaRPr lang="en-US"/>
        </a:p>
      </dgm:t>
    </dgm:pt>
    <dgm:pt modelId="{00FAF17B-C759-4361-8A14-06F1E740C5C8}">
      <dgm:prSet/>
      <dgm:spPr/>
      <dgm:t>
        <a:bodyPr/>
        <a:lstStyle/>
        <a:p>
          <a:r>
            <a:rPr lang="pt-BR" b="0"/>
            <a:t>Desenvolvida pela IBM em 1977 e implantada no Brasil em 1982.</a:t>
          </a:r>
          <a:endParaRPr lang="en-US"/>
        </a:p>
      </dgm:t>
    </dgm:pt>
    <dgm:pt modelId="{C87A83A7-5D34-404F-92BD-0E01FF67F460}" type="parTrans" cxnId="{0E99DB79-91AE-407A-A85C-D904581EE575}">
      <dgm:prSet/>
      <dgm:spPr/>
      <dgm:t>
        <a:bodyPr/>
        <a:lstStyle/>
        <a:p>
          <a:endParaRPr lang="en-US"/>
        </a:p>
      </dgm:t>
    </dgm:pt>
    <dgm:pt modelId="{6F4579E2-BF41-45C8-8730-C72139433F50}" type="sibTrans" cxnId="{0E99DB79-91AE-407A-A85C-D904581EE575}">
      <dgm:prSet/>
      <dgm:spPr/>
      <dgm:t>
        <a:bodyPr/>
        <a:lstStyle/>
        <a:p>
          <a:endParaRPr lang="en-US"/>
        </a:p>
      </dgm:t>
    </dgm:pt>
    <dgm:pt modelId="{F9AD2A5A-6D24-4123-B8A4-AA521BF463F8}">
      <dgm:prSet/>
      <dgm:spPr/>
      <dgm:t>
        <a:bodyPr/>
        <a:lstStyle/>
        <a:p>
          <a:r>
            <a:rPr lang="pt-BR" b="0"/>
            <a:t>São workshops colaborativos que duram de quatro a cinco dias. </a:t>
          </a:r>
          <a:endParaRPr lang="en-US"/>
        </a:p>
      </dgm:t>
    </dgm:pt>
    <dgm:pt modelId="{6FC27A95-6C0F-44B9-9C4A-3E1EBEDC64AC}" type="parTrans" cxnId="{1E00D6F0-1D3B-4686-8665-EE4A0A65F61F}">
      <dgm:prSet/>
      <dgm:spPr/>
      <dgm:t>
        <a:bodyPr/>
        <a:lstStyle/>
        <a:p>
          <a:endParaRPr lang="en-US"/>
        </a:p>
      </dgm:t>
    </dgm:pt>
    <dgm:pt modelId="{C4416C1D-14FA-474C-821B-9F951FB3B184}" type="sibTrans" cxnId="{1E00D6F0-1D3B-4686-8665-EE4A0A65F61F}">
      <dgm:prSet/>
      <dgm:spPr/>
      <dgm:t>
        <a:bodyPr/>
        <a:lstStyle/>
        <a:p>
          <a:endParaRPr lang="en-US"/>
        </a:p>
      </dgm:t>
    </dgm:pt>
    <dgm:pt modelId="{1F77C6C1-C40B-47AB-9C60-807531A70BF0}">
      <dgm:prSet/>
      <dgm:spPr/>
      <dgm:t>
        <a:bodyPr/>
        <a:lstStyle/>
        <a:p>
          <a:r>
            <a:rPr lang="pt-BR" b="0"/>
            <a:t>É um método destinado a extrair informações de alta qualidade dos envolvidos.</a:t>
          </a:r>
          <a:endParaRPr lang="en-US"/>
        </a:p>
      </dgm:t>
    </dgm:pt>
    <dgm:pt modelId="{67AD5AAE-2925-46FA-A65C-8637803D6C8F}" type="parTrans" cxnId="{9EA9A048-A64E-40C6-A576-B22500B5478E}">
      <dgm:prSet/>
      <dgm:spPr/>
      <dgm:t>
        <a:bodyPr/>
        <a:lstStyle/>
        <a:p>
          <a:endParaRPr lang="en-US"/>
        </a:p>
      </dgm:t>
    </dgm:pt>
    <dgm:pt modelId="{56EB9F68-A24D-4B29-B858-1F043C361EF7}" type="sibTrans" cxnId="{9EA9A048-A64E-40C6-A576-B22500B5478E}">
      <dgm:prSet/>
      <dgm:spPr/>
      <dgm:t>
        <a:bodyPr/>
        <a:lstStyle/>
        <a:p>
          <a:endParaRPr lang="en-US"/>
        </a:p>
      </dgm:t>
    </dgm:pt>
    <dgm:pt modelId="{83A2D920-0017-4E2B-8264-A60B8CFEB778}" type="pres">
      <dgm:prSet presAssocID="{6CE11697-169D-4F2C-9D2B-7346CE6544D5}" presName="linear" presStyleCnt="0">
        <dgm:presLayoutVars>
          <dgm:animLvl val="lvl"/>
          <dgm:resizeHandles val="exact"/>
        </dgm:presLayoutVars>
      </dgm:prSet>
      <dgm:spPr/>
    </dgm:pt>
    <dgm:pt modelId="{BCC1B9CD-C3B4-4A62-B201-B6BD1B80AD72}" type="pres">
      <dgm:prSet presAssocID="{2538D3FC-C9D9-4318-8660-12363E0B0C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DD9A45-CEC2-4536-881A-89A2FC699D91}" type="pres">
      <dgm:prSet presAssocID="{2999FB6A-8F81-4DEE-9C96-5DB99C58B707}" presName="spacer" presStyleCnt="0"/>
      <dgm:spPr/>
    </dgm:pt>
    <dgm:pt modelId="{27D76EB0-F524-49BD-B1AA-6BE9198BE6B5}" type="pres">
      <dgm:prSet presAssocID="{00FAF17B-C759-4361-8A14-06F1E740C5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BC6537-AF42-4011-96CC-BA9394F08BED}" type="pres">
      <dgm:prSet presAssocID="{6F4579E2-BF41-45C8-8730-C72139433F50}" presName="spacer" presStyleCnt="0"/>
      <dgm:spPr/>
    </dgm:pt>
    <dgm:pt modelId="{74EFFDD5-FFE0-4A99-8C29-B50954045583}" type="pres">
      <dgm:prSet presAssocID="{F9AD2A5A-6D24-4123-B8A4-AA521BF463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AA6C6C-D984-42CA-995B-F03D277F1CF6}" type="pres">
      <dgm:prSet presAssocID="{C4416C1D-14FA-474C-821B-9F951FB3B184}" presName="spacer" presStyleCnt="0"/>
      <dgm:spPr/>
    </dgm:pt>
    <dgm:pt modelId="{AF0152F9-097A-44DF-B59E-EFF0A22DB232}" type="pres">
      <dgm:prSet presAssocID="{1F77C6C1-C40B-47AB-9C60-807531A70B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68121D-7EB9-4495-8BE0-1491CAEBFFC8}" type="presOf" srcId="{00FAF17B-C759-4361-8A14-06F1E740C5C8}" destId="{27D76EB0-F524-49BD-B1AA-6BE9198BE6B5}" srcOrd="0" destOrd="0" presId="urn:microsoft.com/office/officeart/2005/8/layout/vList2"/>
    <dgm:cxn modelId="{9EA9A048-A64E-40C6-A576-B22500B5478E}" srcId="{6CE11697-169D-4F2C-9D2B-7346CE6544D5}" destId="{1F77C6C1-C40B-47AB-9C60-807531A70BF0}" srcOrd="3" destOrd="0" parTransId="{67AD5AAE-2925-46FA-A65C-8637803D6C8F}" sibTransId="{56EB9F68-A24D-4B29-B858-1F043C361EF7}"/>
    <dgm:cxn modelId="{C191F34D-C1AC-4202-91FE-4CB37B1F1C80}" type="presOf" srcId="{2538D3FC-C9D9-4318-8660-12363E0B0CF1}" destId="{BCC1B9CD-C3B4-4A62-B201-B6BD1B80AD72}" srcOrd="0" destOrd="0" presId="urn:microsoft.com/office/officeart/2005/8/layout/vList2"/>
    <dgm:cxn modelId="{0E99DB79-91AE-407A-A85C-D904581EE575}" srcId="{6CE11697-169D-4F2C-9D2B-7346CE6544D5}" destId="{00FAF17B-C759-4361-8A14-06F1E740C5C8}" srcOrd="1" destOrd="0" parTransId="{C87A83A7-5D34-404F-92BD-0E01FF67F460}" sibTransId="{6F4579E2-BF41-45C8-8730-C72139433F50}"/>
    <dgm:cxn modelId="{EB906695-AD84-4EBA-B614-D1DA9370ED0E}" type="presOf" srcId="{1F77C6C1-C40B-47AB-9C60-807531A70BF0}" destId="{AF0152F9-097A-44DF-B59E-EFF0A22DB232}" srcOrd="0" destOrd="0" presId="urn:microsoft.com/office/officeart/2005/8/layout/vList2"/>
    <dgm:cxn modelId="{0EA38396-13E1-4BAD-BBDF-76647475DB53}" type="presOf" srcId="{F9AD2A5A-6D24-4123-B8A4-AA521BF463F8}" destId="{74EFFDD5-FFE0-4A99-8C29-B50954045583}" srcOrd="0" destOrd="0" presId="urn:microsoft.com/office/officeart/2005/8/layout/vList2"/>
    <dgm:cxn modelId="{C56BC9A3-499A-4A82-BB57-3D22F2B8C33B}" type="presOf" srcId="{6CE11697-169D-4F2C-9D2B-7346CE6544D5}" destId="{83A2D920-0017-4E2B-8264-A60B8CFEB778}" srcOrd="0" destOrd="0" presId="urn:microsoft.com/office/officeart/2005/8/layout/vList2"/>
    <dgm:cxn modelId="{E7FF9ECC-E970-430D-8A02-A88E7604AA12}" srcId="{6CE11697-169D-4F2C-9D2B-7346CE6544D5}" destId="{2538D3FC-C9D9-4318-8660-12363E0B0CF1}" srcOrd="0" destOrd="0" parTransId="{DA865001-16A7-47CF-A1AF-5B7AE37880A9}" sibTransId="{2999FB6A-8F81-4DEE-9C96-5DB99C58B707}"/>
    <dgm:cxn modelId="{1E00D6F0-1D3B-4686-8665-EE4A0A65F61F}" srcId="{6CE11697-169D-4F2C-9D2B-7346CE6544D5}" destId="{F9AD2A5A-6D24-4123-B8A4-AA521BF463F8}" srcOrd="2" destOrd="0" parTransId="{6FC27A95-6C0F-44B9-9C4A-3E1EBEDC64AC}" sibTransId="{C4416C1D-14FA-474C-821B-9F951FB3B184}"/>
    <dgm:cxn modelId="{FD93FD0D-BA73-412B-8E67-E5C4843B8850}" type="presParOf" srcId="{83A2D920-0017-4E2B-8264-A60B8CFEB778}" destId="{BCC1B9CD-C3B4-4A62-B201-B6BD1B80AD72}" srcOrd="0" destOrd="0" presId="urn:microsoft.com/office/officeart/2005/8/layout/vList2"/>
    <dgm:cxn modelId="{47D7E895-8EAB-48E3-A0E3-9E46DF710A27}" type="presParOf" srcId="{83A2D920-0017-4E2B-8264-A60B8CFEB778}" destId="{37DD9A45-CEC2-4536-881A-89A2FC699D91}" srcOrd="1" destOrd="0" presId="urn:microsoft.com/office/officeart/2005/8/layout/vList2"/>
    <dgm:cxn modelId="{9F32E47C-0376-42E0-9B5B-71E8AD6F247D}" type="presParOf" srcId="{83A2D920-0017-4E2B-8264-A60B8CFEB778}" destId="{27D76EB0-F524-49BD-B1AA-6BE9198BE6B5}" srcOrd="2" destOrd="0" presId="urn:microsoft.com/office/officeart/2005/8/layout/vList2"/>
    <dgm:cxn modelId="{F68D3FD3-A59E-4CF2-81A3-CFE0EBEA175D}" type="presParOf" srcId="{83A2D920-0017-4E2B-8264-A60B8CFEB778}" destId="{BABC6537-AF42-4011-96CC-BA9394F08BED}" srcOrd="3" destOrd="0" presId="urn:microsoft.com/office/officeart/2005/8/layout/vList2"/>
    <dgm:cxn modelId="{627AB015-194F-4AD9-89A7-13884E0CE294}" type="presParOf" srcId="{83A2D920-0017-4E2B-8264-A60B8CFEB778}" destId="{74EFFDD5-FFE0-4A99-8C29-B50954045583}" srcOrd="4" destOrd="0" presId="urn:microsoft.com/office/officeart/2005/8/layout/vList2"/>
    <dgm:cxn modelId="{318FD52F-BE53-48A6-9F25-9342AF47379C}" type="presParOf" srcId="{83A2D920-0017-4E2B-8264-A60B8CFEB778}" destId="{D5AA6C6C-D984-42CA-995B-F03D277F1CF6}" srcOrd="5" destOrd="0" presId="urn:microsoft.com/office/officeart/2005/8/layout/vList2"/>
    <dgm:cxn modelId="{57276D40-DFF4-47CB-B5BA-D7A1E15D9F3C}" type="presParOf" srcId="{83A2D920-0017-4E2B-8264-A60B8CFEB778}" destId="{AF0152F9-097A-44DF-B59E-EFF0A22DB23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343740-AC5F-42CD-8663-45A1C98117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pt-BR"/>
        </a:p>
      </dgm:t>
    </dgm:pt>
    <dgm:pt modelId="{D58B316F-192E-4C94-8DEB-66E0ECBA729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dirty="0"/>
            <a:t>Utilizar uma documentação padrão</a:t>
          </a:r>
          <a:endParaRPr lang="pt-BR" dirty="0"/>
        </a:p>
      </dgm:t>
    </dgm:pt>
    <dgm:pt modelId="{221170FE-4F15-418E-B561-5FC168084350}" type="parTrans" cxnId="{E5F02C66-DAE8-4D31-91F0-5C71B5536352}">
      <dgm:prSet/>
      <dgm:spPr/>
      <dgm:t>
        <a:bodyPr/>
        <a:lstStyle/>
        <a:p>
          <a:endParaRPr lang="pt-BR"/>
        </a:p>
      </dgm:t>
    </dgm:pt>
    <dgm:pt modelId="{CF46DC3D-BD9B-4339-902D-59CFA86E23FE}" type="sibTrans" cxnId="{E5F02C66-DAE8-4D31-91F0-5C71B5536352}">
      <dgm:prSet/>
      <dgm:spPr/>
      <dgm:t>
        <a:bodyPr/>
        <a:lstStyle/>
        <a:p>
          <a:endParaRPr lang="pt-BR"/>
        </a:p>
      </dgm:t>
    </dgm:pt>
    <dgm:pt modelId="{0B000E7F-5070-49BD-8EB8-34AE0E4FA44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dirty="0"/>
            <a:t>Usar recursos audiovisuais</a:t>
          </a:r>
          <a:endParaRPr lang="pt-BR" dirty="0"/>
        </a:p>
      </dgm:t>
    </dgm:pt>
    <dgm:pt modelId="{36B746B4-47A3-42FA-B385-F92C2759F2B9}" type="parTrans" cxnId="{DB504527-53A2-4C6A-B9A2-DB0BE291881C}">
      <dgm:prSet/>
      <dgm:spPr/>
      <dgm:t>
        <a:bodyPr/>
        <a:lstStyle/>
        <a:p>
          <a:endParaRPr lang="pt-BR"/>
        </a:p>
      </dgm:t>
    </dgm:pt>
    <dgm:pt modelId="{EB92AF2C-11AE-457B-A63A-F6BF62788A01}" type="sibTrans" cxnId="{DB504527-53A2-4C6A-B9A2-DB0BE291881C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ED8181E5-99AD-44D1-B656-063224AC3D7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/>
            <a:t>Manter um processo organizado e racional </a:t>
          </a:r>
          <a:endParaRPr lang="pt-BR" dirty="0"/>
        </a:p>
      </dgm:t>
    </dgm:pt>
    <dgm:pt modelId="{F20B4116-2C33-4BDC-9158-127F0996F2AC}" type="parTrans" cxnId="{0ED06C24-690E-4FE5-9A5F-C0EDFE626EC8}">
      <dgm:prSet/>
      <dgm:spPr/>
      <dgm:t>
        <a:bodyPr/>
        <a:lstStyle/>
        <a:p>
          <a:endParaRPr lang="pt-BR"/>
        </a:p>
      </dgm:t>
    </dgm:pt>
    <dgm:pt modelId="{9BA35A8C-3407-4D98-81FF-946F929E0F75}" type="sibTrans" cxnId="{0ED06C24-690E-4FE5-9A5F-C0EDFE626EC8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305F3E76-0315-47E6-B7AE-B19ABB171B2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dirty="0"/>
            <a:t>Realizar dinâmicas de grupo</a:t>
          </a:r>
          <a:endParaRPr lang="pt-BR" dirty="0"/>
        </a:p>
      </dgm:t>
    </dgm:pt>
    <dgm:pt modelId="{330A9938-C37E-4F47-AC3C-E14044CB8E79}" type="sibTrans" cxnId="{BCC2A183-EA54-470A-9607-D1927A1F2177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566ECF95-DBEB-4BC5-A072-710C66914521}" type="parTrans" cxnId="{BCC2A183-EA54-470A-9607-D1927A1F2177}">
      <dgm:prSet/>
      <dgm:spPr/>
      <dgm:t>
        <a:bodyPr/>
        <a:lstStyle/>
        <a:p>
          <a:endParaRPr lang="pt-BR"/>
        </a:p>
      </dgm:t>
    </dgm:pt>
    <dgm:pt modelId="{F8815AD5-ADE7-471A-9703-61FEE809FEEF}" type="pres">
      <dgm:prSet presAssocID="{D0343740-AC5F-42CD-8663-45A1C9811727}" presName="root" presStyleCnt="0">
        <dgm:presLayoutVars>
          <dgm:dir/>
          <dgm:resizeHandles val="exact"/>
        </dgm:presLayoutVars>
      </dgm:prSet>
      <dgm:spPr/>
    </dgm:pt>
    <dgm:pt modelId="{59F88EC3-BA6B-4AF1-AB5F-C29784C2070E}" type="pres">
      <dgm:prSet presAssocID="{D0343740-AC5F-42CD-8663-45A1C9811727}" presName="container" presStyleCnt="0">
        <dgm:presLayoutVars>
          <dgm:dir/>
          <dgm:resizeHandles val="exact"/>
        </dgm:presLayoutVars>
      </dgm:prSet>
      <dgm:spPr/>
    </dgm:pt>
    <dgm:pt modelId="{42EAC4A2-3B10-4FA4-8334-90D5BD86A6BB}" type="pres">
      <dgm:prSet presAssocID="{305F3E76-0315-47E6-B7AE-B19ABB171B26}" presName="compNode" presStyleCnt="0"/>
      <dgm:spPr/>
    </dgm:pt>
    <dgm:pt modelId="{8B588059-012F-4A8C-9FC9-DA052280BD21}" type="pres">
      <dgm:prSet presAssocID="{305F3E76-0315-47E6-B7AE-B19ABB171B26}" presName="iconBgRect" presStyleLbl="bgShp" presStyleIdx="0" presStyleCnt="4"/>
      <dgm:spPr/>
    </dgm:pt>
    <dgm:pt modelId="{16B7B9BE-6EE4-46AF-842E-39F6B7671030}" type="pres">
      <dgm:prSet presAssocID="{305F3E76-0315-47E6-B7AE-B19ABB171B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240F192B-4869-4B2E-A383-90F5FF8DD61E}" type="pres">
      <dgm:prSet presAssocID="{305F3E76-0315-47E6-B7AE-B19ABB171B26}" presName="spaceRect" presStyleCnt="0"/>
      <dgm:spPr/>
    </dgm:pt>
    <dgm:pt modelId="{D03B1AEC-15DF-42C0-A2EE-EBC9639E001E}" type="pres">
      <dgm:prSet presAssocID="{305F3E76-0315-47E6-B7AE-B19ABB171B26}" presName="textRect" presStyleLbl="revTx" presStyleIdx="0" presStyleCnt="4">
        <dgm:presLayoutVars>
          <dgm:chMax val="1"/>
          <dgm:chPref val="1"/>
        </dgm:presLayoutVars>
      </dgm:prSet>
      <dgm:spPr/>
    </dgm:pt>
    <dgm:pt modelId="{18CD7BFF-75F3-4682-B82E-4CB1DE30C4F9}" type="pres">
      <dgm:prSet presAssocID="{330A9938-C37E-4F47-AC3C-E14044CB8E79}" presName="sibTrans" presStyleLbl="sibTrans2D1" presStyleIdx="0" presStyleCnt="0"/>
      <dgm:spPr/>
    </dgm:pt>
    <dgm:pt modelId="{7A8DAE1A-04EB-47E1-99FB-D93D7EA54602}" type="pres">
      <dgm:prSet presAssocID="{0B000E7F-5070-49BD-8EB8-34AE0E4FA444}" presName="compNode" presStyleCnt="0"/>
      <dgm:spPr/>
    </dgm:pt>
    <dgm:pt modelId="{03B66D9E-D981-4618-B02A-393E55638BBE}" type="pres">
      <dgm:prSet presAssocID="{0B000E7F-5070-49BD-8EB8-34AE0E4FA444}" presName="iconBgRect" presStyleLbl="bgShp" presStyleIdx="1" presStyleCnt="4"/>
      <dgm:spPr/>
    </dgm:pt>
    <dgm:pt modelId="{3B08ECCC-C2F2-4CBA-8C75-814AFC1A5F2D}" type="pres">
      <dgm:prSet presAssocID="{0B000E7F-5070-49BD-8EB8-34AE0E4FA4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nes de ouvido"/>
        </a:ext>
      </dgm:extLst>
    </dgm:pt>
    <dgm:pt modelId="{5436DFC1-744A-42EA-A312-FA8276F00A1F}" type="pres">
      <dgm:prSet presAssocID="{0B000E7F-5070-49BD-8EB8-34AE0E4FA444}" presName="spaceRect" presStyleCnt="0"/>
      <dgm:spPr/>
    </dgm:pt>
    <dgm:pt modelId="{183E2162-56FC-45F6-B241-3E397EE8E7B7}" type="pres">
      <dgm:prSet presAssocID="{0B000E7F-5070-49BD-8EB8-34AE0E4FA444}" presName="textRect" presStyleLbl="revTx" presStyleIdx="1" presStyleCnt="4">
        <dgm:presLayoutVars>
          <dgm:chMax val="1"/>
          <dgm:chPref val="1"/>
        </dgm:presLayoutVars>
      </dgm:prSet>
      <dgm:spPr/>
    </dgm:pt>
    <dgm:pt modelId="{E1E51879-ADCE-4785-938D-BB1FF7F1D891}" type="pres">
      <dgm:prSet presAssocID="{EB92AF2C-11AE-457B-A63A-F6BF62788A01}" presName="sibTrans" presStyleLbl="sibTrans2D1" presStyleIdx="0" presStyleCnt="0"/>
      <dgm:spPr/>
    </dgm:pt>
    <dgm:pt modelId="{F3E82D66-2866-4EBF-AE19-1F7F847E8405}" type="pres">
      <dgm:prSet presAssocID="{ED8181E5-99AD-44D1-B656-063224AC3D71}" presName="compNode" presStyleCnt="0"/>
      <dgm:spPr/>
    </dgm:pt>
    <dgm:pt modelId="{0491966F-2408-40CA-ACC3-320127FAF3F3}" type="pres">
      <dgm:prSet presAssocID="{ED8181E5-99AD-44D1-B656-063224AC3D71}" presName="iconBgRect" presStyleLbl="bgShp" presStyleIdx="2" presStyleCnt="4"/>
      <dgm:spPr/>
    </dgm:pt>
    <dgm:pt modelId="{56ADBC0C-B16B-48F1-BB2B-AD3C882DFE1F}" type="pres">
      <dgm:prSet presAssocID="{ED8181E5-99AD-44D1-B656-063224AC3D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749F9B5C-E5F3-41AE-A55D-13C56E777D19}" type="pres">
      <dgm:prSet presAssocID="{ED8181E5-99AD-44D1-B656-063224AC3D71}" presName="spaceRect" presStyleCnt="0"/>
      <dgm:spPr/>
    </dgm:pt>
    <dgm:pt modelId="{3D166552-3F41-48AD-A230-06357CA8FEF5}" type="pres">
      <dgm:prSet presAssocID="{ED8181E5-99AD-44D1-B656-063224AC3D71}" presName="textRect" presStyleLbl="revTx" presStyleIdx="2" presStyleCnt="4">
        <dgm:presLayoutVars>
          <dgm:chMax val="1"/>
          <dgm:chPref val="1"/>
        </dgm:presLayoutVars>
      </dgm:prSet>
      <dgm:spPr/>
    </dgm:pt>
    <dgm:pt modelId="{D6386D42-8B5A-425D-BE85-229D43813669}" type="pres">
      <dgm:prSet presAssocID="{9BA35A8C-3407-4D98-81FF-946F929E0F75}" presName="sibTrans" presStyleLbl="sibTrans2D1" presStyleIdx="0" presStyleCnt="0"/>
      <dgm:spPr/>
    </dgm:pt>
    <dgm:pt modelId="{AD90C862-B084-40C1-8E84-51CA40335E84}" type="pres">
      <dgm:prSet presAssocID="{D58B316F-192E-4C94-8DEB-66E0ECBA7290}" presName="compNode" presStyleCnt="0"/>
      <dgm:spPr/>
    </dgm:pt>
    <dgm:pt modelId="{FC47EBB7-43B4-4CDF-9318-D9660F0F1AA7}" type="pres">
      <dgm:prSet presAssocID="{D58B316F-192E-4C94-8DEB-66E0ECBA7290}" presName="iconBgRect" presStyleLbl="bgShp" presStyleIdx="3" presStyleCnt="4"/>
      <dgm:spPr/>
    </dgm:pt>
    <dgm:pt modelId="{F4D4F495-1199-4CCC-AF31-F304584B9355}" type="pres">
      <dgm:prSet presAssocID="{D58B316F-192E-4C94-8DEB-66E0ECBA72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7A43D866-3C51-4D07-9062-5F9F9523F688}" type="pres">
      <dgm:prSet presAssocID="{D58B316F-192E-4C94-8DEB-66E0ECBA7290}" presName="spaceRect" presStyleCnt="0"/>
      <dgm:spPr/>
    </dgm:pt>
    <dgm:pt modelId="{4B8D83DC-B783-481F-82AE-002E097E0500}" type="pres">
      <dgm:prSet presAssocID="{D58B316F-192E-4C94-8DEB-66E0ECBA72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F93F107-7478-4BCE-BC62-394255844E72}" type="presOf" srcId="{ED8181E5-99AD-44D1-B656-063224AC3D71}" destId="{3D166552-3F41-48AD-A230-06357CA8FEF5}" srcOrd="0" destOrd="0" presId="urn:microsoft.com/office/officeart/2018/2/layout/IconCircleList"/>
    <dgm:cxn modelId="{CD09E00C-6A76-4308-A118-2A5937E17FDF}" type="presOf" srcId="{9BA35A8C-3407-4D98-81FF-946F929E0F75}" destId="{D6386D42-8B5A-425D-BE85-229D43813669}" srcOrd="0" destOrd="0" presId="urn:microsoft.com/office/officeart/2018/2/layout/IconCircleList"/>
    <dgm:cxn modelId="{E28D2924-0965-452D-96DE-F18DC42DCFC3}" type="presOf" srcId="{305F3E76-0315-47E6-B7AE-B19ABB171B26}" destId="{D03B1AEC-15DF-42C0-A2EE-EBC9639E001E}" srcOrd="0" destOrd="0" presId="urn:microsoft.com/office/officeart/2018/2/layout/IconCircleList"/>
    <dgm:cxn modelId="{0ED06C24-690E-4FE5-9A5F-C0EDFE626EC8}" srcId="{D0343740-AC5F-42CD-8663-45A1C9811727}" destId="{ED8181E5-99AD-44D1-B656-063224AC3D71}" srcOrd="2" destOrd="0" parTransId="{F20B4116-2C33-4BDC-9158-127F0996F2AC}" sibTransId="{9BA35A8C-3407-4D98-81FF-946F929E0F75}"/>
    <dgm:cxn modelId="{DB504527-53A2-4C6A-B9A2-DB0BE291881C}" srcId="{D0343740-AC5F-42CD-8663-45A1C9811727}" destId="{0B000E7F-5070-49BD-8EB8-34AE0E4FA444}" srcOrd="1" destOrd="0" parTransId="{36B746B4-47A3-42FA-B385-F92C2759F2B9}" sibTransId="{EB92AF2C-11AE-457B-A63A-F6BF62788A01}"/>
    <dgm:cxn modelId="{7F99092F-2DA5-42A8-8CF0-1F2344A6F36B}" type="presOf" srcId="{EB92AF2C-11AE-457B-A63A-F6BF62788A01}" destId="{E1E51879-ADCE-4785-938D-BB1FF7F1D891}" srcOrd="0" destOrd="0" presId="urn:microsoft.com/office/officeart/2018/2/layout/IconCircleList"/>
    <dgm:cxn modelId="{126D6462-8CAD-43FB-A6C8-95DE37705B73}" type="presOf" srcId="{0B000E7F-5070-49BD-8EB8-34AE0E4FA444}" destId="{183E2162-56FC-45F6-B241-3E397EE8E7B7}" srcOrd="0" destOrd="0" presId="urn:microsoft.com/office/officeart/2018/2/layout/IconCircleList"/>
    <dgm:cxn modelId="{E5F02C66-DAE8-4D31-91F0-5C71B5536352}" srcId="{D0343740-AC5F-42CD-8663-45A1C9811727}" destId="{D58B316F-192E-4C94-8DEB-66E0ECBA7290}" srcOrd="3" destOrd="0" parTransId="{221170FE-4F15-418E-B561-5FC168084350}" sibTransId="{CF46DC3D-BD9B-4339-902D-59CFA86E23FE}"/>
    <dgm:cxn modelId="{36A0CD4D-3DF5-4DDD-A9F1-5AFB9B5FF462}" type="presOf" srcId="{D0343740-AC5F-42CD-8663-45A1C9811727}" destId="{F8815AD5-ADE7-471A-9703-61FEE809FEEF}" srcOrd="0" destOrd="0" presId="urn:microsoft.com/office/officeart/2018/2/layout/IconCircleList"/>
    <dgm:cxn modelId="{4343F84E-ADEF-43ED-9181-301EF98049D1}" type="presOf" srcId="{330A9938-C37E-4F47-AC3C-E14044CB8E79}" destId="{18CD7BFF-75F3-4682-B82E-4CB1DE30C4F9}" srcOrd="0" destOrd="0" presId="urn:microsoft.com/office/officeart/2018/2/layout/IconCircleList"/>
    <dgm:cxn modelId="{BCC2A183-EA54-470A-9607-D1927A1F2177}" srcId="{D0343740-AC5F-42CD-8663-45A1C9811727}" destId="{305F3E76-0315-47E6-B7AE-B19ABB171B26}" srcOrd="0" destOrd="0" parTransId="{566ECF95-DBEB-4BC5-A072-710C66914521}" sibTransId="{330A9938-C37E-4F47-AC3C-E14044CB8E79}"/>
    <dgm:cxn modelId="{A91216FD-6602-453E-A9D1-054AD4B3F606}" type="presOf" srcId="{D58B316F-192E-4C94-8DEB-66E0ECBA7290}" destId="{4B8D83DC-B783-481F-82AE-002E097E0500}" srcOrd="0" destOrd="0" presId="urn:microsoft.com/office/officeart/2018/2/layout/IconCircleList"/>
    <dgm:cxn modelId="{715F4635-D0AB-4091-B507-5CD7BB6D8F7F}" type="presParOf" srcId="{F8815AD5-ADE7-471A-9703-61FEE809FEEF}" destId="{59F88EC3-BA6B-4AF1-AB5F-C29784C2070E}" srcOrd="0" destOrd="0" presId="urn:microsoft.com/office/officeart/2018/2/layout/IconCircleList"/>
    <dgm:cxn modelId="{AF1A5292-C6BE-4592-8907-0C21B5CBF95C}" type="presParOf" srcId="{59F88EC3-BA6B-4AF1-AB5F-C29784C2070E}" destId="{42EAC4A2-3B10-4FA4-8334-90D5BD86A6BB}" srcOrd="0" destOrd="0" presId="urn:microsoft.com/office/officeart/2018/2/layout/IconCircleList"/>
    <dgm:cxn modelId="{722F3F4C-AE16-4B2B-A7A4-D4EA92078913}" type="presParOf" srcId="{42EAC4A2-3B10-4FA4-8334-90D5BD86A6BB}" destId="{8B588059-012F-4A8C-9FC9-DA052280BD21}" srcOrd="0" destOrd="0" presId="urn:microsoft.com/office/officeart/2018/2/layout/IconCircleList"/>
    <dgm:cxn modelId="{CCA83580-B368-47DC-9857-4C3D9E7A75A2}" type="presParOf" srcId="{42EAC4A2-3B10-4FA4-8334-90D5BD86A6BB}" destId="{16B7B9BE-6EE4-46AF-842E-39F6B7671030}" srcOrd="1" destOrd="0" presId="urn:microsoft.com/office/officeart/2018/2/layout/IconCircleList"/>
    <dgm:cxn modelId="{D81B12F4-908B-4107-8FCD-DFBBCED74BD4}" type="presParOf" srcId="{42EAC4A2-3B10-4FA4-8334-90D5BD86A6BB}" destId="{240F192B-4869-4B2E-A383-90F5FF8DD61E}" srcOrd="2" destOrd="0" presId="urn:microsoft.com/office/officeart/2018/2/layout/IconCircleList"/>
    <dgm:cxn modelId="{FF31C04D-23E0-4A40-9331-FADACFFAA659}" type="presParOf" srcId="{42EAC4A2-3B10-4FA4-8334-90D5BD86A6BB}" destId="{D03B1AEC-15DF-42C0-A2EE-EBC9639E001E}" srcOrd="3" destOrd="0" presId="urn:microsoft.com/office/officeart/2018/2/layout/IconCircleList"/>
    <dgm:cxn modelId="{67973D7B-10BB-4CEA-A982-6AC5506DBCAF}" type="presParOf" srcId="{59F88EC3-BA6B-4AF1-AB5F-C29784C2070E}" destId="{18CD7BFF-75F3-4682-B82E-4CB1DE30C4F9}" srcOrd="1" destOrd="0" presId="urn:microsoft.com/office/officeart/2018/2/layout/IconCircleList"/>
    <dgm:cxn modelId="{4D030274-E87B-4E9C-947F-08E0BEBE0583}" type="presParOf" srcId="{59F88EC3-BA6B-4AF1-AB5F-C29784C2070E}" destId="{7A8DAE1A-04EB-47E1-99FB-D93D7EA54602}" srcOrd="2" destOrd="0" presId="urn:microsoft.com/office/officeart/2018/2/layout/IconCircleList"/>
    <dgm:cxn modelId="{3243A9C6-5494-4389-86F4-3AFA53E6CCED}" type="presParOf" srcId="{7A8DAE1A-04EB-47E1-99FB-D93D7EA54602}" destId="{03B66D9E-D981-4618-B02A-393E55638BBE}" srcOrd="0" destOrd="0" presId="urn:microsoft.com/office/officeart/2018/2/layout/IconCircleList"/>
    <dgm:cxn modelId="{25C1FD72-4A72-4EC8-8DA4-E587BB76F70A}" type="presParOf" srcId="{7A8DAE1A-04EB-47E1-99FB-D93D7EA54602}" destId="{3B08ECCC-C2F2-4CBA-8C75-814AFC1A5F2D}" srcOrd="1" destOrd="0" presId="urn:microsoft.com/office/officeart/2018/2/layout/IconCircleList"/>
    <dgm:cxn modelId="{1AE74ED5-A84F-4A5E-86E5-CA4005D91AD1}" type="presParOf" srcId="{7A8DAE1A-04EB-47E1-99FB-D93D7EA54602}" destId="{5436DFC1-744A-42EA-A312-FA8276F00A1F}" srcOrd="2" destOrd="0" presId="urn:microsoft.com/office/officeart/2018/2/layout/IconCircleList"/>
    <dgm:cxn modelId="{E98BF1BE-E27E-4000-B741-FA617F4CC47A}" type="presParOf" srcId="{7A8DAE1A-04EB-47E1-99FB-D93D7EA54602}" destId="{183E2162-56FC-45F6-B241-3E397EE8E7B7}" srcOrd="3" destOrd="0" presId="urn:microsoft.com/office/officeart/2018/2/layout/IconCircleList"/>
    <dgm:cxn modelId="{8EB9B76E-0C6D-4E43-A584-163D861D2A3F}" type="presParOf" srcId="{59F88EC3-BA6B-4AF1-AB5F-C29784C2070E}" destId="{E1E51879-ADCE-4785-938D-BB1FF7F1D891}" srcOrd="3" destOrd="0" presId="urn:microsoft.com/office/officeart/2018/2/layout/IconCircleList"/>
    <dgm:cxn modelId="{5DE458D5-DBBC-45EF-ABFC-614D9E6B89DF}" type="presParOf" srcId="{59F88EC3-BA6B-4AF1-AB5F-C29784C2070E}" destId="{F3E82D66-2866-4EBF-AE19-1F7F847E8405}" srcOrd="4" destOrd="0" presId="urn:microsoft.com/office/officeart/2018/2/layout/IconCircleList"/>
    <dgm:cxn modelId="{FF8F118E-7AC1-4A5F-B9E2-2EBD691B359F}" type="presParOf" srcId="{F3E82D66-2866-4EBF-AE19-1F7F847E8405}" destId="{0491966F-2408-40CA-ACC3-320127FAF3F3}" srcOrd="0" destOrd="0" presId="urn:microsoft.com/office/officeart/2018/2/layout/IconCircleList"/>
    <dgm:cxn modelId="{C1AE9635-8809-4A59-B73F-EE67C6120BAC}" type="presParOf" srcId="{F3E82D66-2866-4EBF-AE19-1F7F847E8405}" destId="{56ADBC0C-B16B-48F1-BB2B-AD3C882DFE1F}" srcOrd="1" destOrd="0" presId="urn:microsoft.com/office/officeart/2018/2/layout/IconCircleList"/>
    <dgm:cxn modelId="{5DE29751-CC7B-4BA7-B432-0973B7437838}" type="presParOf" srcId="{F3E82D66-2866-4EBF-AE19-1F7F847E8405}" destId="{749F9B5C-E5F3-41AE-A55D-13C56E777D19}" srcOrd="2" destOrd="0" presId="urn:microsoft.com/office/officeart/2018/2/layout/IconCircleList"/>
    <dgm:cxn modelId="{04662DCD-B9F9-4618-95A8-BE8A7177643E}" type="presParOf" srcId="{F3E82D66-2866-4EBF-AE19-1F7F847E8405}" destId="{3D166552-3F41-48AD-A230-06357CA8FEF5}" srcOrd="3" destOrd="0" presId="urn:microsoft.com/office/officeart/2018/2/layout/IconCircleList"/>
    <dgm:cxn modelId="{326B1A77-4BB4-4F5D-AB4D-CD371E5D6BD1}" type="presParOf" srcId="{59F88EC3-BA6B-4AF1-AB5F-C29784C2070E}" destId="{D6386D42-8B5A-425D-BE85-229D43813669}" srcOrd="5" destOrd="0" presId="urn:microsoft.com/office/officeart/2018/2/layout/IconCircleList"/>
    <dgm:cxn modelId="{70685580-2887-4FB4-A14A-BFBD5B087563}" type="presParOf" srcId="{59F88EC3-BA6B-4AF1-AB5F-C29784C2070E}" destId="{AD90C862-B084-40C1-8E84-51CA40335E84}" srcOrd="6" destOrd="0" presId="urn:microsoft.com/office/officeart/2018/2/layout/IconCircleList"/>
    <dgm:cxn modelId="{B94198C2-266B-493D-B64F-A48820702D20}" type="presParOf" srcId="{AD90C862-B084-40C1-8E84-51CA40335E84}" destId="{FC47EBB7-43B4-4CDF-9318-D9660F0F1AA7}" srcOrd="0" destOrd="0" presId="urn:microsoft.com/office/officeart/2018/2/layout/IconCircleList"/>
    <dgm:cxn modelId="{951E646A-BBBE-48E9-81A4-41D75F19C581}" type="presParOf" srcId="{AD90C862-B084-40C1-8E84-51CA40335E84}" destId="{F4D4F495-1199-4CCC-AF31-F304584B9355}" srcOrd="1" destOrd="0" presId="urn:microsoft.com/office/officeart/2018/2/layout/IconCircleList"/>
    <dgm:cxn modelId="{07868E16-F803-45D9-9C4B-DEA62A2B681A}" type="presParOf" srcId="{AD90C862-B084-40C1-8E84-51CA40335E84}" destId="{7A43D866-3C51-4D07-9062-5F9F9523F688}" srcOrd="2" destOrd="0" presId="urn:microsoft.com/office/officeart/2018/2/layout/IconCircleList"/>
    <dgm:cxn modelId="{F4526293-3327-4E5D-BC2B-825DB07542BC}" type="presParOf" srcId="{AD90C862-B084-40C1-8E84-51CA40335E84}" destId="{4B8D83DC-B783-481F-82AE-002E097E05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4FC2B3-2A54-438E-A99E-4B00A37499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F7DC44-DEC3-496B-894E-1F88685BBF12}">
      <dgm:prSet/>
      <dgm:spPr/>
      <dgm:t>
        <a:bodyPr/>
        <a:lstStyle/>
        <a:p>
          <a:r>
            <a:rPr lang="pt-BR" b="0"/>
            <a:t>Representações das interações dos usuários com o sistema. </a:t>
          </a:r>
          <a:endParaRPr lang="en-US"/>
        </a:p>
      </dgm:t>
    </dgm:pt>
    <dgm:pt modelId="{08D0DAF4-1D3C-4014-AD37-4354B2126D2F}" type="parTrans" cxnId="{971FE734-32AE-4948-9D54-DA52BCDC06D4}">
      <dgm:prSet/>
      <dgm:spPr/>
      <dgm:t>
        <a:bodyPr/>
        <a:lstStyle/>
        <a:p>
          <a:endParaRPr lang="en-US"/>
        </a:p>
      </dgm:t>
    </dgm:pt>
    <dgm:pt modelId="{522F6A76-3A49-4EAA-A30C-75EAD116301D}" type="sibTrans" cxnId="{971FE734-32AE-4948-9D54-DA52BCDC06D4}">
      <dgm:prSet/>
      <dgm:spPr/>
      <dgm:t>
        <a:bodyPr/>
        <a:lstStyle/>
        <a:p>
          <a:endParaRPr lang="en-US"/>
        </a:p>
      </dgm:t>
    </dgm:pt>
    <dgm:pt modelId="{B787DC56-8CF7-43ED-8CF5-BD0C8F4AFCB1}">
      <dgm:prSet/>
      <dgm:spPr/>
      <dgm:t>
        <a:bodyPr/>
        <a:lstStyle/>
        <a:p>
          <a:r>
            <a:rPr lang="pt-BR" b="0"/>
            <a:t>Consistem de uma coleção de narrativas de situações.</a:t>
          </a:r>
          <a:endParaRPr lang="en-US"/>
        </a:p>
      </dgm:t>
    </dgm:pt>
    <dgm:pt modelId="{645E0AFB-DC4A-4D80-8252-896BDA036680}" type="parTrans" cxnId="{087D9682-CFA2-478B-A467-A0C2ECB55CD2}">
      <dgm:prSet/>
      <dgm:spPr/>
      <dgm:t>
        <a:bodyPr/>
        <a:lstStyle/>
        <a:p>
          <a:endParaRPr lang="en-US"/>
        </a:p>
      </dgm:t>
    </dgm:pt>
    <dgm:pt modelId="{392D27F9-E017-4C81-96B6-7B4FFD1AC94E}" type="sibTrans" cxnId="{087D9682-CFA2-478B-A467-A0C2ECB55CD2}">
      <dgm:prSet/>
      <dgm:spPr/>
      <dgm:t>
        <a:bodyPr/>
        <a:lstStyle/>
        <a:p>
          <a:endParaRPr lang="en-US"/>
        </a:p>
      </dgm:t>
    </dgm:pt>
    <dgm:pt modelId="{A8579021-0ACA-4C4C-9735-3A0B020679FB}">
      <dgm:prSet/>
      <dgm:spPr/>
      <dgm:t>
        <a:bodyPr/>
        <a:lstStyle/>
        <a:p>
          <a:r>
            <a:rPr lang="pt-BR" b="0"/>
            <a:t>São exemplos reais de como o sistema será utilizado.</a:t>
          </a:r>
          <a:endParaRPr lang="en-US"/>
        </a:p>
      </dgm:t>
    </dgm:pt>
    <dgm:pt modelId="{CB41C1E4-F86D-4612-A425-4A7E20A84DD5}" type="parTrans" cxnId="{6A25AADB-4FA3-4A54-9CE6-7EF218CF4129}">
      <dgm:prSet/>
      <dgm:spPr/>
      <dgm:t>
        <a:bodyPr/>
        <a:lstStyle/>
        <a:p>
          <a:endParaRPr lang="en-US"/>
        </a:p>
      </dgm:t>
    </dgm:pt>
    <dgm:pt modelId="{6BDCE33A-87A7-4281-95FC-44C0DAF00C46}" type="sibTrans" cxnId="{6A25AADB-4FA3-4A54-9CE6-7EF218CF4129}">
      <dgm:prSet/>
      <dgm:spPr/>
      <dgm:t>
        <a:bodyPr/>
        <a:lstStyle/>
        <a:p>
          <a:endParaRPr lang="en-US"/>
        </a:p>
      </dgm:t>
    </dgm:pt>
    <dgm:pt modelId="{A4D4F2BD-52AC-4756-AA4A-D64B561C827A}">
      <dgm:prSet/>
      <dgm:spPr/>
      <dgm:t>
        <a:bodyPr/>
        <a:lstStyle/>
        <a:p>
          <a:r>
            <a:rPr lang="pt-BR" b="0"/>
            <a:t>Deve ser escrito em linguagem natural simples. </a:t>
          </a:r>
          <a:endParaRPr lang="en-US"/>
        </a:p>
      </dgm:t>
    </dgm:pt>
    <dgm:pt modelId="{1EF03EB1-1D03-427D-B759-09C082934C34}" type="parTrans" cxnId="{0D59B49C-E9BC-4EEB-BAB1-BE8FC3BF03F4}">
      <dgm:prSet/>
      <dgm:spPr/>
      <dgm:t>
        <a:bodyPr/>
        <a:lstStyle/>
        <a:p>
          <a:endParaRPr lang="en-US"/>
        </a:p>
      </dgm:t>
    </dgm:pt>
    <dgm:pt modelId="{5512D585-D891-44CF-9C46-D3C44DF54FBF}" type="sibTrans" cxnId="{0D59B49C-E9BC-4EEB-BAB1-BE8FC3BF03F4}">
      <dgm:prSet/>
      <dgm:spPr/>
      <dgm:t>
        <a:bodyPr/>
        <a:lstStyle/>
        <a:p>
          <a:endParaRPr lang="en-US"/>
        </a:p>
      </dgm:t>
    </dgm:pt>
    <dgm:pt modelId="{7725ED44-9BE1-4039-BE90-A6A7B99A5638}" type="pres">
      <dgm:prSet presAssocID="{AA4FC2B3-2A54-438E-A99E-4B00A3749997}" presName="linear" presStyleCnt="0">
        <dgm:presLayoutVars>
          <dgm:animLvl val="lvl"/>
          <dgm:resizeHandles val="exact"/>
        </dgm:presLayoutVars>
      </dgm:prSet>
      <dgm:spPr/>
    </dgm:pt>
    <dgm:pt modelId="{8162B9C8-8986-47F8-955B-0190A0BD70CF}" type="pres">
      <dgm:prSet presAssocID="{14F7DC44-DEC3-496B-894E-1F88685BBF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65C9B8-4952-4A41-88AE-BC8C6ACCC37B}" type="pres">
      <dgm:prSet presAssocID="{522F6A76-3A49-4EAA-A30C-75EAD116301D}" presName="spacer" presStyleCnt="0"/>
      <dgm:spPr/>
    </dgm:pt>
    <dgm:pt modelId="{C11AF444-AC98-420A-B9E3-9D653F3A3F79}" type="pres">
      <dgm:prSet presAssocID="{B787DC56-8CF7-43ED-8CF5-BD0C8F4AFC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BD546B-469A-4B7A-BDA7-15D6228E21B3}" type="pres">
      <dgm:prSet presAssocID="{392D27F9-E017-4C81-96B6-7B4FFD1AC94E}" presName="spacer" presStyleCnt="0"/>
      <dgm:spPr/>
    </dgm:pt>
    <dgm:pt modelId="{BC9CFB10-2028-421C-80F7-0DB5E5CC09D0}" type="pres">
      <dgm:prSet presAssocID="{A8579021-0ACA-4C4C-9735-3A0B020679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077BBB-2C84-4BC3-A30E-CB7BEFE46043}" type="pres">
      <dgm:prSet presAssocID="{6BDCE33A-87A7-4281-95FC-44C0DAF00C46}" presName="spacer" presStyleCnt="0"/>
      <dgm:spPr/>
    </dgm:pt>
    <dgm:pt modelId="{20BB2172-8081-449D-9E2A-2F187B346643}" type="pres">
      <dgm:prSet presAssocID="{A4D4F2BD-52AC-4756-AA4A-D64B561C82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5B9A1C-9E14-4B28-ACEB-7CA1D318D0EA}" type="presOf" srcId="{B787DC56-8CF7-43ED-8CF5-BD0C8F4AFCB1}" destId="{C11AF444-AC98-420A-B9E3-9D653F3A3F79}" srcOrd="0" destOrd="0" presId="urn:microsoft.com/office/officeart/2005/8/layout/vList2"/>
    <dgm:cxn modelId="{23DD212D-BFAF-403C-A12D-DA2D53F902D4}" type="presOf" srcId="{A8579021-0ACA-4C4C-9735-3A0B020679FB}" destId="{BC9CFB10-2028-421C-80F7-0DB5E5CC09D0}" srcOrd="0" destOrd="0" presId="urn:microsoft.com/office/officeart/2005/8/layout/vList2"/>
    <dgm:cxn modelId="{971FE734-32AE-4948-9D54-DA52BCDC06D4}" srcId="{AA4FC2B3-2A54-438E-A99E-4B00A3749997}" destId="{14F7DC44-DEC3-496B-894E-1F88685BBF12}" srcOrd="0" destOrd="0" parTransId="{08D0DAF4-1D3C-4014-AD37-4354B2126D2F}" sibTransId="{522F6A76-3A49-4EAA-A30C-75EAD116301D}"/>
    <dgm:cxn modelId="{087D9682-CFA2-478B-A467-A0C2ECB55CD2}" srcId="{AA4FC2B3-2A54-438E-A99E-4B00A3749997}" destId="{B787DC56-8CF7-43ED-8CF5-BD0C8F4AFCB1}" srcOrd="1" destOrd="0" parTransId="{645E0AFB-DC4A-4D80-8252-896BDA036680}" sibTransId="{392D27F9-E017-4C81-96B6-7B4FFD1AC94E}"/>
    <dgm:cxn modelId="{7DC38199-627C-45DC-ABCF-B801E08F1933}" type="presOf" srcId="{14F7DC44-DEC3-496B-894E-1F88685BBF12}" destId="{8162B9C8-8986-47F8-955B-0190A0BD70CF}" srcOrd="0" destOrd="0" presId="urn:microsoft.com/office/officeart/2005/8/layout/vList2"/>
    <dgm:cxn modelId="{0D59B49C-E9BC-4EEB-BAB1-BE8FC3BF03F4}" srcId="{AA4FC2B3-2A54-438E-A99E-4B00A3749997}" destId="{A4D4F2BD-52AC-4756-AA4A-D64B561C827A}" srcOrd="3" destOrd="0" parTransId="{1EF03EB1-1D03-427D-B759-09C082934C34}" sibTransId="{5512D585-D891-44CF-9C46-D3C44DF54FBF}"/>
    <dgm:cxn modelId="{6126ACC8-721D-4C3D-B8CA-87E4A318425C}" type="presOf" srcId="{A4D4F2BD-52AC-4756-AA4A-D64B561C827A}" destId="{20BB2172-8081-449D-9E2A-2F187B346643}" srcOrd="0" destOrd="0" presId="urn:microsoft.com/office/officeart/2005/8/layout/vList2"/>
    <dgm:cxn modelId="{5047C8D0-1FD8-4FED-B3AA-59CE4C8F504D}" type="presOf" srcId="{AA4FC2B3-2A54-438E-A99E-4B00A3749997}" destId="{7725ED44-9BE1-4039-BE90-A6A7B99A5638}" srcOrd="0" destOrd="0" presId="urn:microsoft.com/office/officeart/2005/8/layout/vList2"/>
    <dgm:cxn modelId="{6A25AADB-4FA3-4A54-9CE6-7EF218CF4129}" srcId="{AA4FC2B3-2A54-438E-A99E-4B00A3749997}" destId="{A8579021-0ACA-4C4C-9735-3A0B020679FB}" srcOrd="2" destOrd="0" parTransId="{CB41C1E4-F86D-4612-A425-4A7E20A84DD5}" sibTransId="{6BDCE33A-87A7-4281-95FC-44C0DAF00C46}"/>
    <dgm:cxn modelId="{194B34BB-241F-4F61-8734-5A724792B8AC}" type="presParOf" srcId="{7725ED44-9BE1-4039-BE90-A6A7B99A5638}" destId="{8162B9C8-8986-47F8-955B-0190A0BD70CF}" srcOrd="0" destOrd="0" presId="urn:microsoft.com/office/officeart/2005/8/layout/vList2"/>
    <dgm:cxn modelId="{59BA6D0A-ADEE-4819-BECF-8D66D4BF94D0}" type="presParOf" srcId="{7725ED44-9BE1-4039-BE90-A6A7B99A5638}" destId="{6A65C9B8-4952-4A41-88AE-BC8C6ACCC37B}" srcOrd="1" destOrd="0" presId="urn:microsoft.com/office/officeart/2005/8/layout/vList2"/>
    <dgm:cxn modelId="{8693CB5A-7889-444B-A4DC-26A0A3F6E80E}" type="presParOf" srcId="{7725ED44-9BE1-4039-BE90-A6A7B99A5638}" destId="{C11AF444-AC98-420A-B9E3-9D653F3A3F79}" srcOrd="2" destOrd="0" presId="urn:microsoft.com/office/officeart/2005/8/layout/vList2"/>
    <dgm:cxn modelId="{247921FB-5140-498A-BE71-BE7FD7CAD765}" type="presParOf" srcId="{7725ED44-9BE1-4039-BE90-A6A7B99A5638}" destId="{88BD546B-469A-4B7A-BDA7-15D6228E21B3}" srcOrd="3" destOrd="0" presId="urn:microsoft.com/office/officeart/2005/8/layout/vList2"/>
    <dgm:cxn modelId="{7588AC5F-2B94-4092-A8ED-D2BC38EA0B43}" type="presParOf" srcId="{7725ED44-9BE1-4039-BE90-A6A7B99A5638}" destId="{BC9CFB10-2028-421C-80F7-0DB5E5CC09D0}" srcOrd="4" destOrd="0" presId="urn:microsoft.com/office/officeart/2005/8/layout/vList2"/>
    <dgm:cxn modelId="{6D4EC194-EE96-4F32-BFB8-DC056BBF2F4A}" type="presParOf" srcId="{7725ED44-9BE1-4039-BE90-A6A7B99A5638}" destId="{02077BBB-2C84-4BC3-A30E-CB7BEFE46043}" srcOrd="5" destOrd="0" presId="urn:microsoft.com/office/officeart/2005/8/layout/vList2"/>
    <dgm:cxn modelId="{DB034029-D2F8-4981-B341-D602FCBC89CA}" type="presParOf" srcId="{7725ED44-9BE1-4039-BE90-A6A7B99A5638}" destId="{20BB2172-8081-449D-9E2A-2F187B34664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3E392F-BEE7-4E7F-B443-2F290522C2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53FE11-F288-451B-AE1B-E1CAEAA6F006}">
      <dgm:prSet/>
      <dgm:spPr/>
      <dgm:t>
        <a:bodyPr/>
        <a:lstStyle/>
        <a:p>
          <a:r>
            <a:rPr lang="pt-BR" b="1"/>
            <a:t>Cena 1: O cliente procura por filmes de um certo gênero</a:t>
          </a:r>
          <a:endParaRPr lang="en-US"/>
        </a:p>
      </dgm:t>
    </dgm:pt>
    <dgm:pt modelId="{0E40DA8D-EC99-4E63-9F22-989908EF8DFF}" type="parTrans" cxnId="{9FD380B7-3B07-4A38-91A5-B65C0FDA3546}">
      <dgm:prSet/>
      <dgm:spPr/>
      <dgm:t>
        <a:bodyPr/>
        <a:lstStyle/>
        <a:p>
          <a:endParaRPr lang="en-US"/>
        </a:p>
      </dgm:t>
    </dgm:pt>
    <dgm:pt modelId="{10288844-61AA-4DD7-A2BF-32D8D3035BC1}" type="sibTrans" cxnId="{9FD380B7-3B07-4A38-91A5-B65C0FDA3546}">
      <dgm:prSet/>
      <dgm:spPr/>
      <dgm:t>
        <a:bodyPr/>
        <a:lstStyle/>
        <a:p>
          <a:endParaRPr lang="en-US"/>
        </a:p>
      </dgm:t>
    </dgm:pt>
    <dgm:pt modelId="{688F1E3C-8D43-40EB-AAA1-B284462D48FC}">
      <dgm:prSet/>
      <dgm:spPr/>
      <dgm:t>
        <a:bodyPr/>
        <a:lstStyle/>
        <a:p>
          <a:r>
            <a:rPr lang="pt-BR" b="1"/>
            <a:t>Agentes: Cliente, Atendente, Balconista</a:t>
          </a:r>
          <a:endParaRPr lang="en-US"/>
        </a:p>
      </dgm:t>
    </dgm:pt>
    <dgm:pt modelId="{EE7B1CC5-42BD-41B6-BE2D-DE2AE2673B18}" type="parTrans" cxnId="{5F3F97BF-6579-45FB-A97B-263522393B8F}">
      <dgm:prSet/>
      <dgm:spPr/>
      <dgm:t>
        <a:bodyPr/>
        <a:lstStyle/>
        <a:p>
          <a:endParaRPr lang="en-US"/>
        </a:p>
      </dgm:t>
    </dgm:pt>
    <dgm:pt modelId="{CDCF872D-669B-42FB-BE6C-1691694A0940}" type="sibTrans" cxnId="{5F3F97BF-6579-45FB-A97B-263522393B8F}">
      <dgm:prSet/>
      <dgm:spPr/>
      <dgm:t>
        <a:bodyPr/>
        <a:lstStyle/>
        <a:p>
          <a:endParaRPr lang="en-US"/>
        </a:p>
      </dgm:t>
    </dgm:pt>
    <dgm:pt modelId="{83CBF0C2-B2C5-4A57-92D5-40CEE4B1DEE6}">
      <dgm:prSet/>
      <dgm:spPr/>
      <dgm:t>
        <a:bodyPr/>
        <a:lstStyle/>
        <a:p>
          <a:r>
            <a:rPr lang="pt-BR" b="1"/>
            <a:t>Ações:</a:t>
          </a:r>
          <a:endParaRPr lang="en-US"/>
        </a:p>
      </dgm:t>
    </dgm:pt>
    <dgm:pt modelId="{534806F2-1C90-47D7-B3ED-2BE391650012}" type="parTrans" cxnId="{D63D1316-DC80-46A9-8462-40CE91995CA6}">
      <dgm:prSet/>
      <dgm:spPr/>
      <dgm:t>
        <a:bodyPr/>
        <a:lstStyle/>
        <a:p>
          <a:endParaRPr lang="en-US"/>
        </a:p>
      </dgm:t>
    </dgm:pt>
    <dgm:pt modelId="{3125587D-32EF-4721-AA69-744E4AF44313}" type="sibTrans" cxnId="{D63D1316-DC80-46A9-8462-40CE91995CA6}">
      <dgm:prSet/>
      <dgm:spPr/>
      <dgm:t>
        <a:bodyPr/>
        <a:lstStyle/>
        <a:p>
          <a:endParaRPr lang="en-US"/>
        </a:p>
      </dgm:t>
    </dgm:pt>
    <dgm:pt modelId="{D84C926D-3C37-44D6-914D-850058FF7757}">
      <dgm:prSet/>
      <dgm:spPr/>
      <dgm:t>
        <a:bodyPr/>
        <a:lstStyle/>
        <a:p>
          <a:r>
            <a:rPr lang="pt-BR" i="1"/>
            <a:t>Cliente: - Eu gostaria de comprar um filme de ação.</a:t>
          </a:r>
          <a:endParaRPr lang="en-US"/>
        </a:p>
      </dgm:t>
    </dgm:pt>
    <dgm:pt modelId="{5D3D68F5-7D59-4185-93AB-67F1596F1E8D}" type="parTrans" cxnId="{6C09460D-C68E-493D-A148-4A45473DC632}">
      <dgm:prSet/>
      <dgm:spPr/>
      <dgm:t>
        <a:bodyPr/>
        <a:lstStyle/>
        <a:p>
          <a:endParaRPr lang="en-US"/>
        </a:p>
      </dgm:t>
    </dgm:pt>
    <dgm:pt modelId="{C5DAE381-C8E9-4A61-8758-ED7E3B23F5FC}" type="sibTrans" cxnId="{6C09460D-C68E-493D-A148-4A45473DC632}">
      <dgm:prSet/>
      <dgm:spPr/>
      <dgm:t>
        <a:bodyPr/>
        <a:lstStyle/>
        <a:p>
          <a:endParaRPr lang="en-US"/>
        </a:p>
      </dgm:t>
    </dgm:pt>
    <dgm:pt modelId="{51E06886-9A0F-4835-8146-BA533BAA0476}">
      <dgm:prSet/>
      <dgm:spPr/>
      <dgm:t>
        <a:bodyPr/>
        <a:lstStyle/>
        <a:p>
          <a:r>
            <a:rPr lang="pt-BR" i="1"/>
            <a:t>Atendente: - Nós apenas alugamos.</a:t>
          </a:r>
          <a:endParaRPr lang="en-US"/>
        </a:p>
      </dgm:t>
    </dgm:pt>
    <dgm:pt modelId="{8069B254-E98D-4B6E-9F1C-4C03F9396E0B}" type="parTrans" cxnId="{9E770D1C-097F-4763-910F-8AE53210F76F}">
      <dgm:prSet/>
      <dgm:spPr/>
      <dgm:t>
        <a:bodyPr/>
        <a:lstStyle/>
        <a:p>
          <a:endParaRPr lang="en-US"/>
        </a:p>
      </dgm:t>
    </dgm:pt>
    <dgm:pt modelId="{96775180-4793-4955-AA14-75F19D38A94B}" type="sibTrans" cxnId="{9E770D1C-097F-4763-910F-8AE53210F76F}">
      <dgm:prSet/>
      <dgm:spPr/>
      <dgm:t>
        <a:bodyPr/>
        <a:lstStyle/>
        <a:p>
          <a:endParaRPr lang="en-US"/>
        </a:p>
      </dgm:t>
    </dgm:pt>
    <dgm:pt modelId="{6726C8FE-64CB-435C-A9F0-0F3586058665}">
      <dgm:prSet/>
      <dgm:spPr/>
      <dgm:t>
        <a:bodyPr/>
        <a:lstStyle/>
        <a:p>
          <a:r>
            <a:rPr lang="pt-BR" i="1"/>
            <a:t>Cliente: - Tudo bem. Então, por favor, me dê algumas dicas de filmes de ação.</a:t>
          </a:r>
          <a:endParaRPr lang="en-US"/>
        </a:p>
      </dgm:t>
    </dgm:pt>
    <dgm:pt modelId="{DC834183-BBD7-4339-86AE-512C87BFDED5}" type="parTrans" cxnId="{FF571FDB-B272-4D94-8F5B-1A5453FC8D4F}">
      <dgm:prSet/>
      <dgm:spPr/>
      <dgm:t>
        <a:bodyPr/>
        <a:lstStyle/>
        <a:p>
          <a:endParaRPr lang="en-US"/>
        </a:p>
      </dgm:t>
    </dgm:pt>
    <dgm:pt modelId="{836BCA4B-F5D4-44CA-91C4-BE89F087E777}" type="sibTrans" cxnId="{FF571FDB-B272-4D94-8F5B-1A5453FC8D4F}">
      <dgm:prSet/>
      <dgm:spPr/>
      <dgm:t>
        <a:bodyPr/>
        <a:lstStyle/>
        <a:p>
          <a:endParaRPr lang="en-US"/>
        </a:p>
      </dgm:t>
    </dgm:pt>
    <dgm:pt modelId="{06786E57-A65C-4BE6-9DE9-B7B4C96D0404}">
      <dgm:prSet/>
      <dgm:spPr/>
      <dgm:t>
        <a:bodyPr/>
        <a:lstStyle/>
        <a:p>
          <a:r>
            <a:rPr lang="pt-BR" i="1"/>
            <a:t>Atendente: Com algum ator especial.</a:t>
          </a:r>
          <a:endParaRPr lang="en-US"/>
        </a:p>
      </dgm:t>
    </dgm:pt>
    <dgm:pt modelId="{0EF482FE-D193-4F34-98F7-A6BDD2C7D544}" type="parTrans" cxnId="{8DE82D8C-68F3-4303-92B7-7312307FAAA4}">
      <dgm:prSet/>
      <dgm:spPr/>
      <dgm:t>
        <a:bodyPr/>
        <a:lstStyle/>
        <a:p>
          <a:endParaRPr lang="en-US"/>
        </a:p>
      </dgm:t>
    </dgm:pt>
    <dgm:pt modelId="{423D3C19-E400-432D-8271-68F81997E2F7}" type="sibTrans" cxnId="{8DE82D8C-68F3-4303-92B7-7312307FAAA4}">
      <dgm:prSet/>
      <dgm:spPr/>
      <dgm:t>
        <a:bodyPr/>
        <a:lstStyle/>
        <a:p>
          <a:endParaRPr lang="en-US"/>
        </a:p>
      </dgm:t>
    </dgm:pt>
    <dgm:pt modelId="{151A6AC3-E9BD-45FA-842F-E0CCB6C551DD}">
      <dgm:prSet/>
      <dgm:spPr/>
      <dgm:t>
        <a:bodyPr/>
        <a:lstStyle/>
        <a:p>
          <a:r>
            <a:rPr lang="pt-BR" i="1"/>
            <a:t>Cliente: Pode ser com Chuck Norris, Van Dame, Statellone, Charles Bronson</a:t>
          </a:r>
          <a:endParaRPr lang="en-US"/>
        </a:p>
      </dgm:t>
    </dgm:pt>
    <dgm:pt modelId="{FE0F21C3-C893-4D5D-98F7-A3C05116C2D8}" type="parTrans" cxnId="{256836B0-6F0F-43C6-941E-549F99F0D5A3}">
      <dgm:prSet/>
      <dgm:spPr/>
      <dgm:t>
        <a:bodyPr/>
        <a:lstStyle/>
        <a:p>
          <a:endParaRPr lang="en-US"/>
        </a:p>
      </dgm:t>
    </dgm:pt>
    <dgm:pt modelId="{AEE7310E-6FFF-4C9C-8DD6-6FAC4D8F69B1}" type="sibTrans" cxnId="{256836B0-6F0F-43C6-941E-549F99F0D5A3}">
      <dgm:prSet/>
      <dgm:spPr/>
      <dgm:t>
        <a:bodyPr/>
        <a:lstStyle/>
        <a:p>
          <a:endParaRPr lang="en-US"/>
        </a:p>
      </dgm:t>
    </dgm:pt>
    <dgm:pt modelId="{AF013F40-F96D-4528-97E1-81E92D9D0BFA}">
      <dgm:prSet/>
      <dgm:spPr/>
      <dgm:t>
        <a:bodyPr/>
        <a:lstStyle/>
        <a:p>
          <a:r>
            <a:rPr lang="pt-BR" i="1"/>
            <a:t>Atendente: Temos estes aqui.</a:t>
          </a:r>
          <a:endParaRPr lang="en-US"/>
        </a:p>
      </dgm:t>
    </dgm:pt>
    <dgm:pt modelId="{22BC0898-66D5-4416-9606-DB3833B3AB7A}" type="parTrans" cxnId="{3A22F2A0-9111-4C1D-AB33-1DC61EC78682}">
      <dgm:prSet/>
      <dgm:spPr/>
      <dgm:t>
        <a:bodyPr/>
        <a:lstStyle/>
        <a:p>
          <a:endParaRPr lang="en-US"/>
        </a:p>
      </dgm:t>
    </dgm:pt>
    <dgm:pt modelId="{5EE6E085-E5ED-4B16-8DF1-F6D1DDADEABA}" type="sibTrans" cxnId="{3A22F2A0-9111-4C1D-AB33-1DC61EC78682}">
      <dgm:prSet/>
      <dgm:spPr/>
      <dgm:t>
        <a:bodyPr/>
        <a:lstStyle/>
        <a:p>
          <a:endParaRPr lang="en-US"/>
        </a:p>
      </dgm:t>
    </dgm:pt>
    <dgm:pt modelId="{F023BA73-030A-476F-879B-2FB51E427BEC}">
      <dgm:prSet/>
      <dgm:spPr/>
      <dgm:t>
        <a:bodyPr/>
        <a:lstStyle/>
        <a:p>
          <a:r>
            <a:rPr lang="pt-BR" i="1"/>
            <a:t>A atendente apresenta dez filmes. O cliente escolhe cinco e fica em dúvida se já assistiu outros três. Ele também pergunta à atendente se os outros dois filmes são bons. Após conversar durante alguns minutos com a atendente que entende muito do gênero, decide ficar com seis fitas. A atendente encaminha o cliente à balconista para calcular o valor da locação e o prazo de devolução. Após consultar as tabelas de preços e prazos, a balconista apresenta três planos de pagamento.</a:t>
          </a:r>
          <a:endParaRPr lang="en-US"/>
        </a:p>
      </dgm:t>
    </dgm:pt>
    <dgm:pt modelId="{BFC51612-C0B3-4B43-A484-860C2C7C342A}" type="parTrans" cxnId="{44E28F48-6D82-4AAD-9067-86767CEB832F}">
      <dgm:prSet/>
      <dgm:spPr/>
      <dgm:t>
        <a:bodyPr/>
        <a:lstStyle/>
        <a:p>
          <a:endParaRPr lang="en-US"/>
        </a:p>
      </dgm:t>
    </dgm:pt>
    <dgm:pt modelId="{382D2B27-355C-4EB9-81AA-E5E0BB96424D}" type="sibTrans" cxnId="{44E28F48-6D82-4AAD-9067-86767CEB832F}">
      <dgm:prSet/>
      <dgm:spPr/>
      <dgm:t>
        <a:bodyPr/>
        <a:lstStyle/>
        <a:p>
          <a:endParaRPr lang="en-US"/>
        </a:p>
      </dgm:t>
    </dgm:pt>
    <dgm:pt modelId="{D66C6165-9EC5-481B-BB9F-749871C6E899}">
      <dgm:prSet/>
      <dgm:spPr/>
      <dgm:t>
        <a:bodyPr/>
        <a:lstStyle/>
        <a:p>
          <a:r>
            <a:rPr lang="pt-BR" i="1"/>
            <a:t>Balconista: - Se você devolver em um dia, paga apenas R$ 6,00. Se devolver em seis dias paga R$ 12,00 e se devolver em uma semana paga R$ 15,00. Após este prazo paga mais R$ 2,00 por fita, por dia.</a:t>
          </a:r>
          <a:endParaRPr lang="en-US"/>
        </a:p>
      </dgm:t>
    </dgm:pt>
    <dgm:pt modelId="{BBCD6ABB-F5D5-41AA-983E-2127F2D60788}" type="parTrans" cxnId="{796FBF9C-F5BD-4C06-8FC6-5DB8B4096F0D}">
      <dgm:prSet/>
      <dgm:spPr/>
      <dgm:t>
        <a:bodyPr/>
        <a:lstStyle/>
        <a:p>
          <a:endParaRPr lang="en-US"/>
        </a:p>
      </dgm:t>
    </dgm:pt>
    <dgm:pt modelId="{2440854F-C13C-4809-B19B-C5495A7DD20F}" type="sibTrans" cxnId="{796FBF9C-F5BD-4C06-8FC6-5DB8B4096F0D}">
      <dgm:prSet/>
      <dgm:spPr/>
      <dgm:t>
        <a:bodyPr/>
        <a:lstStyle/>
        <a:p>
          <a:endParaRPr lang="en-US"/>
        </a:p>
      </dgm:t>
    </dgm:pt>
    <dgm:pt modelId="{09ECDDE4-90D8-4B97-8F9C-3BEEA3E1FA20}" type="pres">
      <dgm:prSet presAssocID="{C03E392F-BEE7-4E7F-B443-2F290522C2B4}" presName="linear" presStyleCnt="0">
        <dgm:presLayoutVars>
          <dgm:animLvl val="lvl"/>
          <dgm:resizeHandles val="exact"/>
        </dgm:presLayoutVars>
      </dgm:prSet>
      <dgm:spPr/>
    </dgm:pt>
    <dgm:pt modelId="{78F56174-A22C-4539-9DDD-B0E0EBBABB7E}" type="pres">
      <dgm:prSet presAssocID="{C653FE11-F288-451B-AE1B-E1CAEAA6F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9CC5EB-5D5A-4DBA-BCAF-469A2C98E466}" type="pres">
      <dgm:prSet presAssocID="{10288844-61AA-4DD7-A2BF-32D8D3035BC1}" presName="spacer" presStyleCnt="0"/>
      <dgm:spPr/>
    </dgm:pt>
    <dgm:pt modelId="{ACFEF99E-2FD3-4365-8AF1-E0A2BE118123}" type="pres">
      <dgm:prSet presAssocID="{688F1E3C-8D43-40EB-AAA1-B284462D48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BCE826-8671-4320-AD29-FBB7E114FAD9}" type="pres">
      <dgm:prSet presAssocID="{CDCF872D-669B-42FB-BE6C-1691694A0940}" presName="spacer" presStyleCnt="0"/>
      <dgm:spPr/>
    </dgm:pt>
    <dgm:pt modelId="{AC488E88-B85C-4474-A85C-82324827B008}" type="pres">
      <dgm:prSet presAssocID="{83CBF0C2-B2C5-4A57-92D5-40CEE4B1DEE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047093-C06C-4B18-84F5-129DB98E77A5}" type="pres">
      <dgm:prSet presAssocID="{83CBF0C2-B2C5-4A57-92D5-40CEE4B1DEE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C09460D-C68E-493D-A148-4A45473DC632}" srcId="{83CBF0C2-B2C5-4A57-92D5-40CEE4B1DEE6}" destId="{D84C926D-3C37-44D6-914D-850058FF7757}" srcOrd="0" destOrd="0" parTransId="{5D3D68F5-7D59-4185-93AB-67F1596F1E8D}" sibTransId="{C5DAE381-C8E9-4A61-8758-ED7E3B23F5FC}"/>
    <dgm:cxn modelId="{D63D1316-DC80-46A9-8462-40CE91995CA6}" srcId="{C03E392F-BEE7-4E7F-B443-2F290522C2B4}" destId="{83CBF0C2-B2C5-4A57-92D5-40CEE4B1DEE6}" srcOrd="2" destOrd="0" parTransId="{534806F2-1C90-47D7-B3ED-2BE391650012}" sibTransId="{3125587D-32EF-4721-AA69-744E4AF44313}"/>
    <dgm:cxn modelId="{9E770D1C-097F-4763-910F-8AE53210F76F}" srcId="{83CBF0C2-B2C5-4A57-92D5-40CEE4B1DEE6}" destId="{51E06886-9A0F-4835-8146-BA533BAA0476}" srcOrd="1" destOrd="0" parTransId="{8069B254-E98D-4B6E-9F1C-4C03F9396E0B}" sibTransId="{96775180-4793-4955-AA14-75F19D38A94B}"/>
    <dgm:cxn modelId="{83274C22-1F32-4CB3-8C18-EA8A40B4BD09}" type="presOf" srcId="{6726C8FE-64CB-435C-A9F0-0F3586058665}" destId="{50047093-C06C-4B18-84F5-129DB98E77A5}" srcOrd="0" destOrd="2" presId="urn:microsoft.com/office/officeart/2005/8/layout/vList2"/>
    <dgm:cxn modelId="{45701E40-B686-44EC-8C43-4742725CF15B}" type="presOf" srcId="{F023BA73-030A-476F-879B-2FB51E427BEC}" destId="{50047093-C06C-4B18-84F5-129DB98E77A5}" srcOrd="0" destOrd="6" presId="urn:microsoft.com/office/officeart/2005/8/layout/vList2"/>
    <dgm:cxn modelId="{61EA9B63-4E37-40A4-B59F-BE09134EABD4}" type="presOf" srcId="{D66C6165-9EC5-481B-BB9F-749871C6E899}" destId="{50047093-C06C-4B18-84F5-129DB98E77A5}" srcOrd="0" destOrd="7" presId="urn:microsoft.com/office/officeart/2005/8/layout/vList2"/>
    <dgm:cxn modelId="{44E28F48-6D82-4AAD-9067-86767CEB832F}" srcId="{83CBF0C2-B2C5-4A57-92D5-40CEE4B1DEE6}" destId="{F023BA73-030A-476F-879B-2FB51E427BEC}" srcOrd="6" destOrd="0" parTransId="{BFC51612-C0B3-4B43-A484-860C2C7C342A}" sibTransId="{382D2B27-355C-4EB9-81AA-E5E0BB96424D}"/>
    <dgm:cxn modelId="{CDDE3C77-D6CA-4887-AE66-725D7465A683}" type="presOf" srcId="{83CBF0C2-B2C5-4A57-92D5-40CEE4B1DEE6}" destId="{AC488E88-B85C-4474-A85C-82324827B008}" srcOrd="0" destOrd="0" presId="urn:microsoft.com/office/officeart/2005/8/layout/vList2"/>
    <dgm:cxn modelId="{05FD0284-D9BC-454D-8833-CE8382CF8CC1}" type="presOf" srcId="{D84C926D-3C37-44D6-914D-850058FF7757}" destId="{50047093-C06C-4B18-84F5-129DB98E77A5}" srcOrd="0" destOrd="0" presId="urn:microsoft.com/office/officeart/2005/8/layout/vList2"/>
    <dgm:cxn modelId="{8DE82D8C-68F3-4303-92B7-7312307FAAA4}" srcId="{83CBF0C2-B2C5-4A57-92D5-40CEE4B1DEE6}" destId="{06786E57-A65C-4BE6-9DE9-B7B4C96D0404}" srcOrd="3" destOrd="0" parTransId="{0EF482FE-D193-4F34-98F7-A6BDD2C7D544}" sibTransId="{423D3C19-E400-432D-8271-68F81997E2F7}"/>
    <dgm:cxn modelId="{3697889B-E4D9-4043-BDDF-333B5AEAE4F1}" type="presOf" srcId="{06786E57-A65C-4BE6-9DE9-B7B4C96D0404}" destId="{50047093-C06C-4B18-84F5-129DB98E77A5}" srcOrd="0" destOrd="3" presId="urn:microsoft.com/office/officeart/2005/8/layout/vList2"/>
    <dgm:cxn modelId="{132C919C-4D27-4C4C-9A06-1CF2DEDE2F1A}" type="presOf" srcId="{C653FE11-F288-451B-AE1B-E1CAEAA6F006}" destId="{78F56174-A22C-4539-9DDD-B0E0EBBABB7E}" srcOrd="0" destOrd="0" presId="urn:microsoft.com/office/officeart/2005/8/layout/vList2"/>
    <dgm:cxn modelId="{796FBF9C-F5BD-4C06-8FC6-5DB8B4096F0D}" srcId="{83CBF0C2-B2C5-4A57-92D5-40CEE4B1DEE6}" destId="{D66C6165-9EC5-481B-BB9F-749871C6E899}" srcOrd="7" destOrd="0" parTransId="{BBCD6ABB-F5D5-41AA-983E-2127F2D60788}" sibTransId="{2440854F-C13C-4809-B19B-C5495A7DD20F}"/>
    <dgm:cxn modelId="{3A22F2A0-9111-4C1D-AB33-1DC61EC78682}" srcId="{83CBF0C2-B2C5-4A57-92D5-40CEE4B1DEE6}" destId="{AF013F40-F96D-4528-97E1-81E92D9D0BFA}" srcOrd="5" destOrd="0" parTransId="{22BC0898-66D5-4416-9606-DB3833B3AB7A}" sibTransId="{5EE6E085-E5ED-4B16-8DF1-F6D1DDADEABA}"/>
    <dgm:cxn modelId="{CFAA97AC-EFED-4DB9-B9F8-E4C322A90870}" type="presOf" srcId="{C03E392F-BEE7-4E7F-B443-2F290522C2B4}" destId="{09ECDDE4-90D8-4B97-8F9C-3BEEA3E1FA20}" srcOrd="0" destOrd="0" presId="urn:microsoft.com/office/officeart/2005/8/layout/vList2"/>
    <dgm:cxn modelId="{256836B0-6F0F-43C6-941E-549F99F0D5A3}" srcId="{83CBF0C2-B2C5-4A57-92D5-40CEE4B1DEE6}" destId="{151A6AC3-E9BD-45FA-842F-E0CCB6C551DD}" srcOrd="4" destOrd="0" parTransId="{FE0F21C3-C893-4D5D-98F7-A3C05116C2D8}" sibTransId="{AEE7310E-6FFF-4C9C-8DD6-6FAC4D8F69B1}"/>
    <dgm:cxn modelId="{9FD380B7-3B07-4A38-91A5-B65C0FDA3546}" srcId="{C03E392F-BEE7-4E7F-B443-2F290522C2B4}" destId="{C653FE11-F288-451B-AE1B-E1CAEAA6F006}" srcOrd="0" destOrd="0" parTransId="{0E40DA8D-EC99-4E63-9F22-989908EF8DFF}" sibTransId="{10288844-61AA-4DD7-A2BF-32D8D3035BC1}"/>
    <dgm:cxn modelId="{E35B4EBE-B8BA-4DFC-9D5B-A0D7CC363608}" type="presOf" srcId="{51E06886-9A0F-4835-8146-BA533BAA0476}" destId="{50047093-C06C-4B18-84F5-129DB98E77A5}" srcOrd="0" destOrd="1" presId="urn:microsoft.com/office/officeart/2005/8/layout/vList2"/>
    <dgm:cxn modelId="{5F3F97BF-6579-45FB-A97B-263522393B8F}" srcId="{C03E392F-BEE7-4E7F-B443-2F290522C2B4}" destId="{688F1E3C-8D43-40EB-AAA1-B284462D48FC}" srcOrd="1" destOrd="0" parTransId="{EE7B1CC5-42BD-41B6-BE2D-DE2AE2673B18}" sibTransId="{CDCF872D-669B-42FB-BE6C-1691694A0940}"/>
    <dgm:cxn modelId="{31FE2CC1-5B64-4AC3-9FF1-55AC7CADD873}" type="presOf" srcId="{AF013F40-F96D-4528-97E1-81E92D9D0BFA}" destId="{50047093-C06C-4B18-84F5-129DB98E77A5}" srcOrd="0" destOrd="5" presId="urn:microsoft.com/office/officeart/2005/8/layout/vList2"/>
    <dgm:cxn modelId="{F8CB08CC-7326-4901-B391-152739C95A9E}" type="presOf" srcId="{151A6AC3-E9BD-45FA-842F-E0CCB6C551DD}" destId="{50047093-C06C-4B18-84F5-129DB98E77A5}" srcOrd="0" destOrd="4" presId="urn:microsoft.com/office/officeart/2005/8/layout/vList2"/>
    <dgm:cxn modelId="{FF571FDB-B272-4D94-8F5B-1A5453FC8D4F}" srcId="{83CBF0C2-B2C5-4A57-92D5-40CEE4B1DEE6}" destId="{6726C8FE-64CB-435C-A9F0-0F3586058665}" srcOrd="2" destOrd="0" parTransId="{DC834183-BBD7-4339-86AE-512C87BFDED5}" sibTransId="{836BCA4B-F5D4-44CA-91C4-BE89F087E777}"/>
    <dgm:cxn modelId="{B0ABA0FB-F47A-416B-9515-1510F4E822B7}" type="presOf" srcId="{688F1E3C-8D43-40EB-AAA1-B284462D48FC}" destId="{ACFEF99E-2FD3-4365-8AF1-E0A2BE118123}" srcOrd="0" destOrd="0" presId="urn:microsoft.com/office/officeart/2005/8/layout/vList2"/>
    <dgm:cxn modelId="{E5DE95E4-FC7F-408C-BAC9-9DC3620B5A94}" type="presParOf" srcId="{09ECDDE4-90D8-4B97-8F9C-3BEEA3E1FA20}" destId="{78F56174-A22C-4539-9DDD-B0E0EBBABB7E}" srcOrd="0" destOrd="0" presId="urn:microsoft.com/office/officeart/2005/8/layout/vList2"/>
    <dgm:cxn modelId="{6F0AEB86-64C5-4053-9741-8159E9444B7F}" type="presParOf" srcId="{09ECDDE4-90D8-4B97-8F9C-3BEEA3E1FA20}" destId="{5F9CC5EB-5D5A-4DBA-BCAF-469A2C98E466}" srcOrd="1" destOrd="0" presId="urn:microsoft.com/office/officeart/2005/8/layout/vList2"/>
    <dgm:cxn modelId="{95DA7CAF-63C9-4ECF-A7D3-0BC5C87646EC}" type="presParOf" srcId="{09ECDDE4-90D8-4B97-8F9C-3BEEA3E1FA20}" destId="{ACFEF99E-2FD3-4365-8AF1-E0A2BE118123}" srcOrd="2" destOrd="0" presId="urn:microsoft.com/office/officeart/2005/8/layout/vList2"/>
    <dgm:cxn modelId="{E4F51664-CFF1-41DE-AA26-0A3742518B86}" type="presParOf" srcId="{09ECDDE4-90D8-4B97-8F9C-3BEEA3E1FA20}" destId="{34BCE826-8671-4320-AD29-FBB7E114FAD9}" srcOrd="3" destOrd="0" presId="urn:microsoft.com/office/officeart/2005/8/layout/vList2"/>
    <dgm:cxn modelId="{37A055D1-A2FB-4F74-A7E1-B7534DF53468}" type="presParOf" srcId="{09ECDDE4-90D8-4B97-8F9C-3BEEA3E1FA20}" destId="{AC488E88-B85C-4474-A85C-82324827B008}" srcOrd="4" destOrd="0" presId="urn:microsoft.com/office/officeart/2005/8/layout/vList2"/>
    <dgm:cxn modelId="{E84CFF60-D799-42AD-B476-18442A10CDD8}" type="presParOf" srcId="{09ECDDE4-90D8-4B97-8F9C-3BEEA3E1FA20}" destId="{50047093-C06C-4B18-84F5-129DB98E77A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9C2257-8D87-49DC-A209-336936484B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17634B-AE0D-4387-AA87-8D04EE017BCD}">
      <dgm:prSet/>
      <dgm:spPr/>
      <dgm:t>
        <a:bodyPr/>
        <a:lstStyle/>
        <a:p>
          <a:r>
            <a:rPr lang="pt-BR" b="0"/>
            <a:t>É um formato de escrita e desenho. </a:t>
          </a:r>
          <a:endParaRPr lang="en-US"/>
        </a:p>
      </dgm:t>
    </dgm:pt>
    <dgm:pt modelId="{CA064B50-A058-46CB-AACE-1E325259EAD5}" type="parTrans" cxnId="{728295E6-0166-42F7-A7A3-F3B30FFF15B7}">
      <dgm:prSet/>
      <dgm:spPr/>
      <dgm:t>
        <a:bodyPr/>
        <a:lstStyle/>
        <a:p>
          <a:endParaRPr lang="en-US"/>
        </a:p>
      </dgm:t>
    </dgm:pt>
    <dgm:pt modelId="{5EBD564B-CF78-44EF-BCC9-5FBB448C1833}" type="sibTrans" cxnId="{728295E6-0166-42F7-A7A3-F3B30FFF15B7}">
      <dgm:prSet/>
      <dgm:spPr/>
      <dgm:t>
        <a:bodyPr/>
        <a:lstStyle/>
        <a:p>
          <a:endParaRPr lang="en-US"/>
        </a:p>
      </dgm:t>
    </dgm:pt>
    <dgm:pt modelId="{DEBAC2AC-4FE3-48A0-AB29-858E9259FA55}">
      <dgm:prSet/>
      <dgm:spPr/>
      <dgm:t>
        <a:bodyPr/>
        <a:lstStyle/>
        <a:p>
          <a:r>
            <a:rPr lang="pt-BR" b="0"/>
            <a:t>Conjunto de caixas colocados em ordem logicamente sequenciada. </a:t>
          </a:r>
          <a:endParaRPr lang="en-US"/>
        </a:p>
      </dgm:t>
    </dgm:pt>
    <dgm:pt modelId="{DD2A0F4D-9F07-4DF0-9B79-8E91548E19AB}" type="parTrans" cxnId="{FB13BAC6-4767-48F4-B77A-E5087B7796D8}">
      <dgm:prSet/>
      <dgm:spPr/>
      <dgm:t>
        <a:bodyPr/>
        <a:lstStyle/>
        <a:p>
          <a:endParaRPr lang="en-US"/>
        </a:p>
      </dgm:t>
    </dgm:pt>
    <dgm:pt modelId="{8E799401-830F-4D07-B184-9C76F7CBE734}" type="sibTrans" cxnId="{FB13BAC6-4767-48F4-B77A-E5087B7796D8}">
      <dgm:prSet/>
      <dgm:spPr/>
      <dgm:t>
        <a:bodyPr/>
        <a:lstStyle/>
        <a:p>
          <a:endParaRPr lang="en-US"/>
        </a:p>
      </dgm:t>
    </dgm:pt>
    <dgm:pt modelId="{B98C7312-E627-4F70-BE3A-F096942A2B48}">
      <dgm:prSet/>
      <dgm:spPr/>
      <dgm:t>
        <a:bodyPr/>
        <a:lstStyle/>
        <a:p>
          <a:r>
            <a:rPr lang="pt-BR" b="0"/>
            <a:t>Cada caixa ou quadro é um lugar para o escritor colocar informações, imagens, símbolos ou textos. </a:t>
          </a:r>
          <a:endParaRPr lang="en-US"/>
        </a:p>
      </dgm:t>
    </dgm:pt>
    <dgm:pt modelId="{BDD5D7A6-64ED-480E-AEF1-61C8A6D79754}" type="parTrans" cxnId="{5E327A87-D7E0-4EA7-9244-8C637C13DE7F}">
      <dgm:prSet/>
      <dgm:spPr/>
      <dgm:t>
        <a:bodyPr/>
        <a:lstStyle/>
        <a:p>
          <a:endParaRPr lang="en-US"/>
        </a:p>
      </dgm:t>
    </dgm:pt>
    <dgm:pt modelId="{D196DD7D-810F-4092-A490-7D0DF6D62922}" type="sibTrans" cxnId="{5E327A87-D7E0-4EA7-9244-8C637C13DE7F}">
      <dgm:prSet/>
      <dgm:spPr/>
      <dgm:t>
        <a:bodyPr/>
        <a:lstStyle/>
        <a:p>
          <a:endParaRPr lang="en-US"/>
        </a:p>
      </dgm:t>
    </dgm:pt>
    <dgm:pt modelId="{B63A17E3-3FAE-4539-8CEA-77DC82626C40}">
      <dgm:prSet/>
      <dgm:spPr/>
      <dgm:t>
        <a:bodyPr/>
        <a:lstStyle/>
        <a:p>
          <a:r>
            <a:rPr lang="pt-BR" b="0"/>
            <a:t>Cada quadro deve apresentar a cena que descreve a situação, os atores e as ações que cada um deve desempenhar.</a:t>
          </a:r>
          <a:endParaRPr lang="en-US"/>
        </a:p>
      </dgm:t>
    </dgm:pt>
    <dgm:pt modelId="{BB30CC16-E96C-448A-B239-D5726F65FF63}" type="parTrans" cxnId="{8DE039B4-6B84-4633-9A1D-07441483B7B2}">
      <dgm:prSet/>
      <dgm:spPr/>
      <dgm:t>
        <a:bodyPr/>
        <a:lstStyle/>
        <a:p>
          <a:endParaRPr lang="en-US"/>
        </a:p>
      </dgm:t>
    </dgm:pt>
    <dgm:pt modelId="{82D68B2C-E666-4846-9E09-F7CD1C50B5E6}" type="sibTrans" cxnId="{8DE039B4-6B84-4633-9A1D-07441483B7B2}">
      <dgm:prSet/>
      <dgm:spPr/>
      <dgm:t>
        <a:bodyPr/>
        <a:lstStyle/>
        <a:p>
          <a:endParaRPr lang="en-US"/>
        </a:p>
      </dgm:t>
    </dgm:pt>
    <dgm:pt modelId="{3BDE224E-B6B1-486A-844D-06C25E079901}">
      <dgm:prSet/>
      <dgm:spPr/>
      <dgm:t>
        <a:bodyPr/>
        <a:lstStyle/>
        <a:p>
          <a:r>
            <a:rPr lang="pt-BR" b="0"/>
            <a:t>Abaixo de cada quadro devem estar descritas as ações que os atores desempenham.</a:t>
          </a:r>
          <a:endParaRPr lang="en-US"/>
        </a:p>
      </dgm:t>
    </dgm:pt>
    <dgm:pt modelId="{7F07FB83-C1F6-464C-A2C0-892984ACB2AD}" type="parTrans" cxnId="{6E87B83E-62CC-4869-8831-11BC0384D093}">
      <dgm:prSet/>
      <dgm:spPr/>
      <dgm:t>
        <a:bodyPr/>
        <a:lstStyle/>
        <a:p>
          <a:endParaRPr lang="en-US"/>
        </a:p>
      </dgm:t>
    </dgm:pt>
    <dgm:pt modelId="{E48AB948-B62B-4039-A26B-56A517296084}" type="sibTrans" cxnId="{6E87B83E-62CC-4869-8831-11BC0384D093}">
      <dgm:prSet/>
      <dgm:spPr/>
      <dgm:t>
        <a:bodyPr/>
        <a:lstStyle/>
        <a:p>
          <a:endParaRPr lang="en-US"/>
        </a:p>
      </dgm:t>
    </dgm:pt>
    <dgm:pt modelId="{D50DD05B-E142-4BFA-B8E1-6718A341005B}" type="pres">
      <dgm:prSet presAssocID="{D19C2257-8D87-49DC-A209-336936484BB3}" presName="root" presStyleCnt="0">
        <dgm:presLayoutVars>
          <dgm:dir/>
          <dgm:resizeHandles val="exact"/>
        </dgm:presLayoutVars>
      </dgm:prSet>
      <dgm:spPr/>
    </dgm:pt>
    <dgm:pt modelId="{5E6DFE06-9F56-4BF2-A074-5754AA4F43E3}" type="pres">
      <dgm:prSet presAssocID="{2A17634B-AE0D-4387-AA87-8D04EE017BCD}" presName="compNode" presStyleCnt="0"/>
      <dgm:spPr/>
    </dgm:pt>
    <dgm:pt modelId="{D7A5E0FC-17AD-4853-966D-E06F1B0B9E20}" type="pres">
      <dgm:prSet presAssocID="{2A17634B-AE0D-4387-AA87-8D04EE017BCD}" presName="bgRect" presStyleLbl="bgShp" presStyleIdx="0" presStyleCnt="5"/>
      <dgm:spPr/>
    </dgm:pt>
    <dgm:pt modelId="{C6C92FA3-D717-47ED-97C3-95156082FEB6}" type="pres">
      <dgm:prSet presAssocID="{2A17634B-AE0D-4387-AA87-8D04EE017B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0BE6FFC3-88E8-4E42-B5B1-A65833488C50}" type="pres">
      <dgm:prSet presAssocID="{2A17634B-AE0D-4387-AA87-8D04EE017BCD}" presName="spaceRect" presStyleCnt="0"/>
      <dgm:spPr/>
    </dgm:pt>
    <dgm:pt modelId="{EE16DFF1-DF53-43E5-A6EC-373BA1A83422}" type="pres">
      <dgm:prSet presAssocID="{2A17634B-AE0D-4387-AA87-8D04EE017BCD}" presName="parTx" presStyleLbl="revTx" presStyleIdx="0" presStyleCnt="5">
        <dgm:presLayoutVars>
          <dgm:chMax val="0"/>
          <dgm:chPref val="0"/>
        </dgm:presLayoutVars>
      </dgm:prSet>
      <dgm:spPr/>
    </dgm:pt>
    <dgm:pt modelId="{98CA91B3-A6B7-4F39-AA8D-2DD3244B153B}" type="pres">
      <dgm:prSet presAssocID="{5EBD564B-CF78-44EF-BCC9-5FBB448C1833}" presName="sibTrans" presStyleCnt="0"/>
      <dgm:spPr/>
    </dgm:pt>
    <dgm:pt modelId="{F43D6A89-F82E-4CA8-A56D-61A8401EF298}" type="pres">
      <dgm:prSet presAssocID="{DEBAC2AC-4FE3-48A0-AB29-858E9259FA55}" presName="compNode" presStyleCnt="0"/>
      <dgm:spPr/>
    </dgm:pt>
    <dgm:pt modelId="{833D799E-472F-4A3C-A90A-4B62F4650B1B}" type="pres">
      <dgm:prSet presAssocID="{DEBAC2AC-4FE3-48A0-AB29-858E9259FA55}" presName="bgRect" presStyleLbl="bgShp" presStyleIdx="1" presStyleCnt="5"/>
      <dgm:spPr/>
    </dgm:pt>
    <dgm:pt modelId="{7E3849E2-EAE9-45F2-81E2-0D35B142DDD2}" type="pres">
      <dgm:prSet presAssocID="{DEBAC2AC-4FE3-48A0-AB29-858E9259FA5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ixa"/>
        </a:ext>
      </dgm:extLst>
    </dgm:pt>
    <dgm:pt modelId="{12FF74F9-F194-4763-BBF8-AC06885DDBB7}" type="pres">
      <dgm:prSet presAssocID="{DEBAC2AC-4FE3-48A0-AB29-858E9259FA55}" presName="spaceRect" presStyleCnt="0"/>
      <dgm:spPr/>
    </dgm:pt>
    <dgm:pt modelId="{9F8E142A-EDCA-4EBA-9796-881C3448D0C4}" type="pres">
      <dgm:prSet presAssocID="{DEBAC2AC-4FE3-48A0-AB29-858E9259FA55}" presName="parTx" presStyleLbl="revTx" presStyleIdx="1" presStyleCnt="5">
        <dgm:presLayoutVars>
          <dgm:chMax val="0"/>
          <dgm:chPref val="0"/>
        </dgm:presLayoutVars>
      </dgm:prSet>
      <dgm:spPr/>
    </dgm:pt>
    <dgm:pt modelId="{C100CCD2-8F08-4986-A89B-4102E33EF047}" type="pres">
      <dgm:prSet presAssocID="{8E799401-830F-4D07-B184-9C76F7CBE734}" presName="sibTrans" presStyleCnt="0"/>
      <dgm:spPr/>
    </dgm:pt>
    <dgm:pt modelId="{3125D9A2-3ECD-4958-A889-18F797F93C4A}" type="pres">
      <dgm:prSet presAssocID="{B98C7312-E627-4F70-BE3A-F096942A2B48}" presName="compNode" presStyleCnt="0"/>
      <dgm:spPr/>
    </dgm:pt>
    <dgm:pt modelId="{F7922539-BA85-4BAA-B77F-CA604A2406CE}" type="pres">
      <dgm:prSet presAssocID="{B98C7312-E627-4F70-BE3A-F096942A2B48}" presName="bgRect" presStyleLbl="bgShp" presStyleIdx="2" presStyleCnt="5"/>
      <dgm:spPr/>
    </dgm:pt>
    <dgm:pt modelId="{28E2260C-F421-488D-B44F-254ABC01F172}" type="pres">
      <dgm:prSet presAssocID="{B98C7312-E627-4F70-BE3A-F096942A2B4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F4A3DFC8-596D-4279-9DB5-04C120872DE8}" type="pres">
      <dgm:prSet presAssocID="{B98C7312-E627-4F70-BE3A-F096942A2B48}" presName="spaceRect" presStyleCnt="0"/>
      <dgm:spPr/>
    </dgm:pt>
    <dgm:pt modelId="{555D03D3-81C5-4E6B-A071-39191A333DB0}" type="pres">
      <dgm:prSet presAssocID="{B98C7312-E627-4F70-BE3A-F096942A2B48}" presName="parTx" presStyleLbl="revTx" presStyleIdx="2" presStyleCnt="5">
        <dgm:presLayoutVars>
          <dgm:chMax val="0"/>
          <dgm:chPref val="0"/>
        </dgm:presLayoutVars>
      </dgm:prSet>
      <dgm:spPr/>
    </dgm:pt>
    <dgm:pt modelId="{5DDAC5F6-5515-4C57-AEA1-2EC98DCA40A4}" type="pres">
      <dgm:prSet presAssocID="{D196DD7D-810F-4092-A490-7D0DF6D62922}" presName="sibTrans" presStyleCnt="0"/>
      <dgm:spPr/>
    </dgm:pt>
    <dgm:pt modelId="{CF6FDEB7-D24E-4AA9-AB7B-3851F101F902}" type="pres">
      <dgm:prSet presAssocID="{B63A17E3-3FAE-4539-8CEA-77DC82626C40}" presName="compNode" presStyleCnt="0"/>
      <dgm:spPr/>
    </dgm:pt>
    <dgm:pt modelId="{10479142-4FA1-4685-98DE-5326E0A6115E}" type="pres">
      <dgm:prSet presAssocID="{B63A17E3-3FAE-4539-8CEA-77DC82626C40}" presName="bgRect" presStyleLbl="bgShp" presStyleIdx="3" presStyleCnt="5"/>
      <dgm:spPr/>
    </dgm:pt>
    <dgm:pt modelId="{624DE1C6-8CA9-433B-AB9A-2D661EFCB9DC}" type="pres">
      <dgm:prSet presAssocID="{B63A17E3-3FAE-4539-8CEA-77DC82626C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5CBE3BEA-EE9E-4AF2-8799-AC7F254BBB8F}" type="pres">
      <dgm:prSet presAssocID="{B63A17E3-3FAE-4539-8CEA-77DC82626C40}" presName="spaceRect" presStyleCnt="0"/>
      <dgm:spPr/>
    </dgm:pt>
    <dgm:pt modelId="{FEEA97B2-BCE0-4E3D-A1F9-C4F123AF1B54}" type="pres">
      <dgm:prSet presAssocID="{B63A17E3-3FAE-4539-8CEA-77DC82626C40}" presName="parTx" presStyleLbl="revTx" presStyleIdx="3" presStyleCnt="5">
        <dgm:presLayoutVars>
          <dgm:chMax val="0"/>
          <dgm:chPref val="0"/>
        </dgm:presLayoutVars>
      </dgm:prSet>
      <dgm:spPr/>
    </dgm:pt>
    <dgm:pt modelId="{A7F68542-7BC7-4517-99D7-A7738ACD0003}" type="pres">
      <dgm:prSet presAssocID="{82D68B2C-E666-4846-9E09-F7CD1C50B5E6}" presName="sibTrans" presStyleCnt="0"/>
      <dgm:spPr/>
    </dgm:pt>
    <dgm:pt modelId="{078444D5-6A7B-4750-BBD5-5D51FF750B72}" type="pres">
      <dgm:prSet presAssocID="{3BDE224E-B6B1-486A-844D-06C25E079901}" presName="compNode" presStyleCnt="0"/>
      <dgm:spPr/>
    </dgm:pt>
    <dgm:pt modelId="{F92EE782-4C64-4D8E-9D2F-2FD60411736A}" type="pres">
      <dgm:prSet presAssocID="{3BDE224E-B6B1-486A-844D-06C25E079901}" presName="bgRect" presStyleLbl="bgShp" presStyleIdx="4" presStyleCnt="5"/>
      <dgm:spPr/>
    </dgm:pt>
    <dgm:pt modelId="{87A4F169-47D1-4685-B16C-2E61ABC0CAE8}" type="pres">
      <dgm:prSet presAssocID="{3BDE224E-B6B1-486A-844D-06C25E0799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65EAE3C6-43BE-47EC-8AA2-0F964D0F0ED8}" type="pres">
      <dgm:prSet presAssocID="{3BDE224E-B6B1-486A-844D-06C25E079901}" presName="spaceRect" presStyleCnt="0"/>
      <dgm:spPr/>
    </dgm:pt>
    <dgm:pt modelId="{B4955D56-6F70-4CC2-8886-C9D889BBDBB7}" type="pres">
      <dgm:prSet presAssocID="{3BDE224E-B6B1-486A-844D-06C25E0799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F86400-FF49-4BC7-A4DE-7A63F327A361}" type="presOf" srcId="{3BDE224E-B6B1-486A-844D-06C25E079901}" destId="{B4955D56-6F70-4CC2-8886-C9D889BBDBB7}" srcOrd="0" destOrd="0" presId="urn:microsoft.com/office/officeart/2018/2/layout/IconVerticalSolidList"/>
    <dgm:cxn modelId="{E43A1112-371D-4F17-AE13-B8D2495F8F00}" type="presOf" srcId="{D19C2257-8D87-49DC-A209-336936484BB3}" destId="{D50DD05B-E142-4BFA-B8E1-6718A341005B}" srcOrd="0" destOrd="0" presId="urn:microsoft.com/office/officeart/2018/2/layout/IconVerticalSolidList"/>
    <dgm:cxn modelId="{2D221B1D-13F7-4C3E-851D-1703BA86DBF7}" type="presOf" srcId="{DEBAC2AC-4FE3-48A0-AB29-858E9259FA55}" destId="{9F8E142A-EDCA-4EBA-9796-881C3448D0C4}" srcOrd="0" destOrd="0" presId="urn:microsoft.com/office/officeart/2018/2/layout/IconVerticalSolidList"/>
    <dgm:cxn modelId="{6E87B83E-62CC-4869-8831-11BC0384D093}" srcId="{D19C2257-8D87-49DC-A209-336936484BB3}" destId="{3BDE224E-B6B1-486A-844D-06C25E079901}" srcOrd="4" destOrd="0" parTransId="{7F07FB83-C1F6-464C-A2C0-892984ACB2AD}" sibTransId="{E48AB948-B62B-4039-A26B-56A517296084}"/>
    <dgm:cxn modelId="{F8DA234F-19AC-43A5-8397-8555DBD8ADD4}" type="presOf" srcId="{B63A17E3-3FAE-4539-8CEA-77DC82626C40}" destId="{FEEA97B2-BCE0-4E3D-A1F9-C4F123AF1B54}" srcOrd="0" destOrd="0" presId="urn:microsoft.com/office/officeart/2018/2/layout/IconVerticalSolidList"/>
    <dgm:cxn modelId="{5E327A87-D7E0-4EA7-9244-8C637C13DE7F}" srcId="{D19C2257-8D87-49DC-A209-336936484BB3}" destId="{B98C7312-E627-4F70-BE3A-F096942A2B48}" srcOrd="2" destOrd="0" parTransId="{BDD5D7A6-64ED-480E-AEF1-61C8A6D79754}" sibTransId="{D196DD7D-810F-4092-A490-7D0DF6D62922}"/>
    <dgm:cxn modelId="{8DE039B4-6B84-4633-9A1D-07441483B7B2}" srcId="{D19C2257-8D87-49DC-A209-336936484BB3}" destId="{B63A17E3-3FAE-4539-8CEA-77DC82626C40}" srcOrd="3" destOrd="0" parTransId="{BB30CC16-E96C-448A-B239-D5726F65FF63}" sibTransId="{82D68B2C-E666-4846-9E09-F7CD1C50B5E6}"/>
    <dgm:cxn modelId="{FB13BAC6-4767-48F4-B77A-E5087B7796D8}" srcId="{D19C2257-8D87-49DC-A209-336936484BB3}" destId="{DEBAC2AC-4FE3-48A0-AB29-858E9259FA55}" srcOrd="1" destOrd="0" parTransId="{DD2A0F4D-9F07-4DF0-9B79-8E91548E19AB}" sibTransId="{8E799401-830F-4D07-B184-9C76F7CBE734}"/>
    <dgm:cxn modelId="{442DBDE3-3513-4D57-96D4-F3C1F26A2194}" type="presOf" srcId="{2A17634B-AE0D-4387-AA87-8D04EE017BCD}" destId="{EE16DFF1-DF53-43E5-A6EC-373BA1A83422}" srcOrd="0" destOrd="0" presId="urn:microsoft.com/office/officeart/2018/2/layout/IconVerticalSolidList"/>
    <dgm:cxn modelId="{728295E6-0166-42F7-A7A3-F3B30FFF15B7}" srcId="{D19C2257-8D87-49DC-A209-336936484BB3}" destId="{2A17634B-AE0D-4387-AA87-8D04EE017BCD}" srcOrd="0" destOrd="0" parTransId="{CA064B50-A058-46CB-AACE-1E325259EAD5}" sibTransId="{5EBD564B-CF78-44EF-BCC9-5FBB448C1833}"/>
    <dgm:cxn modelId="{5FFB9DF1-F94F-40F9-AFAA-82307886C770}" type="presOf" srcId="{B98C7312-E627-4F70-BE3A-F096942A2B48}" destId="{555D03D3-81C5-4E6B-A071-39191A333DB0}" srcOrd="0" destOrd="0" presId="urn:microsoft.com/office/officeart/2018/2/layout/IconVerticalSolidList"/>
    <dgm:cxn modelId="{60781AA0-0416-408C-BFB8-B084C821E277}" type="presParOf" srcId="{D50DD05B-E142-4BFA-B8E1-6718A341005B}" destId="{5E6DFE06-9F56-4BF2-A074-5754AA4F43E3}" srcOrd="0" destOrd="0" presId="urn:microsoft.com/office/officeart/2018/2/layout/IconVerticalSolidList"/>
    <dgm:cxn modelId="{60EC7E7D-8084-4F14-9F73-14C780F7B8CB}" type="presParOf" srcId="{5E6DFE06-9F56-4BF2-A074-5754AA4F43E3}" destId="{D7A5E0FC-17AD-4853-966D-E06F1B0B9E20}" srcOrd="0" destOrd="0" presId="urn:microsoft.com/office/officeart/2018/2/layout/IconVerticalSolidList"/>
    <dgm:cxn modelId="{F76BC5EB-BA34-4977-A7CC-6A1D135655BD}" type="presParOf" srcId="{5E6DFE06-9F56-4BF2-A074-5754AA4F43E3}" destId="{C6C92FA3-D717-47ED-97C3-95156082FEB6}" srcOrd="1" destOrd="0" presId="urn:microsoft.com/office/officeart/2018/2/layout/IconVerticalSolidList"/>
    <dgm:cxn modelId="{E8AA0D40-823C-4756-A75B-8E0901C1EDD6}" type="presParOf" srcId="{5E6DFE06-9F56-4BF2-A074-5754AA4F43E3}" destId="{0BE6FFC3-88E8-4E42-B5B1-A65833488C50}" srcOrd="2" destOrd="0" presId="urn:microsoft.com/office/officeart/2018/2/layout/IconVerticalSolidList"/>
    <dgm:cxn modelId="{F5A80A29-4A7E-4165-9793-4BD2D31D9D54}" type="presParOf" srcId="{5E6DFE06-9F56-4BF2-A074-5754AA4F43E3}" destId="{EE16DFF1-DF53-43E5-A6EC-373BA1A83422}" srcOrd="3" destOrd="0" presId="urn:microsoft.com/office/officeart/2018/2/layout/IconVerticalSolidList"/>
    <dgm:cxn modelId="{650F7676-62C2-4F97-BCF8-3E376AD59CF6}" type="presParOf" srcId="{D50DD05B-E142-4BFA-B8E1-6718A341005B}" destId="{98CA91B3-A6B7-4F39-AA8D-2DD3244B153B}" srcOrd="1" destOrd="0" presId="urn:microsoft.com/office/officeart/2018/2/layout/IconVerticalSolidList"/>
    <dgm:cxn modelId="{AA28BDDE-FE58-4798-BC90-48DA12A41CE0}" type="presParOf" srcId="{D50DD05B-E142-4BFA-B8E1-6718A341005B}" destId="{F43D6A89-F82E-4CA8-A56D-61A8401EF298}" srcOrd="2" destOrd="0" presId="urn:microsoft.com/office/officeart/2018/2/layout/IconVerticalSolidList"/>
    <dgm:cxn modelId="{ABA3512F-52F3-49C1-8626-BE9CB3DE85B7}" type="presParOf" srcId="{F43D6A89-F82E-4CA8-A56D-61A8401EF298}" destId="{833D799E-472F-4A3C-A90A-4B62F4650B1B}" srcOrd="0" destOrd="0" presId="urn:microsoft.com/office/officeart/2018/2/layout/IconVerticalSolidList"/>
    <dgm:cxn modelId="{EE85BE92-5341-4B42-A58D-FF271C315E2A}" type="presParOf" srcId="{F43D6A89-F82E-4CA8-A56D-61A8401EF298}" destId="{7E3849E2-EAE9-45F2-81E2-0D35B142DDD2}" srcOrd="1" destOrd="0" presId="urn:microsoft.com/office/officeart/2018/2/layout/IconVerticalSolidList"/>
    <dgm:cxn modelId="{F503417D-6715-45EE-B918-0EB2E634FE4C}" type="presParOf" srcId="{F43D6A89-F82E-4CA8-A56D-61A8401EF298}" destId="{12FF74F9-F194-4763-BBF8-AC06885DDBB7}" srcOrd="2" destOrd="0" presId="urn:microsoft.com/office/officeart/2018/2/layout/IconVerticalSolidList"/>
    <dgm:cxn modelId="{EF9751D9-1543-46CB-8A3D-647540603483}" type="presParOf" srcId="{F43D6A89-F82E-4CA8-A56D-61A8401EF298}" destId="{9F8E142A-EDCA-4EBA-9796-881C3448D0C4}" srcOrd="3" destOrd="0" presId="urn:microsoft.com/office/officeart/2018/2/layout/IconVerticalSolidList"/>
    <dgm:cxn modelId="{416622CB-95D2-47DF-A9C5-BC4C15786B20}" type="presParOf" srcId="{D50DD05B-E142-4BFA-B8E1-6718A341005B}" destId="{C100CCD2-8F08-4986-A89B-4102E33EF047}" srcOrd="3" destOrd="0" presId="urn:microsoft.com/office/officeart/2018/2/layout/IconVerticalSolidList"/>
    <dgm:cxn modelId="{3C626DA0-D215-405B-9720-109E1477E713}" type="presParOf" srcId="{D50DD05B-E142-4BFA-B8E1-6718A341005B}" destId="{3125D9A2-3ECD-4958-A889-18F797F93C4A}" srcOrd="4" destOrd="0" presId="urn:microsoft.com/office/officeart/2018/2/layout/IconVerticalSolidList"/>
    <dgm:cxn modelId="{061DCD2D-D06B-41B0-B297-C3AAA0153082}" type="presParOf" srcId="{3125D9A2-3ECD-4958-A889-18F797F93C4A}" destId="{F7922539-BA85-4BAA-B77F-CA604A2406CE}" srcOrd="0" destOrd="0" presId="urn:microsoft.com/office/officeart/2018/2/layout/IconVerticalSolidList"/>
    <dgm:cxn modelId="{7CFF9917-3240-4343-AADD-350724E5C924}" type="presParOf" srcId="{3125D9A2-3ECD-4958-A889-18F797F93C4A}" destId="{28E2260C-F421-488D-B44F-254ABC01F172}" srcOrd="1" destOrd="0" presId="urn:microsoft.com/office/officeart/2018/2/layout/IconVerticalSolidList"/>
    <dgm:cxn modelId="{C0AECCA9-52FB-4D70-AE8C-6F84412AF600}" type="presParOf" srcId="{3125D9A2-3ECD-4958-A889-18F797F93C4A}" destId="{F4A3DFC8-596D-4279-9DB5-04C120872DE8}" srcOrd="2" destOrd="0" presId="urn:microsoft.com/office/officeart/2018/2/layout/IconVerticalSolidList"/>
    <dgm:cxn modelId="{AE1F9005-D0D0-425B-B88A-E05EAC5E05F1}" type="presParOf" srcId="{3125D9A2-3ECD-4958-A889-18F797F93C4A}" destId="{555D03D3-81C5-4E6B-A071-39191A333DB0}" srcOrd="3" destOrd="0" presId="urn:microsoft.com/office/officeart/2018/2/layout/IconVerticalSolidList"/>
    <dgm:cxn modelId="{3E60A76E-980B-4178-8880-F7ACA95CFE12}" type="presParOf" srcId="{D50DD05B-E142-4BFA-B8E1-6718A341005B}" destId="{5DDAC5F6-5515-4C57-AEA1-2EC98DCA40A4}" srcOrd="5" destOrd="0" presId="urn:microsoft.com/office/officeart/2018/2/layout/IconVerticalSolidList"/>
    <dgm:cxn modelId="{9166B627-7C33-4935-A599-E020EA9951F8}" type="presParOf" srcId="{D50DD05B-E142-4BFA-B8E1-6718A341005B}" destId="{CF6FDEB7-D24E-4AA9-AB7B-3851F101F902}" srcOrd="6" destOrd="0" presId="urn:microsoft.com/office/officeart/2018/2/layout/IconVerticalSolidList"/>
    <dgm:cxn modelId="{1C9DC87D-BA4F-4A7A-8126-8EAB8AEBF274}" type="presParOf" srcId="{CF6FDEB7-D24E-4AA9-AB7B-3851F101F902}" destId="{10479142-4FA1-4685-98DE-5326E0A6115E}" srcOrd="0" destOrd="0" presId="urn:microsoft.com/office/officeart/2018/2/layout/IconVerticalSolidList"/>
    <dgm:cxn modelId="{3B4D11FF-05A0-4198-AE9D-284EB06E2DF8}" type="presParOf" srcId="{CF6FDEB7-D24E-4AA9-AB7B-3851F101F902}" destId="{624DE1C6-8CA9-433B-AB9A-2D661EFCB9DC}" srcOrd="1" destOrd="0" presId="urn:microsoft.com/office/officeart/2018/2/layout/IconVerticalSolidList"/>
    <dgm:cxn modelId="{81863EA7-CE5D-4187-865A-748D733DEC18}" type="presParOf" srcId="{CF6FDEB7-D24E-4AA9-AB7B-3851F101F902}" destId="{5CBE3BEA-EE9E-4AF2-8799-AC7F254BBB8F}" srcOrd="2" destOrd="0" presId="urn:microsoft.com/office/officeart/2018/2/layout/IconVerticalSolidList"/>
    <dgm:cxn modelId="{D423B572-4D8C-4550-97D1-E783757C8623}" type="presParOf" srcId="{CF6FDEB7-D24E-4AA9-AB7B-3851F101F902}" destId="{FEEA97B2-BCE0-4E3D-A1F9-C4F123AF1B54}" srcOrd="3" destOrd="0" presId="urn:microsoft.com/office/officeart/2018/2/layout/IconVerticalSolidList"/>
    <dgm:cxn modelId="{C54F02DA-C01F-46BC-9CCA-686C57B93686}" type="presParOf" srcId="{D50DD05B-E142-4BFA-B8E1-6718A341005B}" destId="{A7F68542-7BC7-4517-99D7-A7738ACD0003}" srcOrd="7" destOrd="0" presId="urn:microsoft.com/office/officeart/2018/2/layout/IconVerticalSolidList"/>
    <dgm:cxn modelId="{32811076-7F72-4082-83CA-D4DA9F27FABA}" type="presParOf" srcId="{D50DD05B-E142-4BFA-B8E1-6718A341005B}" destId="{078444D5-6A7B-4750-BBD5-5D51FF750B72}" srcOrd="8" destOrd="0" presId="urn:microsoft.com/office/officeart/2018/2/layout/IconVerticalSolidList"/>
    <dgm:cxn modelId="{1244822B-8227-4007-BBE4-BBC0D2428BC0}" type="presParOf" srcId="{078444D5-6A7B-4750-BBD5-5D51FF750B72}" destId="{F92EE782-4C64-4D8E-9D2F-2FD60411736A}" srcOrd="0" destOrd="0" presId="urn:microsoft.com/office/officeart/2018/2/layout/IconVerticalSolidList"/>
    <dgm:cxn modelId="{DBEDC805-63D8-445B-95F5-9850DC325D78}" type="presParOf" srcId="{078444D5-6A7B-4750-BBD5-5D51FF750B72}" destId="{87A4F169-47D1-4685-B16C-2E61ABC0CAE8}" srcOrd="1" destOrd="0" presId="urn:microsoft.com/office/officeart/2018/2/layout/IconVerticalSolidList"/>
    <dgm:cxn modelId="{052257C7-35CF-4D6D-A7AB-2701E190AFBB}" type="presParOf" srcId="{078444D5-6A7B-4750-BBD5-5D51FF750B72}" destId="{65EAE3C6-43BE-47EC-8AA2-0F964D0F0ED8}" srcOrd="2" destOrd="0" presId="urn:microsoft.com/office/officeart/2018/2/layout/IconVerticalSolidList"/>
    <dgm:cxn modelId="{F5B156E9-C9D4-49A0-A22E-F1E7955DE307}" type="presParOf" srcId="{078444D5-6A7B-4750-BBD5-5D51FF750B72}" destId="{B4955D56-6F70-4CC2-8886-C9D889BBDB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C9239-166A-4CB4-9012-6DA325DEEC07}">
      <dsp:nvSpPr>
        <dsp:cNvPr id="0" name=""/>
        <dsp:cNvSpPr/>
      </dsp:nvSpPr>
      <dsp:spPr>
        <a:xfrm>
          <a:off x="2227" y="462697"/>
          <a:ext cx="1766786" cy="10600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Cliente (Turista)</a:t>
          </a:r>
          <a:endParaRPr lang="en-US" sz="1400" kern="1200" dirty="0"/>
        </a:p>
      </dsp:txBody>
      <dsp:txXfrm>
        <a:off x="2227" y="462697"/>
        <a:ext cx="1766786" cy="1060072"/>
      </dsp:txXfrm>
    </dsp:sp>
    <dsp:sp modelId="{08CF9F59-3D87-4847-B7B3-FD2990E7FE0A}">
      <dsp:nvSpPr>
        <dsp:cNvPr id="0" name=""/>
        <dsp:cNvSpPr/>
      </dsp:nvSpPr>
      <dsp:spPr>
        <a:xfrm>
          <a:off x="1945692" y="462697"/>
          <a:ext cx="1766786" cy="1060072"/>
        </a:xfrm>
        <a:prstGeom prst="rect">
          <a:avLst/>
        </a:prstGeom>
        <a:solidFill>
          <a:schemeClr val="accent5">
            <a:hueOff val="745221"/>
            <a:satOff val="-642"/>
            <a:lumOff val="85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Acesso ao sistema através de login e senha</a:t>
          </a:r>
          <a:endParaRPr lang="en-US" sz="1400" kern="1200" dirty="0"/>
        </a:p>
      </dsp:txBody>
      <dsp:txXfrm>
        <a:off x="1945692" y="462697"/>
        <a:ext cx="1766786" cy="1060072"/>
      </dsp:txXfrm>
    </dsp:sp>
    <dsp:sp modelId="{1D2B4AEA-7D4D-4E96-95FA-D7485068B920}">
      <dsp:nvSpPr>
        <dsp:cNvPr id="0" name=""/>
        <dsp:cNvSpPr/>
      </dsp:nvSpPr>
      <dsp:spPr>
        <a:xfrm>
          <a:off x="3889158" y="462697"/>
          <a:ext cx="1766786" cy="1060072"/>
        </a:xfrm>
        <a:prstGeom prst="rect">
          <a:avLst/>
        </a:prstGeom>
        <a:solidFill>
          <a:schemeClr val="accent5">
            <a:hueOff val="1490443"/>
            <a:satOff val="-1285"/>
            <a:lumOff val="16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Companhia área que tenham convênio com o sistema</a:t>
          </a:r>
          <a:endParaRPr lang="en-US" sz="1400" kern="1200" dirty="0"/>
        </a:p>
      </dsp:txBody>
      <dsp:txXfrm>
        <a:off x="3889158" y="462697"/>
        <a:ext cx="1766786" cy="1060072"/>
      </dsp:txXfrm>
    </dsp:sp>
    <dsp:sp modelId="{6870A607-3F42-435E-992F-8F11770A27DD}">
      <dsp:nvSpPr>
        <dsp:cNvPr id="0" name=""/>
        <dsp:cNvSpPr/>
      </dsp:nvSpPr>
      <dsp:spPr>
        <a:xfrm>
          <a:off x="5832624" y="462697"/>
          <a:ext cx="1766786" cy="1060072"/>
        </a:xfrm>
        <a:prstGeom prst="rect">
          <a:avLst/>
        </a:prstGeom>
        <a:solidFill>
          <a:schemeClr val="accent5">
            <a:hueOff val="2235664"/>
            <a:satOff val="-1927"/>
            <a:lumOff val="2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dos voos de cada companhia área (determinando rota, horários, escalas).</a:t>
          </a:r>
          <a:endParaRPr lang="en-US" sz="1400" kern="1200" dirty="0"/>
        </a:p>
      </dsp:txBody>
      <dsp:txXfrm>
        <a:off x="5832624" y="462697"/>
        <a:ext cx="1766786" cy="1060072"/>
      </dsp:txXfrm>
    </dsp:sp>
    <dsp:sp modelId="{248E3847-E18A-4D65-A8E8-1578A250C7B3}">
      <dsp:nvSpPr>
        <dsp:cNvPr id="0" name=""/>
        <dsp:cNvSpPr/>
      </dsp:nvSpPr>
      <dsp:spPr>
        <a:xfrm>
          <a:off x="2227" y="1699448"/>
          <a:ext cx="1766786" cy="1060072"/>
        </a:xfrm>
        <a:prstGeom prst="rect">
          <a:avLst/>
        </a:prstGeom>
        <a:solidFill>
          <a:schemeClr val="accent5">
            <a:hueOff val="2980885"/>
            <a:satOff val="-2569"/>
            <a:lumOff val="33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Hotéis que tenham convênio com o sistema</a:t>
          </a:r>
          <a:endParaRPr lang="en-US" sz="1400" kern="1200" dirty="0"/>
        </a:p>
      </dsp:txBody>
      <dsp:txXfrm>
        <a:off x="2227" y="1699448"/>
        <a:ext cx="1766786" cy="1060072"/>
      </dsp:txXfrm>
    </dsp:sp>
    <dsp:sp modelId="{6E1A8F92-49F3-4C3F-99AE-60D45AE0DD38}">
      <dsp:nvSpPr>
        <dsp:cNvPr id="0" name=""/>
        <dsp:cNvSpPr/>
      </dsp:nvSpPr>
      <dsp:spPr>
        <a:xfrm>
          <a:off x="1945692" y="1699448"/>
          <a:ext cx="1766786" cy="1060072"/>
        </a:xfrm>
        <a:prstGeom prst="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quartos de cada hotel</a:t>
          </a:r>
          <a:endParaRPr lang="en-US" sz="1400" kern="1200" dirty="0"/>
        </a:p>
      </dsp:txBody>
      <dsp:txXfrm>
        <a:off x="1945692" y="1699448"/>
        <a:ext cx="1766786" cy="1060072"/>
      </dsp:txXfrm>
    </dsp:sp>
    <dsp:sp modelId="{DF880BEB-6BDA-45AB-92A3-2613B0BF4DE0}">
      <dsp:nvSpPr>
        <dsp:cNvPr id="0" name=""/>
        <dsp:cNvSpPr/>
      </dsp:nvSpPr>
      <dsp:spPr>
        <a:xfrm>
          <a:off x="3889158" y="1699448"/>
          <a:ext cx="1766786" cy="1060072"/>
        </a:xfrm>
        <a:prstGeom prst="rect">
          <a:avLst/>
        </a:prstGeom>
        <a:solidFill>
          <a:schemeClr val="accent5">
            <a:hueOff val="4471328"/>
            <a:satOff val="-3854"/>
            <a:lumOff val="5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de Pacotes</a:t>
          </a:r>
          <a:endParaRPr lang="en-US" sz="1400" kern="1200" dirty="0"/>
        </a:p>
      </dsp:txBody>
      <dsp:txXfrm>
        <a:off x="3889158" y="1699448"/>
        <a:ext cx="1766786" cy="1060072"/>
      </dsp:txXfrm>
    </dsp:sp>
    <dsp:sp modelId="{6FFEB554-9D05-4B92-8345-2EBED2790D2A}">
      <dsp:nvSpPr>
        <dsp:cNvPr id="0" name=""/>
        <dsp:cNvSpPr/>
      </dsp:nvSpPr>
      <dsp:spPr>
        <a:xfrm>
          <a:off x="5832624" y="1699448"/>
          <a:ext cx="1766786" cy="1060072"/>
        </a:xfrm>
        <a:prstGeom prst="rect">
          <a:avLst/>
        </a:prstGeom>
        <a:solidFill>
          <a:schemeClr val="accent5">
            <a:hueOff val="5216549"/>
            <a:satOff val="-4496"/>
            <a:lumOff val="594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Consulta a Voos</a:t>
          </a:r>
          <a:endParaRPr lang="en-US" sz="1400" kern="1200" dirty="0"/>
        </a:p>
      </dsp:txBody>
      <dsp:txXfrm>
        <a:off x="5832624" y="1699448"/>
        <a:ext cx="1766786" cy="1060072"/>
      </dsp:txXfrm>
    </dsp:sp>
    <dsp:sp modelId="{98573749-AFE0-4322-AB2F-85B2AB02DED6}">
      <dsp:nvSpPr>
        <dsp:cNvPr id="0" name=""/>
        <dsp:cNvSpPr/>
      </dsp:nvSpPr>
      <dsp:spPr>
        <a:xfrm>
          <a:off x="2227" y="2936199"/>
          <a:ext cx="1766786" cy="1060072"/>
        </a:xfrm>
        <a:prstGeom prst="rect">
          <a:avLst/>
        </a:prstGeom>
        <a:solidFill>
          <a:schemeClr val="accent5">
            <a:hueOff val="5961770"/>
            <a:satOff val="-5138"/>
            <a:lumOff val="67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Consulta a Pacotes</a:t>
          </a:r>
          <a:endParaRPr lang="en-US" sz="1400" kern="1200" dirty="0"/>
        </a:p>
      </dsp:txBody>
      <dsp:txXfrm>
        <a:off x="2227" y="2936199"/>
        <a:ext cx="1766786" cy="1060072"/>
      </dsp:txXfrm>
    </dsp:sp>
    <dsp:sp modelId="{235666CC-6B90-424A-9C98-474C0377E0BA}">
      <dsp:nvSpPr>
        <dsp:cNvPr id="0" name=""/>
        <dsp:cNvSpPr/>
      </dsp:nvSpPr>
      <dsp:spPr>
        <a:xfrm>
          <a:off x="1945692" y="2936199"/>
          <a:ext cx="1766786" cy="1060072"/>
        </a:xfrm>
        <a:prstGeom prst="rect">
          <a:avLst/>
        </a:prstGeom>
        <a:solidFill>
          <a:schemeClr val="accent5">
            <a:hueOff val="6706992"/>
            <a:satOff val="-5780"/>
            <a:lumOff val="764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Consulta a Hotéis</a:t>
          </a:r>
          <a:endParaRPr lang="en-US" sz="1400" kern="1200" dirty="0"/>
        </a:p>
      </dsp:txBody>
      <dsp:txXfrm>
        <a:off x="1945692" y="2936199"/>
        <a:ext cx="1766786" cy="1060072"/>
      </dsp:txXfrm>
    </dsp:sp>
    <dsp:sp modelId="{4DDA5DBE-A1FE-4C4D-B267-5C7947AFC82F}">
      <dsp:nvSpPr>
        <dsp:cNvPr id="0" name=""/>
        <dsp:cNvSpPr/>
      </dsp:nvSpPr>
      <dsp:spPr>
        <a:xfrm>
          <a:off x="3889158" y="2936199"/>
          <a:ext cx="1766786" cy="1060072"/>
        </a:xfrm>
        <a:prstGeom prst="rect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Agendamento e Pagamento de Pacotes</a:t>
          </a:r>
          <a:endParaRPr lang="en-US" sz="1400" kern="1200" dirty="0"/>
        </a:p>
      </dsp:txBody>
      <dsp:txXfrm>
        <a:off x="3889158" y="2936199"/>
        <a:ext cx="1766786" cy="1060072"/>
      </dsp:txXfrm>
    </dsp:sp>
    <dsp:sp modelId="{D1F57E75-4D43-4ABB-9134-2CE6E6D80C4D}">
      <dsp:nvSpPr>
        <dsp:cNvPr id="0" name=""/>
        <dsp:cNvSpPr/>
      </dsp:nvSpPr>
      <dsp:spPr>
        <a:xfrm>
          <a:off x="5832624" y="2936199"/>
          <a:ext cx="1766786" cy="1060072"/>
        </a:xfrm>
        <a:prstGeom prst="rect">
          <a:avLst/>
        </a:prstGeom>
        <a:solidFill>
          <a:schemeClr val="accent5">
            <a:hueOff val="8197434"/>
            <a:satOff val="-7065"/>
            <a:lumOff val="934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Agendamento e Pagamento de Voos</a:t>
          </a:r>
          <a:endParaRPr lang="en-US" sz="1400" kern="1200" dirty="0"/>
        </a:p>
      </dsp:txBody>
      <dsp:txXfrm>
        <a:off x="5832624" y="2936199"/>
        <a:ext cx="1766786" cy="1060072"/>
      </dsp:txXfrm>
    </dsp:sp>
    <dsp:sp modelId="{5757E788-82B9-4512-BF04-690DFD8C9699}">
      <dsp:nvSpPr>
        <dsp:cNvPr id="0" name=""/>
        <dsp:cNvSpPr/>
      </dsp:nvSpPr>
      <dsp:spPr>
        <a:xfrm>
          <a:off x="2227" y="4172950"/>
          <a:ext cx="1766786" cy="1060072"/>
        </a:xfrm>
        <a:prstGeom prst="rect">
          <a:avLst/>
        </a:prstGeom>
        <a:solidFill>
          <a:schemeClr val="accent5">
            <a:hueOff val="8942655"/>
            <a:satOff val="-7707"/>
            <a:lumOff val="1019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Agendamento e Pagamento de Hotéis</a:t>
          </a:r>
          <a:endParaRPr lang="en-US" sz="1400" kern="1200" dirty="0"/>
        </a:p>
      </dsp:txBody>
      <dsp:txXfrm>
        <a:off x="2227" y="4172950"/>
        <a:ext cx="1766786" cy="1060072"/>
      </dsp:txXfrm>
    </dsp:sp>
    <dsp:sp modelId="{3A02C02A-0B04-48B8-8DD4-531AE0362B79}">
      <dsp:nvSpPr>
        <dsp:cNvPr id="0" name=""/>
        <dsp:cNvSpPr/>
      </dsp:nvSpPr>
      <dsp:spPr>
        <a:xfrm>
          <a:off x="1945692" y="4172950"/>
          <a:ext cx="1766786" cy="1060072"/>
        </a:xfrm>
        <a:prstGeom prst="rect">
          <a:avLst/>
        </a:prstGeom>
        <a:solidFill>
          <a:schemeClr val="accent5">
            <a:hueOff val="9687876"/>
            <a:satOff val="-8349"/>
            <a:lumOff val="1104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Lembretes das Datas</a:t>
          </a:r>
          <a:endParaRPr lang="en-US" sz="1400" kern="1200" dirty="0"/>
        </a:p>
      </dsp:txBody>
      <dsp:txXfrm>
        <a:off x="1945692" y="4172950"/>
        <a:ext cx="1766786" cy="1060072"/>
      </dsp:txXfrm>
    </dsp:sp>
    <dsp:sp modelId="{A2B20CB1-954B-4058-911F-730F24BEFBE9}">
      <dsp:nvSpPr>
        <dsp:cNvPr id="0" name=""/>
        <dsp:cNvSpPr/>
      </dsp:nvSpPr>
      <dsp:spPr>
        <a:xfrm>
          <a:off x="3889158" y="4172950"/>
          <a:ext cx="1766786" cy="1060072"/>
        </a:xfrm>
        <a:prstGeom prst="rect">
          <a:avLst/>
        </a:prstGeom>
        <a:solidFill>
          <a:schemeClr val="accent5">
            <a:hueOff val="10433098"/>
            <a:satOff val="-8992"/>
            <a:lumOff val="118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Trocar Voos/Pacotes/Hotéis</a:t>
          </a:r>
          <a:endParaRPr lang="en-US" sz="1400" kern="1200" dirty="0"/>
        </a:p>
      </dsp:txBody>
      <dsp:txXfrm>
        <a:off x="3889158" y="4172950"/>
        <a:ext cx="1766786" cy="1060072"/>
      </dsp:txXfrm>
    </dsp:sp>
    <dsp:sp modelId="{B132B616-A698-4B8C-9B25-16F922D93BF2}">
      <dsp:nvSpPr>
        <dsp:cNvPr id="0" name=""/>
        <dsp:cNvSpPr/>
      </dsp:nvSpPr>
      <dsp:spPr>
        <a:xfrm>
          <a:off x="5832624" y="4172950"/>
          <a:ext cx="1766786" cy="1060072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Cancelar Voos/Pacotes/Hotéis</a:t>
          </a:r>
          <a:endParaRPr lang="en-US" sz="1400" kern="1200" dirty="0"/>
        </a:p>
      </dsp:txBody>
      <dsp:txXfrm>
        <a:off x="5832624" y="4172950"/>
        <a:ext cx="1766786" cy="1060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4441D-6DFC-46DC-B9B2-E74591E64B18}">
      <dsp:nvSpPr>
        <dsp:cNvPr id="0" name=""/>
        <dsp:cNvSpPr/>
      </dsp:nvSpPr>
      <dsp:spPr>
        <a:xfrm>
          <a:off x="5077649" y="2038921"/>
          <a:ext cx="3976846" cy="46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065"/>
              </a:lnTo>
              <a:lnTo>
                <a:pt x="3976846" y="230065"/>
              </a:lnTo>
              <a:lnTo>
                <a:pt x="3976846" y="46013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152A9-0B8B-4BDA-9182-69B8D3541CC7}">
      <dsp:nvSpPr>
        <dsp:cNvPr id="0" name=""/>
        <dsp:cNvSpPr/>
      </dsp:nvSpPr>
      <dsp:spPr>
        <a:xfrm>
          <a:off x="5077649" y="2038921"/>
          <a:ext cx="1325615" cy="46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065"/>
              </a:lnTo>
              <a:lnTo>
                <a:pt x="1325615" y="230065"/>
              </a:lnTo>
              <a:lnTo>
                <a:pt x="1325615" y="46013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DD178-31E7-4CB2-B6D2-CC7B65F779E7}">
      <dsp:nvSpPr>
        <dsp:cNvPr id="0" name=""/>
        <dsp:cNvSpPr/>
      </dsp:nvSpPr>
      <dsp:spPr>
        <a:xfrm>
          <a:off x="3752033" y="2038921"/>
          <a:ext cx="1325615" cy="460130"/>
        </a:xfrm>
        <a:custGeom>
          <a:avLst/>
          <a:gdLst/>
          <a:ahLst/>
          <a:cxnLst/>
          <a:rect l="0" t="0" r="0" b="0"/>
          <a:pathLst>
            <a:path>
              <a:moveTo>
                <a:pt x="1325615" y="0"/>
              </a:moveTo>
              <a:lnTo>
                <a:pt x="1325615" y="230065"/>
              </a:lnTo>
              <a:lnTo>
                <a:pt x="0" y="230065"/>
              </a:lnTo>
              <a:lnTo>
                <a:pt x="0" y="46013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68E3D-877F-454C-8DF4-7D2936457E18}">
      <dsp:nvSpPr>
        <dsp:cNvPr id="0" name=""/>
        <dsp:cNvSpPr/>
      </dsp:nvSpPr>
      <dsp:spPr>
        <a:xfrm>
          <a:off x="1100802" y="2038921"/>
          <a:ext cx="3976846" cy="460130"/>
        </a:xfrm>
        <a:custGeom>
          <a:avLst/>
          <a:gdLst/>
          <a:ahLst/>
          <a:cxnLst/>
          <a:rect l="0" t="0" r="0" b="0"/>
          <a:pathLst>
            <a:path>
              <a:moveTo>
                <a:pt x="3976846" y="0"/>
              </a:moveTo>
              <a:lnTo>
                <a:pt x="3976846" y="230065"/>
              </a:lnTo>
              <a:lnTo>
                <a:pt x="0" y="230065"/>
              </a:lnTo>
              <a:lnTo>
                <a:pt x="0" y="460130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EECC4-140C-41B3-B502-768C13B30A37}">
      <dsp:nvSpPr>
        <dsp:cNvPr id="0" name=""/>
        <dsp:cNvSpPr/>
      </dsp:nvSpPr>
      <dsp:spPr>
        <a:xfrm>
          <a:off x="3982099" y="943371"/>
          <a:ext cx="2191099" cy="1095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Métodos Orientado a Ponto de Vista</a:t>
          </a:r>
        </a:p>
      </dsp:txBody>
      <dsp:txXfrm>
        <a:off x="3982099" y="943371"/>
        <a:ext cx="2191099" cy="1095549"/>
      </dsp:txXfrm>
    </dsp:sp>
    <dsp:sp modelId="{E1FBD092-1048-4651-9063-B6568656109B}">
      <dsp:nvSpPr>
        <dsp:cNvPr id="0" name=""/>
        <dsp:cNvSpPr/>
      </dsp:nvSpPr>
      <dsp:spPr>
        <a:xfrm>
          <a:off x="5253" y="2499052"/>
          <a:ext cx="2191099" cy="1095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JAD</a:t>
          </a:r>
        </a:p>
      </dsp:txBody>
      <dsp:txXfrm>
        <a:off x="5253" y="2499052"/>
        <a:ext cx="2191099" cy="1095549"/>
      </dsp:txXfrm>
    </dsp:sp>
    <dsp:sp modelId="{4A37E28E-7955-44C3-9EAD-48C410347D23}">
      <dsp:nvSpPr>
        <dsp:cNvPr id="0" name=""/>
        <dsp:cNvSpPr/>
      </dsp:nvSpPr>
      <dsp:spPr>
        <a:xfrm>
          <a:off x="2656483" y="2499052"/>
          <a:ext cx="2191099" cy="1095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500" b="1" i="0" kern="1200" dirty="0"/>
            <a:t>Prototipação</a:t>
          </a:r>
        </a:p>
      </dsp:txBody>
      <dsp:txXfrm>
        <a:off x="2656483" y="2499052"/>
        <a:ext cx="2191099" cy="1095549"/>
      </dsp:txXfrm>
    </dsp:sp>
    <dsp:sp modelId="{FE51B0A7-833F-4145-8C12-821CC96E27AD}">
      <dsp:nvSpPr>
        <dsp:cNvPr id="0" name=""/>
        <dsp:cNvSpPr/>
      </dsp:nvSpPr>
      <dsp:spPr>
        <a:xfrm>
          <a:off x="5307714" y="2499052"/>
          <a:ext cx="2191099" cy="1095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500" kern="1200" dirty="0"/>
            <a:t>Cenários</a:t>
          </a:r>
        </a:p>
      </dsp:txBody>
      <dsp:txXfrm>
        <a:off x="5307714" y="2499052"/>
        <a:ext cx="2191099" cy="1095549"/>
      </dsp:txXfrm>
    </dsp:sp>
    <dsp:sp modelId="{4D082677-BC97-4DC8-91DD-0F1D6736E410}">
      <dsp:nvSpPr>
        <dsp:cNvPr id="0" name=""/>
        <dsp:cNvSpPr/>
      </dsp:nvSpPr>
      <dsp:spPr>
        <a:xfrm>
          <a:off x="7958945" y="2499052"/>
          <a:ext cx="2191099" cy="1095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1" kern="1200" dirty="0"/>
            <a:t>Storyboards</a:t>
          </a:r>
          <a:endParaRPr lang="pt-BR" sz="2500" kern="1200" dirty="0"/>
        </a:p>
      </dsp:txBody>
      <dsp:txXfrm>
        <a:off x="7958945" y="2499052"/>
        <a:ext cx="2191099" cy="1095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1B9CD-C3B4-4A62-B201-B6BD1B80AD72}">
      <dsp:nvSpPr>
        <dsp:cNvPr id="0" name=""/>
        <dsp:cNvSpPr/>
      </dsp:nvSpPr>
      <dsp:spPr>
        <a:xfrm>
          <a:off x="0" y="88394"/>
          <a:ext cx="729361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kern="1200"/>
            <a:t>Chamado também de Métodos de Projeto Interativo;</a:t>
          </a:r>
          <a:endParaRPr lang="en-US" sz="2900" kern="1200"/>
        </a:p>
      </dsp:txBody>
      <dsp:txXfrm>
        <a:off x="56315" y="144709"/>
        <a:ext cx="7180980" cy="1040990"/>
      </dsp:txXfrm>
    </dsp:sp>
    <dsp:sp modelId="{27D76EB0-F524-49BD-B1AA-6BE9198BE6B5}">
      <dsp:nvSpPr>
        <dsp:cNvPr id="0" name=""/>
        <dsp:cNvSpPr/>
      </dsp:nvSpPr>
      <dsp:spPr>
        <a:xfrm>
          <a:off x="0" y="1325534"/>
          <a:ext cx="729361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kern="1200"/>
            <a:t>Desenvolvida pela IBM em 1977 e implantada no Brasil em 1982.</a:t>
          </a:r>
          <a:endParaRPr lang="en-US" sz="2900" kern="1200"/>
        </a:p>
      </dsp:txBody>
      <dsp:txXfrm>
        <a:off x="56315" y="1381849"/>
        <a:ext cx="7180980" cy="1040990"/>
      </dsp:txXfrm>
    </dsp:sp>
    <dsp:sp modelId="{74EFFDD5-FFE0-4A99-8C29-B50954045583}">
      <dsp:nvSpPr>
        <dsp:cNvPr id="0" name=""/>
        <dsp:cNvSpPr/>
      </dsp:nvSpPr>
      <dsp:spPr>
        <a:xfrm>
          <a:off x="0" y="2562674"/>
          <a:ext cx="729361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kern="1200"/>
            <a:t>São workshops colaborativos que duram de quatro a cinco dias. </a:t>
          </a:r>
          <a:endParaRPr lang="en-US" sz="2900" kern="1200"/>
        </a:p>
      </dsp:txBody>
      <dsp:txXfrm>
        <a:off x="56315" y="2618989"/>
        <a:ext cx="7180980" cy="1040990"/>
      </dsp:txXfrm>
    </dsp:sp>
    <dsp:sp modelId="{AF0152F9-097A-44DF-B59E-EFF0A22DB232}">
      <dsp:nvSpPr>
        <dsp:cNvPr id="0" name=""/>
        <dsp:cNvSpPr/>
      </dsp:nvSpPr>
      <dsp:spPr>
        <a:xfrm>
          <a:off x="0" y="3799814"/>
          <a:ext cx="729361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kern="1200"/>
            <a:t>É um método destinado a extrair informações de alta qualidade dos envolvidos.</a:t>
          </a:r>
          <a:endParaRPr lang="en-US" sz="2900" kern="1200"/>
        </a:p>
      </dsp:txBody>
      <dsp:txXfrm>
        <a:off x="56315" y="3856129"/>
        <a:ext cx="7180980" cy="1040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8059-012F-4A8C-9FC9-DA052280BD21}">
      <dsp:nvSpPr>
        <dsp:cNvPr id="0" name=""/>
        <dsp:cNvSpPr/>
      </dsp:nvSpPr>
      <dsp:spPr>
        <a:xfrm>
          <a:off x="170996" y="14394"/>
          <a:ext cx="1314579" cy="1314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7B9BE-6EE4-46AF-842E-39F6B7671030}">
      <dsp:nvSpPr>
        <dsp:cNvPr id="0" name=""/>
        <dsp:cNvSpPr/>
      </dsp:nvSpPr>
      <dsp:spPr>
        <a:xfrm>
          <a:off x="447058" y="290456"/>
          <a:ext cx="762455" cy="762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1AEC-15DF-42C0-A2EE-EBC9639E001E}">
      <dsp:nvSpPr>
        <dsp:cNvPr id="0" name=""/>
        <dsp:cNvSpPr/>
      </dsp:nvSpPr>
      <dsp:spPr>
        <a:xfrm>
          <a:off x="1767271" y="14394"/>
          <a:ext cx="3098650" cy="131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/>
            <a:t>Realizar dinâmicas de grupo</a:t>
          </a:r>
          <a:endParaRPr lang="pt-BR" sz="2400" kern="1200" dirty="0"/>
        </a:p>
      </dsp:txBody>
      <dsp:txXfrm>
        <a:off x="1767271" y="14394"/>
        <a:ext cx="3098650" cy="1314579"/>
      </dsp:txXfrm>
    </dsp:sp>
    <dsp:sp modelId="{03B66D9E-D981-4618-B02A-393E55638BBE}">
      <dsp:nvSpPr>
        <dsp:cNvPr id="0" name=""/>
        <dsp:cNvSpPr/>
      </dsp:nvSpPr>
      <dsp:spPr>
        <a:xfrm>
          <a:off x="5405838" y="14394"/>
          <a:ext cx="1314579" cy="13145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8ECCC-C2F2-4CBA-8C75-814AFC1A5F2D}">
      <dsp:nvSpPr>
        <dsp:cNvPr id="0" name=""/>
        <dsp:cNvSpPr/>
      </dsp:nvSpPr>
      <dsp:spPr>
        <a:xfrm>
          <a:off x="5681899" y="290456"/>
          <a:ext cx="762455" cy="762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2162-56FC-45F6-B241-3E397EE8E7B7}">
      <dsp:nvSpPr>
        <dsp:cNvPr id="0" name=""/>
        <dsp:cNvSpPr/>
      </dsp:nvSpPr>
      <dsp:spPr>
        <a:xfrm>
          <a:off x="7002112" y="14394"/>
          <a:ext cx="3098650" cy="131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/>
            <a:t>Usar recursos audiovisuais</a:t>
          </a:r>
          <a:endParaRPr lang="pt-BR" sz="2400" kern="1200" dirty="0"/>
        </a:p>
      </dsp:txBody>
      <dsp:txXfrm>
        <a:off x="7002112" y="14394"/>
        <a:ext cx="3098650" cy="1314579"/>
      </dsp:txXfrm>
    </dsp:sp>
    <dsp:sp modelId="{0491966F-2408-40CA-ACC3-320127FAF3F3}">
      <dsp:nvSpPr>
        <dsp:cNvPr id="0" name=""/>
        <dsp:cNvSpPr/>
      </dsp:nvSpPr>
      <dsp:spPr>
        <a:xfrm>
          <a:off x="170996" y="1873372"/>
          <a:ext cx="1314579" cy="1314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DBC0C-B16B-48F1-BB2B-AD3C882DFE1F}">
      <dsp:nvSpPr>
        <dsp:cNvPr id="0" name=""/>
        <dsp:cNvSpPr/>
      </dsp:nvSpPr>
      <dsp:spPr>
        <a:xfrm>
          <a:off x="447058" y="2149434"/>
          <a:ext cx="762455" cy="762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66552-3F41-48AD-A230-06357CA8FEF5}">
      <dsp:nvSpPr>
        <dsp:cNvPr id="0" name=""/>
        <dsp:cNvSpPr/>
      </dsp:nvSpPr>
      <dsp:spPr>
        <a:xfrm>
          <a:off x="1767271" y="1873372"/>
          <a:ext cx="3098650" cy="131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/>
            <a:t>Manter um processo organizado e racional </a:t>
          </a:r>
          <a:endParaRPr lang="pt-BR" sz="2400" kern="1200" dirty="0"/>
        </a:p>
      </dsp:txBody>
      <dsp:txXfrm>
        <a:off x="1767271" y="1873372"/>
        <a:ext cx="3098650" cy="1314579"/>
      </dsp:txXfrm>
    </dsp:sp>
    <dsp:sp modelId="{FC47EBB7-43B4-4CDF-9318-D9660F0F1AA7}">
      <dsp:nvSpPr>
        <dsp:cNvPr id="0" name=""/>
        <dsp:cNvSpPr/>
      </dsp:nvSpPr>
      <dsp:spPr>
        <a:xfrm>
          <a:off x="5405838" y="1873372"/>
          <a:ext cx="1314579" cy="13145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4F495-1199-4CCC-AF31-F304584B9355}">
      <dsp:nvSpPr>
        <dsp:cNvPr id="0" name=""/>
        <dsp:cNvSpPr/>
      </dsp:nvSpPr>
      <dsp:spPr>
        <a:xfrm>
          <a:off x="5681899" y="2149434"/>
          <a:ext cx="762455" cy="7624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D83DC-B783-481F-82AE-002E097E0500}">
      <dsp:nvSpPr>
        <dsp:cNvPr id="0" name=""/>
        <dsp:cNvSpPr/>
      </dsp:nvSpPr>
      <dsp:spPr>
        <a:xfrm>
          <a:off x="7002112" y="1873372"/>
          <a:ext cx="3098650" cy="131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kern="1200" dirty="0"/>
            <a:t>Utilizar uma documentação padrão</a:t>
          </a:r>
          <a:endParaRPr lang="pt-BR" sz="2400" kern="1200" dirty="0"/>
        </a:p>
      </dsp:txBody>
      <dsp:txXfrm>
        <a:off x="7002112" y="1873372"/>
        <a:ext cx="3098650" cy="1314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2B9C8-8986-47F8-955B-0190A0BD70CF}">
      <dsp:nvSpPr>
        <dsp:cNvPr id="0" name=""/>
        <dsp:cNvSpPr/>
      </dsp:nvSpPr>
      <dsp:spPr>
        <a:xfrm>
          <a:off x="0" y="27261"/>
          <a:ext cx="7728267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Representações das interações dos usuários com o sistema. </a:t>
          </a:r>
          <a:endParaRPr lang="en-US" sz="3000" kern="1200"/>
        </a:p>
      </dsp:txBody>
      <dsp:txXfrm>
        <a:off x="58257" y="85518"/>
        <a:ext cx="7611753" cy="1076886"/>
      </dsp:txXfrm>
    </dsp:sp>
    <dsp:sp modelId="{C11AF444-AC98-420A-B9E3-9D653F3A3F79}">
      <dsp:nvSpPr>
        <dsp:cNvPr id="0" name=""/>
        <dsp:cNvSpPr/>
      </dsp:nvSpPr>
      <dsp:spPr>
        <a:xfrm>
          <a:off x="0" y="1307061"/>
          <a:ext cx="7728267" cy="1193400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Consistem de uma coleção de narrativas de situações.</a:t>
          </a:r>
          <a:endParaRPr lang="en-US" sz="3000" kern="1200"/>
        </a:p>
      </dsp:txBody>
      <dsp:txXfrm>
        <a:off x="58257" y="1365318"/>
        <a:ext cx="7611753" cy="1076886"/>
      </dsp:txXfrm>
    </dsp:sp>
    <dsp:sp modelId="{BC9CFB10-2028-421C-80F7-0DB5E5CC09D0}">
      <dsp:nvSpPr>
        <dsp:cNvPr id="0" name=""/>
        <dsp:cNvSpPr/>
      </dsp:nvSpPr>
      <dsp:spPr>
        <a:xfrm>
          <a:off x="0" y="2586861"/>
          <a:ext cx="7728267" cy="1193400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São exemplos reais de como o sistema será utilizado.</a:t>
          </a:r>
          <a:endParaRPr lang="en-US" sz="3000" kern="1200"/>
        </a:p>
      </dsp:txBody>
      <dsp:txXfrm>
        <a:off x="58257" y="2645118"/>
        <a:ext cx="7611753" cy="1076886"/>
      </dsp:txXfrm>
    </dsp:sp>
    <dsp:sp modelId="{20BB2172-8081-449D-9E2A-2F187B346643}">
      <dsp:nvSpPr>
        <dsp:cNvPr id="0" name=""/>
        <dsp:cNvSpPr/>
      </dsp:nvSpPr>
      <dsp:spPr>
        <a:xfrm>
          <a:off x="0" y="3866662"/>
          <a:ext cx="7728267" cy="119340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/>
            <a:t>Deve ser escrito em linguagem natural simples. </a:t>
          </a:r>
          <a:endParaRPr lang="en-US" sz="3000" kern="1200"/>
        </a:p>
      </dsp:txBody>
      <dsp:txXfrm>
        <a:off x="58257" y="3924919"/>
        <a:ext cx="7611753" cy="107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56174-A22C-4539-9DDD-B0E0EBBABB7E}">
      <dsp:nvSpPr>
        <dsp:cNvPr id="0" name=""/>
        <dsp:cNvSpPr/>
      </dsp:nvSpPr>
      <dsp:spPr>
        <a:xfrm>
          <a:off x="0" y="157333"/>
          <a:ext cx="7104549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Cena 1: O cliente procura por filmes de um certo gênero</a:t>
          </a:r>
          <a:endParaRPr lang="en-US" sz="1900" kern="1200"/>
        </a:p>
      </dsp:txBody>
      <dsp:txXfrm>
        <a:off x="22246" y="179579"/>
        <a:ext cx="7060057" cy="411223"/>
      </dsp:txXfrm>
    </dsp:sp>
    <dsp:sp modelId="{ACFEF99E-2FD3-4365-8AF1-E0A2BE118123}">
      <dsp:nvSpPr>
        <dsp:cNvPr id="0" name=""/>
        <dsp:cNvSpPr/>
      </dsp:nvSpPr>
      <dsp:spPr>
        <a:xfrm>
          <a:off x="0" y="667768"/>
          <a:ext cx="7104549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Agentes: Cliente, Atendente, Balconista</a:t>
          </a:r>
          <a:endParaRPr lang="en-US" sz="1900" kern="1200"/>
        </a:p>
      </dsp:txBody>
      <dsp:txXfrm>
        <a:off x="22246" y="690014"/>
        <a:ext cx="7060057" cy="411223"/>
      </dsp:txXfrm>
    </dsp:sp>
    <dsp:sp modelId="{AC488E88-B85C-4474-A85C-82324827B008}">
      <dsp:nvSpPr>
        <dsp:cNvPr id="0" name=""/>
        <dsp:cNvSpPr/>
      </dsp:nvSpPr>
      <dsp:spPr>
        <a:xfrm>
          <a:off x="0" y="1178203"/>
          <a:ext cx="7104549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Ações:</a:t>
          </a:r>
          <a:endParaRPr lang="en-US" sz="1900" kern="1200"/>
        </a:p>
      </dsp:txBody>
      <dsp:txXfrm>
        <a:off x="22246" y="1200449"/>
        <a:ext cx="7060057" cy="411223"/>
      </dsp:txXfrm>
    </dsp:sp>
    <dsp:sp modelId="{50047093-C06C-4B18-84F5-129DB98E77A5}">
      <dsp:nvSpPr>
        <dsp:cNvPr id="0" name=""/>
        <dsp:cNvSpPr/>
      </dsp:nvSpPr>
      <dsp:spPr>
        <a:xfrm>
          <a:off x="0" y="1633918"/>
          <a:ext cx="7104549" cy="353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56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i="1" kern="1200"/>
            <a:t>Cliente: - Eu gostaria de comprar um filme de ação.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i="1" kern="1200"/>
            <a:t>Atendente: - Nós apenas alugamos.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i="1" kern="1200"/>
            <a:t>Cliente: - Tudo bem. Então, por favor, me dê algumas dicas de filmes de ação.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i="1" kern="1200"/>
            <a:t>Atendente: Com algum ator especial.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i="1" kern="1200"/>
            <a:t>Cliente: Pode ser com Chuck Norris, Van Dame, Statellone, Charles Bronson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i="1" kern="1200"/>
            <a:t>Atendente: Temos estes aqui.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i="1" kern="1200"/>
            <a:t>A atendente apresenta dez filmes. O cliente escolhe cinco e fica em dúvida se já assistiu outros três. Ele também pergunta à atendente se os outros dois filmes são bons. Após conversar durante alguns minutos com a atendente que entende muito do gênero, decide ficar com seis fitas. A atendente encaminha o cliente à balconista para calcular o valor da locação e o prazo de devolução. Após consultar as tabelas de preços e prazos, a balconista apresenta três planos de pagamento.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500" i="1" kern="1200"/>
            <a:t>Balconista: - Se você devolver em um dia, paga apenas R$ 6,00. Se devolver em seis dias paga R$ 12,00 e se devolver em uma semana paga R$ 15,00. Após este prazo paga mais R$ 2,00 por fita, por dia.</a:t>
          </a:r>
          <a:endParaRPr lang="en-US" sz="1500" kern="1200"/>
        </a:p>
      </dsp:txBody>
      <dsp:txXfrm>
        <a:off x="0" y="1633918"/>
        <a:ext cx="7104549" cy="3539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5E0FC-17AD-4853-966D-E06F1B0B9E20}">
      <dsp:nvSpPr>
        <dsp:cNvPr id="0" name=""/>
        <dsp:cNvSpPr/>
      </dsp:nvSpPr>
      <dsp:spPr>
        <a:xfrm>
          <a:off x="0" y="3938"/>
          <a:ext cx="7293610" cy="8389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92FA3-D717-47ED-97C3-95156082FEB6}">
      <dsp:nvSpPr>
        <dsp:cNvPr id="0" name=""/>
        <dsp:cNvSpPr/>
      </dsp:nvSpPr>
      <dsp:spPr>
        <a:xfrm>
          <a:off x="253795" y="192712"/>
          <a:ext cx="461445" cy="461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6DFF1-DF53-43E5-A6EC-373BA1A83422}">
      <dsp:nvSpPr>
        <dsp:cNvPr id="0" name=""/>
        <dsp:cNvSpPr/>
      </dsp:nvSpPr>
      <dsp:spPr>
        <a:xfrm>
          <a:off x="969035" y="393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kern="1200"/>
            <a:t>É um formato de escrita e desenho. </a:t>
          </a:r>
          <a:endParaRPr lang="en-US" sz="1900" kern="1200"/>
        </a:p>
      </dsp:txBody>
      <dsp:txXfrm>
        <a:off x="969035" y="3938"/>
        <a:ext cx="6324574" cy="838991"/>
      </dsp:txXfrm>
    </dsp:sp>
    <dsp:sp modelId="{833D799E-472F-4A3C-A90A-4B62F4650B1B}">
      <dsp:nvSpPr>
        <dsp:cNvPr id="0" name=""/>
        <dsp:cNvSpPr/>
      </dsp:nvSpPr>
      <dsp:spPr>
        <a:xfrm>
          <a:off x="0" y="1052678"/>
          <a:ext cx="7293610" cy="8389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849E2-EAE9-45F2-81E2-0D35B142DDD2}">
      <dsp:nvSpPr>
        <dsp:cNvPr id="0" name=""/>
        <dsp:cNvSpPr/>
      </dsp:nvSpPr>
      <dsp:spPr>
        <a:xfrm>
          <a:off x="253795" y="1241451"/>
          <a:ext cx="461445" cy="461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E142A-EDCA-4EBA-9796-881C3448D0C4}">
      <dsp:nvSpPr>
        <dsp:cNvPr id="0" name=""/>
        <dsp:cNvSpPr/>
      </dsp:nvSpPr>
      <dsp:spPr>
        <a:xfrm>
          <a:off x="969035" y="105267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kern="1200"/>
            <a:t>Conjunto de caixas colocados em ordem logicamente sequenciada. </a:t>
          </a:r>
          <a:endParaRPr lang="en-US" sz="1900" kern="1200"/>
        </a:p>
      </dsp:txBody>
      <dsp:txXfrm>
        <a:off x="969035" y="1052678"/>
        <a:ext cx="6324574" cy="838991"/>
      </dsp:txXfrm>
    </dsp:sp>
    <dsp:sp modelId="{F7922539-BA85-4BAA-B77F-CA604A2406CE}">
      <dsp:nvSpPr>
        <dsp:cNvPr id="0" name=""/>
        <dsp:cNvSpPr/>
      </dsp:nvSpPr>
      <dsp:spPr>
        <a:xfrm>
          <a:off x="0" y="2101418"/>
          <a:ext cx="7293610" cy="8389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2260C-F421-488D-B44F-254ABC01F172}">
      <dsp:nvSpPr>
        <dsp:cNvPr id="0" name=""/>
        <dsp:cNvSpPr/>
      </dsp:nvSpPr>
      <dsp:spPr>
        <a:xfrm>
          <a:off x="253795" y="2290191"/>
          <a:ext cx="461445" cy="461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D03D3-81C5-4E6B-A071-39191A333DB0}">
      <dsp:nvSpPr>
        <dsp:cNvPr id="0" name=""/>
        <dsp:cNvSpPr/>
      </dsp:nvSpPr>
      <dsp:spPr>
        <a:xfrm>
          <a:off x="969035" y="210141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kern="1200"/>
            <a:t>Cada caixa ou quadro é um lugar para o escritor colocar informações, imagens, símbolos ou textos. </a:t>
          </a:r>
          <a:endParaRPr lang="en-US" sz="1900" kern="1200"/>
        </a:p>
      </dsp:txBody>
      <dsp:txXfrm>
        <a:off x="969035" y="2101418"/>
        <a:ext cx="6324574" cy="838991"/>
      </dsp:txXfrm>
    </dsp:sp>
    <dsp:sp modelId="{10479142-4FA1-4685-98DE-5326E0A6115E}">
      <dsp:nvSpPr>
        <dsp:cNvPr id="0" name=""/>
        <dsp:cNvSpPr/>
      </dsp:nvSpPr>
      <dsp:spPr>
        <a:xfrm>
          <a:off x="0" y="3150158"/>
          <a:ext cx="7293610" cy="8389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DE1C6-8CA9-433B-AB9A-2D661EFCB9DC}">
      <dsp:nvSpPr>
        <dsp:cNvPr id="0" name=""/>
        <dsp:cNvSpPr/>
      </dsp:nvSpPr>
      <dsp:spPr>
        <a:xfrm>
          <a:off x="253795" y="3338931"/>
          <a:ext cx="461445" cy="461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A97B2-BCE0-4E3D-A1F9-C4F123AF1B54}">
      <dsp:nvSpPr>
        <dsp:cNvPr id="0" name=""/>
        <dsp:cNvSpPr/>
      </dsp:nvSpPr>
      <dsp:spPr>
        <a:xfrm>
          <a:off x="969035" y="315015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kern="1200"/>
            <a:t>Cada quadro deve apresentar a cena que descreve a situação, os atores e as ações que cada um deve desempenhar.</a:t>
          </a:r>
          <a:endParaRPr lang="en-US" sz="1900" kern="1200"/>
        </a:p>
      </dsp:txBody>
      <dsp:txXfrm>
        <a:off x="969035" y="3150158"/>
        <a:ext cx="6324574" cy="838991"/>
      </dsp:txXfrm>
    </dsp:sp>
    <dsp:sp modelId="{F92EE782-4C64-4D8E-9D2F-2FD60411736A}">
      <dsp:nvSpPr>
        <dsp:cNvPr id="0" name=""/>
        <dsp:cNvSpPr/>
      </dsp:nvSpPr>
      <dsp:spPr>
        <a:xfrm>
          <a:off x="0" y="4198898"/>
          <a:ext cx="7293610" cy="8389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F169-47D1-4685-B16C-2E61ABC0CAE8}">
      <dsp:nvSpPr>
        <dsp:cNvPr id="0" name=""/>
        <dsp:cNvSpPr/>
      </dsp:nvSpPr>
      <dsp:spPr>
        <a:xfrm>
          <a:off x="253795" y="4387671"/>
          <a:ext cx="461445" cy="461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55D56-6F70-4CC2-8886-C9D889BBDBB7}">
      <dsp:nvSpPr>
        <dsp:cNvPr id="0" name=""/>
        <dsp:cNvSpPr/>
      </dsp:nvSpPr>
      <dsp:spPr>
        <a:xfrm>
          <a:off x="969035" y="4198898"/>
          <a:ext cx="6324574" cy="838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93" tIns="88793" rIns="88793" bIns="887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kern="1200"/>
            <a:t>Abaixo de cada quadro devem estar descritas as ações que os atores desempenham.</a:t>
          </a:r>
          <a:endParaRPr lang="en-US" sz="1900" kern="1200"/>
        </a:p>
      </dsp:txBody>
      <dsp:txXfrm>
        <a:off x="969035" y="4198898"/>
        <a:ext cx="6324574" cy="838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4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8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88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16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7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gita.com/story.php?title=Imprese_la_tecnologia_semplifica_la_vita_e_fa_risparmiar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974" y="1020277"/>
            <a:ext cx="10628153" cy="686163"/>
          </a:xfrm>
        </p:spPr>
        <p:txBody>
          <a:bodyPr rtlCol="0">
            <a:normAutofit fontScale="90000"/>
          </a:bodyPr>
          <a:lstStyle/>
          <a:p>
            <a:r>
              <a:rPr lang="pt-BR" sz="4400" dirty="0"/>
              <a:t>Análise e Projeto de Sistemas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4260" y="2650442"/>
            <a:ext cx="8043278" cy="1379252"/>
          </a:xfrm>
        </p:spPr>
        <p:txBody>
          <a:bodyPr rtlCol="0">
            <a:noAutofit/>
          </a:bodyPr>
          <a:lstStyle/>
          <a:p>
            <a:pPr rtl="0"/>
            <a:r>
              <a:rPr lang="pt-br" sz="40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03</a:t>
            </a:r>
          </a:p>
          <a:p>
            <a:pPr rtl="0"/>
            <a:r>
              <a:rPr lang="pt-BR" sz="40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ENGENHARIA DE REQUISITOS</a:t>
            </a:r>
            <a:endParaRPr lang="pt-br" sz="4000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1048181" y="5237373"/>
            <a:ext cx="8043278" cy="1379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126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99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799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pc="0" dirty="0"/>
              <a:t>Profa. Dra. Maria </a:t>
            </a:r>
            <a:r>
              <a:rPr lang="pt-BR" spc="0" dirty="0" err="1"/>
              <a:t>isabel</a:t>
            </a:r>
            <a:r>
              <a:rPr lang="pt-BR" spc="0" dirty="0"/>
              <a:t> </a:t>
            </a:r>
            <a:r>
              <a:rPr lang="pt-BR" spc="0" dirty="0" err="1"/>
              <a:t>giusti</a:t>
            </a:r>
            <a:r>
              <a:rPr lang="pt-BR" spc="0" dirty="0"/>
              <a:t> Moreira</a:t>
            </a:r>
          </a:p>
          <a:p>
            <a:pPr algn="r"/>
            <a:r>
              <a:rPr lang="pt-BR" spc="0" dirty="0"/>
              <a:t>mariamoreira@ifsul.edu.br</a:t>
            </a:r>
          </a:p>
        </p:txBody>
      </p:sp>
    </p:spTree>
    <p:extLst>
      <p:ext uri="{BB962C8B-B14F-4D97-AF65-F5344CB8AC3E}">
        <p14:creationId xmlns:p14="http://schemas.microsoft.com/office/powerpoint/2010/main" val="127764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1C99E3-937A-3710-5929-F2518630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JAD (</a:t>
            </a:r>
            <a:r>
              <a:rPr lang="en-US" i="1">
                <a:solidFill>
                  <a:srgbClr val="FFFFFF"/>
                </a:solidFill>
              </a:rPr>
              <a:t>Joint Application Design</a:t>
            </a:r>
            <a:r>
              <a:rPr lang="en-US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90CDE3-9340-4AA1-4EDE-1EADEADA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8B0A468-8BCF-7AD1-3E0E-C31F9846E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441343"/>
              </p:ext>
            </p:extLst>
          </p:nvPr>
        </p:nvGraphicFramePr>
        <p:xfrm>
          <a:off x="856519" y="638174"/>
          <a:ext cx="10637520" cy="3241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8760">
                  <a:extLst>
                    <a:ext uri="{9D8B030D-6E8A-4147-A177-3AD203B41FA5}">
                      <a16:colId xmlns:a16="http://schemas.microsoft.com/office/drawing/2014/main" val="1449741723"/>
                    </a:ext>
                  </a:extLst>
                </a:gridCol>
                <a:gridCol w="5318760">
                  <a:extLst>
                    <a:ext uri="{9D8B030D-6E8A-4147-A177-3AD203B41FA5}">
                      <a16:colId xmlns:a16="http://schemas.microsoft.com/office/drawing/2014/main" val="1328796290"/>
                    </a:ext>
                  </a:extLst>
                </a:gridCol>
              </a:tblGrid>
              <a:tr h="4748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</a:rPr>
                        <a:t>Principais Vantagens</a:t>
                      </a:r>
                      <a:endParaRPr lang="pt-BR" sz="17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69" marR="71669" marT="95559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</a:rPr>
                        <a:t>Principais Desvantagens</a:t>
                      </a:r>
                      <a:endParaRPr lang="pt-BR" sz="17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69" marR="71669" marT="95559" marB="0" anchor="ctr"/>
                </a:tc>
                <a:extLst>
                  <a:ext uri="{0D108BD9-81ED-4DB2-BD59-A6C34878D82A}">
                    <a16:rowId xmlns:a16="http://schemas.microsoft.com/office/drawing/2014/main" val="2316270246"/>
                  </a:ext>
                </a:extLst>
              </a:tr>
              <a:tr h="372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Maior produtividade;</a:t>
                      </a:r>
                      <a:endParaRPr lang="pt-BR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59" marR="95559" marT="95559" marB="47779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Requer mais recursos se comparado à métodos tradicionais;</a:t>
                      </a:r>
                    </a:p>
                    <a:p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5559" marR="95559" marT="95559" marB="47779"/>
                </a:tc>
                <a:extLst>
                  <a:ext uri="{0D108BD9-81ED-4DB2-BD59-A6C34878D82A}">
                    <a16:rowId xmlns:a16="http://schemas.microsoft.com/office/drawing/2014/main" val="2427187913"/>
                  </a:ext>
                </a:extLst>
              </a:tr>
              <a:tr h="372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Maior qualidade;</a:t>
                      </a:r>
                      <a:endParaRPr lang="pt-BR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59" marR="95559" marT="95559" marB="47779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70179"/>
                  </a:ext>
                </a:extLst>
              </a:tr>
              <a:tr h="372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Trabalho em equipe;</a:t>
                      </a:r>
                      <a:endParaRPr lang="pt-BR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59" marR="95559" marT="95559" marB="47779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65485"/>
                  </a:ext>
                </a:extLst>
              </a:tr>
              <a:tr h="468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Custos mais baixos de desenvolvimento e manutenção.</a:t>
                      </a:r>
                      <a:endParaRPr lang="pt-BR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59" marR="95559" marT="95559" marB="47779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Possuir alto número de stakeholders responsáveis por departamentos na empresa; </a:t>
                      </a:r>
                    </a:p>
                  </a:txBody>
                  <a:tcPr marL="95559" marR="95559" marT="95559" marB="47779"/>
                </a:tc>
                <a:extLst>
                  <a:ext uri="{0D108BD9-81ED-4DB2-BD59-A6C34878D82A}">
                    <a16:rowId xmlns:a16="http://schemas.microsoft.com/office/drawing/2014/main" val="3535955310"/>
                  </a:ext>
                </a:extLst>
              </a:tr>
              <a:tr h="42523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As discussões que ocorrem na fase de sessões são altamente produtivas porque resolvem dificuldades entre as partes enquanto se dá o desenvolvimento do sistema para a empresa;</a:t>
                      </a:r>
                      <a:endParaRPr lang="pt-BR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59" marR="95559" marT="95559" marB="47779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78682"/>
                  </a:ext>
                </a:extLst>
              </a:tr>
              <a:tr h="3559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Primeiro projeto na empresa o qual é considerado crítico para o futuro da mesma;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5559" marR="95559" marT="95559" marB="47779"/>
                </a:tc>
                <a:extLst>
                  <a:ext uri="{0D108BD9-81ED-4DB2-BD59-A6C34878D82A}">
                    <a16:rowId xmlns:a16="http://schemas.microsoft.com/office/drawing/2014/main" val="1440351460"/>
                  </a:ext>
                </a:extLst>
              </a:tr>
              <a:tr h="398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cap="none" spc="0" dirty="0">
                          <a:solidFill>
                            <a:schemeClr val="tx1"/>
                          </a:solidFill>
                        </a:rPr>
                        <a:t>Melhor aplicado para grandes e complexos projetos;</a:t>
                      </a:r>
                      <a:endParaRPr lang="pt-BR" sz="13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59" marR="95559" marT="95559" marB="47779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4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6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DC1D4D2-81E4-42A0-82A2-36D21C8A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pt-BR" sz="2400"/>
              <a:t>Prototipação</a:t>
            </a: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82294919-C805-C1D4-E0E8-32FA8242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 marL="342900" indent="-342900">
              <a:buClr>
                <a:srgbClr val="FE4387"/>
              </a:buClr>
              <a:buFont typeface="Wingdings" panose="05000000000000000000" pitchFamily="2" charset="2"/>
              <a:buChar char="§"/>
            </a:pPr>
            <a:r>
              <a:rPr lang="pt-BR" sz="1600" b="0">
                <a:solidFill>
                  <a:srgbClr val="FFFFFF"/>
                </a:solidFill>
              </a:rPr>
              <a:t>Confecção de uma versão inicial do produto.</a:t>
            </a:r>
          </a:p>
          <a:p>
            <a:pPr marL="342900" indent="-342900">
              <a:buClr>
                <a:srgbClr val="FE4387"/>
              </a:buClr>
              <a:buFont typeface="Wingdings" panose="05000000000000000000" pitchFamily="2" charset="2"/>
              <a:buChar char="§"/>
            </a:pPr>
            <a:r>
              <a:rPr lang="pt-BR" sz="1600" b="0">
                <a:solidFill>
                  <a:srgbClr val="FFFFFF"/>
                </a:solidFill>
              </a:rPr>
              <a:t>Ajuda aos stakeholders a desenvolver uma noção sobre a aplicação a qual ainda não foi implementada</a:t>
            </a:r>
          </a:p>
          <a:p>
            <a:pPr marL="342900" indent="-342900">
              <a:buClr>
                <a:srgbClr val="FE4387"/>
              </a:buClr>
              <a:buFont typeface="Wingdings" panose="05000000000000000000" pitchFamily="2" charset="2"/>
              <a:buChar char="§"/>
            </a:pPr>
            <a:endParaRPr lang="pt-BR" sz="1600" b="0">
              <a:solidFill>
                <a:srgbClr val="FFFFFF"/>
              </a:solidFill>
            </a:endParaRPr>
          </a:p>
        </p:txBody>
      </p:sp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2F289366-3D4B-7DFC-D1DA-602A0B33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985823"/>
            <a:ext cx="7491363" cy="48693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19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C19C53-A0AE-14B8-B0A4-D32F84D1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Prototipação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BB026FD-0E62-5215-2BC6-2CA4240DE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6" r="19233"/>
          <a:stretch/>
        </p:blipFill>
        <p:spPr>
          <a:xfrm>
            <a:off x="1063691" y="677864"/>
            <a:ext cx="4789994" cy="3170290"/>
          </a:xfrm>
          <a:prstGeom prst="rect">
            <a:avLst/>
          </a:prstGeom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E1415FF-0C2B-97FC-91CC-F4C3017B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484632"/>
            <a:ext cx="4445944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7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51ECDD-3A7A-148F-80A3-E59A984C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/>
              <a:t>Prototipação</a:t>
            </a:r>
          </a:p>
        </p:txBody>
      </p:sp>
      <p:pic>
        <p:nvPicPr>
          <p:cNvPr id="4" name="Espaço Reservado para Conteúdo 6">
            <a:extLst>
              <a:ext uri="{FF2B5EF4-FFF2-40B4-BE49-F238E27FC236}">
                <a16:creationId xmlns:a16="http://schemas.microsoft.com/office/drawing/2014/main" id="{6A218BCF-6EBF-457A-F6FD-D2A506C9F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315766"/>
            <a:ext cx="6367271" cy="421831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8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13496C-FB31-06AF-F4A2-D8903B4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</a:rPr>
              <a:t>Prototipação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E244366-7608-5088-5AB9-A22CD8234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266446"/>
              </p:ext>
            </p:extLst>
          </p:nvPr>
        </p:nvGraphicFramePr>
        <p:xfrm>
          <a:off x="960120" y="828524"/>
          <a:ext cx="10271760" cy="2825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5880">
                  <a:extLst>
                    <a:ext uri="{9D8B030D-6E8A-4147-A177-3AD203B41FA5}">
                      <a16:colId xmlns:a16="http://schemas.microsoft.com/office/drawing/2014/main" val="1449741723"/>
                    </a:ext>
                  </a:extLst>
                </a:gridCol>
                <a:gridCol w="5135880">
                  <a:extLst>
                    <a:ext uri="{9D8B030D-6E8A-4147-A177-3AD203B41FA5}">
                      <a16:colId xmlns:a16="http://schemas.microsoft.com/office/drawing/2014/main" val="1328796290"/>
                    </a:ext>
                  </a:extLst>
                </a:gridCol>
              </a:tblGrid>
              <a:tr h="3247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effectLst/>
                        </a:rPr>
                        <a:t>Principais Vantagens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3" marR="551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>
                          <a:effectLst/>
                        </a:rPr>
                        <a:t>Principais Desvantagens</a:t>
                      </a:r>
                      <a:endParaRPr lang="pt-BR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63" marR="55163" marT="0" marB="0"/>
                </a:tc>
                <a:extLst>
                  <a:ext uri="{0D108BD9-81ED-4DB2-BD59-A6C34878D82A}">
                    <a16:rowId xmlns:a16="http://schemas.microsoft.com/office/drawing/2014/main" val="2316270246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reduções dos riscos na construção do sistema</a:t>
                      </a:r>
                      <a:endParaRPr lang="pt-BR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550" marR="73550" marT="36775" marB="36775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escolha do ambiente de prototipagem</a:t>
                      </a:r>
                    </a:p>
                  </a:txBody>
                  <a:tcPr marL="73550" marR="73550" marT="36775" marB="36775"/>
                </a:tc>
                <a:extLst>
                  <a:ext uri="{0D108BD9-81ED-4DB2-BD59-A6C34878D82A}">
                    <a16:rowId xmlns:a16="http://schemas.microsoft.com/office/drawing/2014/main" val="2427187913"/>
                  </a:ext>
                </a:extLst>
              </a:tr>
              <a:tr h="544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focalização em áreas menos compreendidas e a rapidez na construção</a:t>
                      </a:r>
                      <a:endParaRPr lang="pt-BR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550" marR="73550" marT="36775" marB="36775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entendimento dos objetivos do protótipo por parte de todos os interessados no projeto</a:t>
                      </a:r>
                    </a:p>
                  </a:txBody>
                  <a:tcPr marL="73550" marR="73550" marT="36775" marB="36775"/>
                </a:tc>
                <a:extLst>
                  <a:ext uri="{0D108BD9-81ED-4DB2-BD59-A6C34878D82A}">
                    <a16:rowId xmlns:a16="http://schemas.microsoft.com/office/drawing/2014/main" val="468670179"/>
                  </a:ext>
                </a:extLst>
              </a:tr>
              <a:tr h="544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Permite alcançar um feedback antecipado dos stakeholders;</a:t>
                      </a:r>
                      <a:endParaRPr lang="pt-BR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550" marR="73550" marT="36775" marB="36775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Demanda um alto custo de investimento, em relação à outros métodos, para ser realizado;</a:t>
                      </a:r>
                    </a:p>
                  </a:txBody>
                  <a:tcPr marL="73550" marR="73550" marT="36775" marB="36775"/>
                </a:tc>
                <a:extLst>
                  <a:ext uri="{0D108BD9-81ED-4DB2-BD59-A6C34878D82A}">
                    <a16:rowId xmlns:a16="http://schemas.microsoft.com/office/drawing/2014/main" val="2044116658"/>
                  </a:ext>
                </a:extLst>
              </a:tr>
              <a:tr h="544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Redução de tempo e custo de desenvolvimento devido a detecção dos erros em uma fase inicial do projeto;</a:t>
                      </a:r>
                      <a:endParaRPr lang="pt-BR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550" marR="73550" marT="36775" marB="36775"/>
                </a:tc>
                <a:tc rowSpan="2">
                  <a:txBody>
                    <a:bodyPr/>
                    <a:lstStyle/>
                    <a:p>
                      <a:r>
                        <a:rPr lang="pt-BR" sz="1400"/>
                        <a:t>Demanda um tempo maior para sua realização devido a complexidade do sistema e a limitações técnicas;</a:t>
                      </a:r>
                    </a:p>
                  </a:txBody>
                  <a:tcPr marL="73550" marR="73550" marT="36775" marB="36775"/>
                </a:tc>
                <a:extLst>
                  <a:ext uri="{0D108BD9-81ED-4DB2-BD59-A6C34878D82A}">
                    <a16:rowId xmlns:a16="http://schemas.microsoft.com/office/drawing/2014/main" val="3641132222"/>
                  </a:ext>
                </a:extLst>
              </a:tr>
              <a:tr h="544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Prove alto nível de satisfação dos usuários devido a sensação de segurança ao ver algo próximo do real;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550" marR="73550" marT="36775" marB="36775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0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84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CB710-DD93-959C-192D-5A27054D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/>
              <a:t>Cenários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3AF5F53-476E-82FA-E107-99A364691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34878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67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B364AE-C1F0-D18C-5075-F5C3005E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Cenários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210F5B8-5081-82B0-278E-9D77C0B3F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3054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23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C03890-DF06-617F-0039-947FDD96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i="1"/>
              <a:t>Storyboards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074626D-9891-9551-4F61-D9EC83EA3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088841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97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2A9B45-D351-E85C-298B-39F3F430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i="1" spc="-100"/>
              <a:t>Storyboards</a:t>
            </a:r>
            <a:endParaRPr lang="en-US" sz="5900" spc="-1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9579E5-3A32-3235-9191-A242C051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717" y="484632"/>
            <a:ext cx="4559942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8707791-5097-83B9-E343-10FC06E3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41" y="484632"/>
            <a:ext cx="4559942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3B1F36-0D52-2C84-D538-852186A3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Storyboards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A074E6A-32AA-4ED1-5BF7-CC3C8CB09C1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73964882"/>
              </p:ext>
            </p:extLst>
          </p:nvPr>
        </p:nvGraphicFramePr>
        <p:xfrm>
          <a:off x="1287447" y="484632"/>
          <a:ext cx="10202320" cy="355675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{00A15C55-8517-42AA-B614-E9B94910E393}</a:tableStyleId>
              </a:tblPr>
              <a:tblGrid>
                <a:gridCol w="5190210">
                  <a:extLst>
                    <a:ext uri="{9D8B030D-6E8A-4147-A177-3AD203B41FA5}">
                      <a16:colId xmlns:a16="http://schemas.microsoft.com/office/drawing/2014/main" val="3417030728"/>
                    </a:ext>
                  </a:extLst>
                </a:gridCol>
                <a:gridCol w="5012110">
                  <a:extLst>
                    <a:ext uri="{9D8B030D-6E8A-4147-A177-3AD203B41FA5}">
                      <a16:colId xmlns:a16="http://schemas.microsoft.com/office/drawing/2014/main" val="1072142249"/>
                    </a:ext>
                  </a:extLst>
                </a:gridCol>
              </a:tblGrid>
              <a:tr h="80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2300" b="0" cap="none" spc="0">
                          <a:solidFill>
                            <a:schemeClr val="bg1"/>
                          </a:solidFill>
                          <a:effectLst/>
                        </a:rPr>
                        <a:t>Principais Vantagens</a:t>
                      </a:r>
                      <a:endParaRPr lang="pt-BR" sz="2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118" marR="113145" marT="150860" marB="15086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2300" b="0" cap="none" spc="0">
                          <a:solidFill>
                            <a:schemeClr val="bg1"/>
                          </a:solidFill>
                          <a:effectLst/>
                        </a:rPr>
                        <a:t>Principais Desvantagens</a:t>
                      </a:r>
                      <a:endParaRPr lang="pt-BR" sz="2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118" marR="113145" marT="150860" marB="15086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50963"/>
                  </a:ext>
                </a:extLst>
              </a:tr>
              <a:tr h="1377137">
                <a:tc rowSpan="2">
                  <a:txBody>
                    <a:bodyPr/>
                    <a:lstStyle/>
                    <a:p>
                      <a:r>
                        <a:rPr lang="pt-BR" sz="2300" cap="none" spc="0">
                          <a:solidFill>
                            <a:schemeClr val="tx1"/>
                          </a:solidFill>
                        </a:rPr>
                        <a:t>Método muito eficiente no esclarecimento de requisitos relacionados a processos, fluxos de dados e tarefas;</a:t>
                      </a:r>
                    </a:p>
                  </a:txBody>
                  <a:tcPr marL="196118" marR="150860" marT="150860" marB="1508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Precisam de uma ideia ou solução definida.</a:t>
                      </a:r>
                    </a:p>
                  </a:txBody>
                  <a:tcPr marL="196118" marR="150860" marT="150860" marB="1508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978389"/>
                  </a:ext>
                </a:extLst>
              </a:tr>
              <a:tr h="3458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3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Podem ser difíceis de ilustrar.</a:t>
                      </a:r>
                    </a:p>
                  </a:txBody>
                  <a:tcPr marL="196118" marR="150860" marT="150860" marB="1508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29751"/>
                  </a:ext>
                </a:extLst>
              </a:tr>
              <a:tr h="1031243">
                <a:tc>
                  <a:txBody>
                    <a:bodyPr/>
                    <a:lstStyle/>
                    <a:p>
                      <a:r>
                        <a:rPr lang="pt-BR" sz="2300" cap="none" spc="0">
                          <a:solidFill>
                            <a:schemeClr val="tx1"/>
                          </a:solidFill>
                        </a:rPr>
                        <a:t>Método relativamente barato de ser executado;</a:t>
                      </a:r>
                    </a:p>
                  </a:txBody>
                  <a:tcPr marL="196118" marR="150860" marT="150860" marB="1508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5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8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1791F31-54E5-6BDB-4794-F5D87DEE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spc="-100" dirty="0"/>
              <a:t>EXEMPLO</a:t>
            </a:r>
          </a:p>
        </p:txBody>
      </p:sp>
      <p:pic>
        <p:nvPicPr>
          <p:cNvPr id="9" name="Graphic 8" descr="Documento">
            <a:extLst>
              <a:ext uri="{FF2B5EF4-FFF2-40B4-BE49-F238E27FC236}">
                <a16:creationId xmlns:a16="http://schemas.microsoft.com/office/drawing/2014/main" id="{1870E33E-A875-B676-19E6-E0FDD8AE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48DD28-3065-C8E6-A5B3-821E9FAC4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18002" r="29457" b="17055"/>
          <a:stretch/>
        </p:blipFill>
        <p:spPr bwMode="auto">
          <a:xfrm>
            <a:off x="993114" y="758953"/>
            <a:ext cx="3513600" cy="53306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76339-1C51-DD4E-B473-01851596E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1454227"/>
            <a:ext cx="6451109" cy="4330754"/>
          </a:xfrm>
        </p:spPr>
        <p:txBody>
          <a:bodyPr anchor="t"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pt-BR" b="1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Descrição geral do sistema: </a:t>
            </a:r>
          </a:p>
          <a:p>
            <a:pPr lvl="1" algn="just">
              <a:spcAft>
                <a:spcPts val="800"/>
              </a:spcAft>
            </a:pPr>
            <a:r>
              <a:rPr lang="pt-BR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100milhas tem por objetivo um sistema on-line para intermediar a relação entre o cliente (turista) com os melhores preços oferecidos por diferentes prestadores de serviços da viagem (passagens, hotéis, pacotes). </a:t>
            </a:r>
          </a:p>
          <a:p>
            <a:pPr lvl="1" algn="just">
              <a:spcAft>
                <a:spcPts val="800"/>
              </a:spcAft>
            </a:pPr>
            <a:endParaRPr lang="pt-BR" kern="0" dirty="0">
              <a:solidFill>
                <a:srgbClr val="FFFFF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Aft>
                <a:spcPts val="800"/>
              </a:spcAft>
            </a:pPr>
            <a:r>
              <a:rPr lang="pt-BR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Através desse sistema o cliente poderá organizar e pagar por sua viagem sem precisar sair de casa através do seu computador ou dispositivo móvel.</a:t>
            </a:r>
            <a:endParaRPr lang="pt-BR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3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CB07FA1-0EDD-A777-82F9-DC1F36F9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b="1" kern="1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b="1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scopo sistema</a:t>
            </a:r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5C9BF048-0C5F-01D8-2F3B-85599AF1C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205389"/>
              </p:ext>
            </p:extLst>
          </p:nvPr>
        </p:nvGraphicFramePr>
        <p:xfrm>
          <a:off x="3811837" y="605928"/>
          <a:ext cx="7601638" cy="569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73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8C1EE3-70E0-4765-EFC3-BE2BF426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pt-BR" sz="5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Limites </a:t>
            </a:r>
            <a:endParaRPr lang="pt-BR" sz="5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8FACA-7FF0-0D80-CD09-726A352B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não terá: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Aluguel de Carros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 de passagens de ônibus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Indicação/reservas de alimentação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Indicação/reservas de passeios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5820" lvl="1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 sem pagamento</a:t>
            </a:r>
            <a:endParaRPr lang="pt-BR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0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45B57-0C2B-AE89-0AE5-A1B8D937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579" r="9092" b="23272"/>
          <a:stretch/>
        </p:blipFill>
        <p:spPr>
          <a:xfrm>
            <a:off x="0" y="-1"/>
            <a:ext cx="12188932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7EACE-3796-4EAF-91BD-289D74C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b="1" dirty="0" err="1">
                <a:solidFill>
                  <a:srgbClr val="FFFFFF"/>
                </a:solidFill>
              </a:rPr>
              <a:t>Métodos</a:t>
            </a:r>
            <a:r>
              <a:rPr lang="en-US" sz="4300" b="1" dirty="0">
                <a:solidFill>
                  <a:srgbClr val="FFFFFF"/>
                </a:solidFill>
              </a:rPr>
              <a:t> de </a:t>
            </a:r>
            <a:r>
              <a:rPr lang="en-US" sz="4300" b="1" dirty="0" err="1">
                <a:solidFill>
                  <a:srgbClr val="FFFFFF"/>
                </a:solidFill>
              </a:rPr>
              <a:t>Levantamento</a:t>
            </a:r>
            <a:r>
              <a:rPr lang="en-US" sz="4300" b="1" dirty="0">
                <a:solidFill>
                  <a:srgbClr val="FFFFFF"/>
                </a:solidFill>
              </a:rPr>
              <a:t> </a:t>
            </a:r>
            <a:r>
              <a:rPr lang="en-US" sz="4300" b="1" dirty="0" err="1">
                <a:solidFill>
                  <a:srgbClr val="FFFFFF"/>
                </a:solidFill>
              </a:rPr>
              <a:t>orientado</a:t>
            </a:r>
            <a:r>
              <a:rPr lang="en-US" sz="4300" b="1" dirty="0">
                <a:solidFill>
                  <a:srgbClr val="FFFFFF"/>
                </a:solidFill>
              </a:rPr>
              <a:t> a </a:t>
            </a:r>
            <a:r>
              <a:rPr lang="en-US" sz="4300" b="1" dirty="0" err="1">
                <a:solidFill>
                  <a:srgbClr val="FFFFFF"/>
                </a:solidFill>
              </a:rPr>
              <a:t>pontos</a:t>
            </a:r>
            <a:r>
              <a:rPr lang="en-US" sz="4300" b="1" dirty="0">
                <a:solidFill>
                  <a:srgbClr val="FFFFFF"/>
                </a:solidFill>
              </a:rPr>
              <a:t> de vista</a:t>
            </a:r>
            <a:endParaRPr lang="en-US" sz="4300" dirty="0">
              <a:solidFill>
                <a:srgbClr val="FFFFFF"/>
              </a:solidFill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0140FF1-71F0-440F-9B0E-22FE194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6A5E6E-9D69-FFA4-E131-0B21D802CC95}"/>
              </a:ext>
            </a:extLst>
          </p:cNvPr>
          <p:cNvSpPr txBox="1"/>
          <p:nvPr/>
        </p:nvSpPr>
        <p:spPr>
          <a:xfrm>
            <a:off x="9817790" y="6657944"/>
            <a:ext cx="23711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diggita.com/story.php?title=Imprese_la_tecnologia_semplifica_la_vita_e_fa_risparmi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6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Espaço Reservado para Conteúdo 5">
            <a:extLst>
              <a:ext uri="{FF2B5EF4-FFF2-40B4-BE49-F238E27FC236}">
                <a16:creationId xmlns:a16="http://schemas.microsoft.com/office/drawing/2014/main" id="{B3F2707D-4460-966C-874A-8CCC72DA5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1064"/>
              </p:ext>
            </p:extLst>
          </p:nvPr>
        </p:nvGraphicFramePr>
        <p:xfrm>
          <a:off x="923827" y="1054752"/>
          <a:ext cx="10155298" cy="453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33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B2F9AA-BFDC-D923-9F23-E5545E3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/>
              <a:t>JAD (</a:t>
            </a:r>
            <a:r>
              <a:rPr lang="pt-BR" i="1" dirty="0"/>
              <a:t>Joint </a:t>
            </a:r>
            <a:r>
              <a:rPr lang="pt-BR" i="1" dirty="0" err="1"/>
              <a:t>Application</a:t>
            </a:r>
            <a:r>
              <a:rPr lang="pt-BR" i="1" dirty="0"/>
              <a:t> Design</a:t>
            </a:r>
            <a:r>
              <a:rPr lang="pt-BR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6" name="Espaço Reservado para Texto 1">
            <a:extLst>
              <a:ext uri="{FF2B5EF4-FFF2-40B4-BE49-F238E27FC236}">
                <a16:creationId xmlns:a16="http://schemas.microsoft.com/office/drawing/2014/main" id="{CD9C39BE-9915-1484-F90D-02671DEF0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571005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72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839D15-6191-D78D-16D3-512A620C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</a:rPr>
              <a:t>JAD (</a:t>
            </a:r>
            <a:r>
              <a:rPr lang="pt-BR" sz="4400" i="1">
                <a:solidFill>
                  <a:schemeClr val="bg1"/>
                </a:solidFill>
              </a:rPr>
              <a:t>Joint Application Design</a:t>
            </a:r>
            <a:r>
              <a:rPr lang="pt-BR" sz="440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29BD3D-05A0-84E8-24B3-3844BCC33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230523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26280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443</TotalTime>
  <Words>950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Symbol</vt:lpstr>
      <vt:lpstr>Wingdings</vt:lpstr>
      <vt:lpstr>Wingdings 2</vt:lpstr>
      <vt:lpstr>Quadro</vt:lpstr>
      <vt:lpstr>Análise e Projeto de Sistemas</vt:lpstr>
      <vt:lpstr>EXEMPLO</vt:lpstr>
      <vt:lpstr>Apresentação do PowerPoint</vt:lpstr>
      <vt:lpstr>Escopo sistema</vt:lpstr>
      <vt:lpstr>Limites </vt:lpstr>
      <vt:lpstr>Métodos de Levantamento orientado a pontos de vista</vt:lpstr>
      <vt:lpstr>Apresentação do PowerPoint</vt:lpstr>
      <vt:lpstr>JAD (Joint Application Design)</vt:lpstr>
      <vt:lpstr>JAD (Joint Application Design)</vt:lpstr>
      <vt:lpstr>JAD (Joint Application Design)</vt:lpstr>
      <vt:lpstr>Prototipação</vt:lpstr>
      <vt:lpstr>Prototipação</vt:lpstr>
      <vt:lpstr>Prototipação</vt:lpstr>
      <vt:lpstr>Prototipação</vt:lpstr>
      <vt:lpstr>Cenários</vt:lpstr>
      <vt:lpstr>Cenários</vt:lpstr>
      <vt:lpstr>Storyboards</vt:lpstr>
      <vt:lpstr>Storyboards</vt:lpstr>
      <vt:lpstr>Storyboards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Usuário do Windows</dc:creator>
  <cp:lastModifiedBy>Maria Isabel Giusti Moreira</cp:lastModifiedBy>
  <cp:revision>87</cp:revision>
  <dcterms:created xsi:type="dcterms:W3CDTF">2018-03-05T15:09:20Z</dcterms:created>
  <dcterms:modified xsi:type="dcterms:W3CDTF">2023-08-24T02:53:36Z</dcterms:modified>
</cp:coreProperties>
</file>