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Montserrat ExtraBold"/>
      <p:bold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2" roundtripDataSignature="AMtx7mi4L8Om35P+10vCCmv+nUru1lY8f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ExtraBold-bold.fntdata"/><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font" Target="fonts/MontserratExtraBold-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g18c062590e3_0_22:notes"/>
          <p:cNvSpPr txBox="1"/>
          <p:nvPr>
            <p:ph idx="1" type="body"/>
          </p:nvPr>
        </p:nvSpPr>
        <p:spPr>
          <a:xfrm>
            <a:off x="686590" y="4344026"/>
            <a:ext cx="5486400" cy="41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9" name="Google Shape;49;g18c062590e3_0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91aac1f6c9_0_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g191aac1f6c9_0_73:notes"/>
          <p:cNvSpPr txBox="1"/>
          <p:nvPr>
            <p:ph idx="1" type="body"/>
          </p:nvPr>
        </p:nvSpPr>
        <p:spPr>
          <a:xfrm>
            <a:off x="686590" y="4344026"/>
            <a:ext cx="5486400" cy="4114500"/>
          </a:xfrm>
          <a:prstGeom prst="rect">
            <a:avLst/>
          </a:prstGeom>
          <a:noFill/>
          <a:ln>
            <a:noFill/>
          </a:ln>
        </p:spPr>
        <p:txBody>
          <a:bodyPr anchorCtr="0" anchor="t" bIns="44800" lIns="89600" spcFirstLastPara="1" rIns="89600" wrap="square" tIns="44800">
            <a:noAutofit/>
          </a:bodyPr>
          <a:lstStyle/>
          <a:p>
            <a:pPr indent="0" lvl="0" marL="0" rtl="0" algn="l">
              <a:lnSpc>
                <a:spcPct val="100000"/>
              </a:lnSpc>
              <a:spcBef>
                <a:spcPts val="0"/>
              </a:spcBef>
              <a:spcAft>
                <a:spcPts val="0"/>
              </a:spcAft>
              <a:buSzPts val="1100"/>
              <a:buNone/>
            </a:pPr>
            <a:r>
              <a:t/>
            </a:r>
            <a:endParaRPr/>
          </a:p>
        </p:txBody>
      </p:sp>
      <p:sp>
        <p:nvSpPr>
          <p:cNvPr id="145" name="Google Shape;145;g191aac1f6c9_0_73:notes"/>
          <p:cNvSpPr txBox="1"/>
          <p:nvPr>
            <p:ph idx="12" type="sldNum"/>
          </p:nvPr>
        </p:nvSpPr>
        <p:spPr>
          <a:xfrm>
            <a:off x="3883828" y="8684926"/>
            <a:ext cx="2972700" cy="457500"/>
          </a:xfrm>
          <a:prstGeom prst="rect">
            <a:avLst/>
          </a:prstGeom>
          <a:noFill/>
          <a:ln>
            <a:noFill/>
          </a:ln>
        </p:spPr>
        <p:txBody>
          <a:bodyPr anchorCtr="0" anchor="b" bIns="44800" lIns="89600" spcFirstLastPara="1" rIns="89600" wrap="square" tIns="448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91aac1f6c9_0_1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 name="Google Shape;157;g191aac1f6c9_0_122:notes"/>
          <p:cNvSpPr txBox="1"/>
          <p:nvPr>
            <p:ph idx="1" type="body"/>
          </p:nvPr>
        </p:nvSpPr>
        <p:spPr>
          <a:xfrm>
            <a:off x="686590" y="4344026"/>
            <a:ext cx="5486400" cy="4114500"/>
          </a:xfrm>
          <a:prstGeom prst="rect">
            <a:avLst/>
          </a:prstGeom>
          <a:noFill/>
          <a:ln>
            <a:noFill/>
          </a:ln>
        </p:spPr>
        <p:txBody>
          <a:bodyPr anchorCtr="0" anchor="t" bIns="44800" lIns="89600" spcFirstLastPara="1" rIns="89600" wrap="square" tIns="44800">
            <a:noAutofit/>
          </a:bodyPr>
          <a:lstStyle/>
          <a:p>
            <a:pPr indent="0" lvl="0" marL="0" rtl="0" algn="l">
              <a:lnSpc>
                <a:spcPct val="100000"/>
              </a:lnSpc>
              <a:spcBef>
                <a:spcPts val="0"/>
              </a:spcBef>
              <a:spcAft>
                <a:spcPts val="0"/>
              </a:spcAft>
              <a:buSzPts val="1100"/>
              <a:buNone/>
            </a:pPr>
            <a:r>
              <a:t/>
            </a:r>
            <a:endParaRPr/>
          </a:p>
        </p:txBody>
      </p:sp>
      <p:sp>
        <p:nvSpPr>
          <p:cNvPr id="158" name="Google Shape;158;g191aac1f6c9_0_122:notes"/>
          <p:cNvSpPr txBox="1"/>
          <p:nvPr>
            <p:ph idx="12" type="sldNum"/>
          </p:nvPr>
        </p:nvSpPr>
        <p:spPr>
          <a:xfrm>
            <a:off x="3883828" y="8684926"/>
            <a:ext cx="2972700" cy="457500"/>
          </a:xfrm>
          <a:prstGeom prst="rect">
            <a:avLst/>
          </a:prstGeom>
          <a:noFill/>
          <a:ln>
            <a:noFill/>
          </a:ln>
        </p:spPr>
        <p:txBody>
          <a:bodyPr anchorCtr="0" anchor="b" bIns="44800" lIns="89600" spcFirstLastPara="1" rIns="89600" wrap="square" tIns="448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9ac6ba8a81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g19ac6ba8a81_0_0:notes"/>
          <p:cNvSpPr txBox="1"/>
          <p:nvPr>
            <p:ph idx="1" type="body"/>
          </p:nvPr>
        </p:nvSpPr>
        <p:spPr>
          <a:xfrm>
            <a:off x="686590" y="4344026"/>
            <a:ext cx="5486400" cy="4114500"/>
          </a:xfrm>
          <a:prstGeom prst="rect">
            <a:avLst/>
          </a:prstGeom>
          <a:noFill/>
          <a:ln>
            <a:noFill/>
          </a:ln>
        </p:spPr>
        <p:txBody>
          <a:bodyPr anchorCtr="0" anchor="t" bIns="44800" lIns="89600" spcFirstLastPara="1" rIns="89600" wrap="square" tIns="44800">
            <a:noAutofit/>
          </a:bodyPr>
          <a:lstStyle/>
          <a:p>
            <a:pPr indent="0" lvl="0" marL="0" rtl="0" algn="l">
              <a:lnSpc>
                <a:spcPct val="100000"/>
              </a:lnSpc>
              <a:spcBef>
                <a:spcPts val="0"/>
              </a:spcBef>
              <a:spcAft>
                <a:spcPts val="0"/>
              </a:spcAft>
              <a:buSzPts val="1100"/>
              <a:buNone/>
            </a:pPr>
            <a:r>
              <a:t/>
            </a:r>
            <a:endParaRPr/>
          </a:p>
        </p:txBody>
      </p:sp>
      <p:sp>
        <p:nvSpPr>
          <p:cNvPr id="171" name="Google Shape;171;g19ac6ba8a81_0_0:notes"/>
          <p:cNvSpPr txBox="1"/>
          <p:nvPr>
            <p:ph idx="12" type="sldNum"/>
          </p:nvPr>
        </p:nvSpPr>
        <p:spPr>
          <a:xfrm>
            <a:off x="3883828" y="8684926"/>
            <a:ext cx="2972700" cy="457500"/>
          </a:xfrm>
          <a:prstGeom prst="rect">
            <a:avLst/>
          </a:prstGeom>
          <a:noFill/>
          <a:ln>
            <a:noFill/>
          </a:ln>
        </p:spPr>
        <p:txBody>
          <a:bodyPr anchorCtr="0" anchor="b" bIns="44800" lIns="89600" spcFirstLastPara="1" rIns="89600" wrap="square" tIns="448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91aac1f6c9_0_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1" name="Google Shape;181;g191aac1f6c9_0_86:notes"/>
          <p:cNvSpPr txBox="1"/>
          <p:nvPr>
            <p:ph idx="1" type="body"/>
          </p:nvPr>
        </p:nvSpPr>
        <p:spPr>
          <a:xfrm>
            <a:off x="686590" y="4344026"/>
            <a:ext cx="5486400" cy="4114500"/>
          </a:xfrm>
          <a:prstGeom prst="rect">
            <a:avLst/>
          </a:prstGeom>
          <a:noFill/>
          <a:ln>
            <a:noFill/>
          </a:ln>
        </p:spPr>
        <p:txBody>
          <a:bodyPr anchorCtr="0" anchor="t" bIns="44800" lIns="89600" spcFirstLastPara="1" rIns="89600" wrap="square" tIns="44800">
            <a:noAutofit/>
          </a:bodyPr>
          <a:lstStyle/>
          <a:p>
            <a:pPr indent="0" lvl="0" marL="0" rtl="0" algn="l">
              <a:lnSpc>
                <a:spcPct val="100000"/>
              </a:lnSpc>
              <a:spcBef>
                <a:spcPts val="0"/>
              </a:spcBef>
              <a:spcAft>
                <a:spcPts val="0"/>
              </a:spcAft>
              <a:buSzPts val="1100"/>
              <a:buNone/>
            </a:pPr>
            <a:r>
              <a:t/>
            </a:r>
            <a:endParaRPr/>
          </a:p>
        </p:txBody>
      </p:sp>
      <p:sp>
        <p:nvSpPr>
          <p:cNvPr id="182" name="Google Shape;182;g191aac1f6c9_0_86:notes"/>
          <p:cNvSpPr txBox="1"/>
          <p:nvPr>
            <p:ph idx="12" type="sldNum"/>
          </p:nvPr>
        </p:nvSpPr>
        <p:spPr>
          <a:xfrm>
            <a:off x="3883828" y="8684926"/>
            <a:ext cx="2972700" cy="457500"/>
          </a:xfrm>
          <a:prstGeom prst="rect">
            <a:avLst/>
          </a:prstGeom>
          <a:noFill/>
          <a:ln>
            <a:noFill/>
          </a:ln>
        </p:spPr>
        <p:txBody>
          <a:bodyPr anchorCtr="0" anchor="b" bIns="44800" lIns="89600" spcFirstLastPara="1" rIns="89600" wrap="square" tIns="448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3" name="Google Shape;193;p1:notes"/>
          <p:cNvSpPr txBox="1"/>
          <p:nvPr>
            <p:ph idx="1" type="body"/>
          </p:nvPr>
        </p:nvSpPr>
        <p:spPr>
          <a:xfrm>
            <a:off x="686590" y="4344026"/>
            <a:ext cx="5486400" cy="4114500"/>
          </a:xfrm>
          <a:prstGeom prst="rect">
            <a:avLst/>
          </a:prstGeom>
          <a:noFill/>
          <a:ln>
            <a:noFill/>
          </a:ln>
        </p:spPr>
        <p:txBody>
          <a:bodyPr anchorCtr="0" anchor="t" bIns="44800" lIns="89600" spcFirstLastPara="1" rIns="89600" wrap="square" tIns="44800">
            <a:noAutofit/>
          </a:bodyPr>
          <a:lstStyle/>
          <a:p>
            <a:pPr indent="0" lvl="0" marL="0" rtl="0" algn="l">
              <a:lnSpc>
                <a:spcPct val="100000"/>
              </a:lnSpc>
              <a:spcBef>
                <a:spcPts val="0"/>
              </a:spcBef>
              <a:spcAft>
                <a:spcPts val="0"/>
              </a:spcAft>
              <a:buSzPts val="1100"/>
              <a:buNone/>
            </a:pPr>
            <a:r>
              <a:t/>
            </a:r>
            <a:endParaRPr/>
          </a:p>
        </p:txBody>
      </p:sp>
      <p:sp>
        <p:nvSpPr>
          <p:cNvPr id="194" name="Google Shape;194;p1:notes"/>
          <p:cNvSpPr txBox="1"/>
          <p:nvPr>
            <p:ph idx="12" type="sldNum"/>
          </p:nvPr>
        </p:nvSpPr>
        <p:spPr>
          <a:xfrm>
            <a:off x="3883828" y="8684926"/>
            <a:ext cx="2972700" cy="457500"/>
          </a:xfrm>
          <a:prstGeom prst="rect">
            <a:avLst/>
          </a:prstGeom>
          <a:noFill/>
          <a:ln>
            <a:noFill/>
          </a:ln>
        </p:spPr>
        <p:txBody>
          <a:bodyPr anchorCtr="0" anchor="b" bIns="44800" lIns="89600" spcFirstLastPara="1" rIns="89600" wrap="square" tIns="448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8c062590e3_0_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 name="Google Shape;57;g18c062590e3_0_38:notes"/>
          <p:cNvSpPr txBox="1"/>
          <p:nvPr>
            <p:ph idx="1" type="body"/>
          </p:nvPr>
        </p:nvSpPr>
        <p:spPr>
          <a:xfrm>
            <a:off x="686590" y="4344026"/>
            <a:ext cx="5486400" cy="4114500"/>
          </a:xfrm>
          <a:prstGeom prst="rect">
            <a:avLst/>
          </a:prstGeom>
          <a:noFill/>
          <a:ln>
            <a:noFill/>
          </a:ln>
        </p:spPr>
        <p:txBody>
          <a:bodyPr anchorCtr="0" anchor="t" bIns="44800" lIns="89600" spcFirstLastPara="1" rIns="89600" wrap="square" tIns="44800">
            <a:noAutofit/>
          </a:bodyPr>
          <a:lstStyle/>
          <a:p>
            <a:pPr indent="0" lvl="0" marL="0" rtl="0" algn="l">
              <a:lnSpc>
                <a:spcPct val="100000"/>
              </a:lnSpc>
              <a:spcBef>
                <a:spcPts val="0"/>
              </a:spcBef>
              <a:spcAft>
                <a:spcPts val="0"/>
              </a:spcAft>
              <a:buSzPts val="1100"/>
              <a:buNone/>
            </a:pPr>
            <a:r>
              <a:t/>
            </a:r>
            <a:endParaRPr/>
          </a:p>
        </p:txBody>
      </p:sp>
      <p:sp>
        <p:nvSpPr>
          <p:cNvPr id="58" name="Google Shape;58;g18c062590e3_0_38:notes"/>
          <p:cNvSpPr txBox="1"/>
          <p:nvPr>
            <p:ph idx="12" type="sldNum"/>
          </p:nvPr>
        </p:nvSpPr>
        <p:spPr>
          <a:xfrm>
            <a:off x="3883828" y="8684926"/>
            <a:ext cx="2972700" cy="457500"/>
          </a:xfrm>
          <a:prstGeom prst="rect">
            <a:avLst/>
          </a:prstGeom>
          <a:noFill/>
          <a:ln>
            <a:noFill/>
          </a:ln>
        </p:spPr>
        <p:txBody>
          <a:bodyPr anchorCtr="0" anchor="b" bIns="44800" lIns="89600" spcFirstLastPara="1" rIns="89600" wrap="square" tIns="448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91aac1f6c9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 name="Google Shape;67;g191aac1f6c9_0_0:notes"/>
          <p:cNvSpPr txBox="1"/>
          <p:nvPr>
            <p:ph idx="1" type="body"/>
          </p:nvPr>
        </p:nvSpPr>
        <p:spPr>
          <a:xfrm>
            <a:off x="686590" y="4344026"/>
            <a:ext cx="5486400" cy="4114500"/>
          </a:xfrm>
          <a:prstGeom prst="rect">
            <a:avLst/>
          </a:prstGeom>
          <a:noFill/>
          <a:ln>
            <a:noFill/>
          </a:ln>
        </p:spPr>
        <p:txBody>
          <a:bodyPr anchorCtr="0" anchor="t" bIns="44800" lIns="89600" spcFirstLastPara="1" rIns="89600" wrap="square" tIns="44800">
            <a:noAutofit/>
          </a:bodyPr>
          <a:lstStyle/>
          <a:p>
            <a:pPr indent="0" lvl="0" marL="0" rtl="0" algn="l">
              <a:lnSpc>
                <a:spcPct val="100000"/>
              </a:lnSpc>
              <a:spcBef>
                <a:spcPts val="0"/>
              </a:spcBef>
              <a:spcAft>
                <a:spcPts val="0"/>
              </a:spcAft>
              <a:buSzPts val="1100"/>
              <a:buNone/>
            </a:pPr>
            <a:r>
              <a:t/>
            </a:r>
            <a:endParaRPr/>
          </a:p>
        </p:txBody>
      </p:sp>
      <p:sp>
        <p:nvSpPr>
          <p:cNvPr id="68" name="Google Shape;68;g191aac1f6c9_0_0:notes"/>
          <p:cNvSpPr txBox="1"/>
          <p:nvPr>
            <p:ph idx="12" type="sldNum"/>
          </p:nvPr>
        </p:nvSpPr>
        <p:spPr>
          <a:xfrm>
            <a:off x="3883828" y="8684926"/>
            <a:ext cx="2972700" cy="457500"/>
          </a:xfrm>
          <a:prstGeom prst="rect">
            <a:avLst/>
          </a:prstGeom>
          <a:noFill/>
          <a:ln>
            <a:noFill/>
          </a:ln>
        </p:spPr>
        <p:txBody>
          <a:bodyPr anchorCtr="0" anchor="b" bIns="44800" lIns="89600" spcFirstLastPara="1" rIns="89600" wrap="square" tIns="448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91aac1f6c9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 name="Google Shape;77;g191aac1f6c9_0_9:notes"/>
          <p:cNvSpPr txBox="1"/>
          <p:nvPr>
            <p:ph idx="1" type="body"/>
          </p:nvPr>
        </p:nvSpPr>
        <p:spPr>
          <a:xfrm>
            <a:off x="686590" y="4344026"/>
            <a:ext cx="5486400" cy="4114500"/>
          </a:xfrm>
          <a:prstGeom prst="rect">
            <a:avLst/>
          </a:prstGeom>
          <a:noFill/>
          <a:ln>
            <a:noFill/>
          </a:ln>
        </p:spPr>
        <p:txBody>
          <a:bodyPr anchorCtr="0" anchor="t" bIns="44800" lIns="89600" spcFirstLastPara="1" rIns="89600" wrap="square" tIns="44800">
            <a:noAutofit/>
          </a:bodyPr>
          <a:lstStyle/>
          <a:p>
            <a:pPr indent="0" lvl="0" marL="0" rtl="0" algn="l">
              <a:lnSpc>
                <a:spcPct val="100000"/>
              </a:lnSpc>
              <a:spcBef>
                <a:spcPts val="0"/>
              </a:spcBef>
              <a:spcAft>
                <a:spcPts val="0"/>
              </a:spcAft>
              <a:buSzPts val="1100"/>
              <a:buNone/>
            </a:pPr>
            <a:r>
              <a:t/>
            </a:r>
            <a:endParaRPr/>
          </a:p>
        </p:txBody>
      </p:sp>
      <p:sp>
        <p:nvSpPr>
          <p:cNvPr id="78" name="Google Shape;78;g191aac1f6c9_0_9:notes"/>
          <p:cNvSpPr txBox="1"/>
          <p:nvPr>
            <p:ph idx="12" type="sldNum"/>
          </p:nvPr>
        </p:nvSpPr>
        <p:spPr>
          <a:xfrm>
            <a:off x="3883828" y="8684926"/>
            <a:ext cx="2972700" cy="457500"/>
          </a:xfrm>
          <a:prstGeom prst="rect">
            <a:avLst/>
          </a:prstGeom>
          <a:noFill/>
          <a:ln>
            <a:noFill/>
          </a:ln>
        </p:spPr>
        <p:txBody>
          <a:bodyPr anchorCtr="0" anchor="b" bIns="44800" lIns="89600" spcFirstLastPara="1" rIns="89600" wrap="square" tIns="448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91aac1f6c9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g191aac1f6c9_0_18:notes"/>
          <p:cNvSpPr txBox="1"/>
          <p:nvPr>
            <p:ph idx="1" type="body"/>
          </p:nvPr>
        </p:nvSpPr>
        <p:spPr>
          <a:xfrm>
            <a:off x="686590" y="4344026"/>
            <a:ext cx="5486400" cy="4114500"/>
          </a:xfrm>
          <a:prstGeom prst="rect">
            <a:avLst/>
          </a:prstGeom>
          <a:noFill/>
          <a:ln>
            <a:noFill/>
          </a:ln>
        </p:spPr>
        <p:txBody>
          <a:bodyPr anchorCtr="0" anchor="t" bIns="44800" lIns="89600" spcFirstLastPara="1" rIns="89600" wrap="square" tIns="44800">
            <a:noAutofit/>
          </a:bodyPr>
          <a:lstStyle/>
          <a:p>
            <a:pPr indent="0" lvl="0" marL="0" rtl="0" algn="l">
              <a:lnSpc>
                <a:spcPct val="100000"/>
              </a:lnSpc>
              <a:spcBef>
                <a:spcPts val="0"/>
              </a:spcBef>
              <a:spcAft>
                <a:spcPts val="0"/>
              </a:spcAft>
              <a:buSzPts val="1100"/>
              <a:buNone/>
            </a:pPr>
            <a:r>
              <a:t/>
            </a:r>
            <a:endParaRPr/>
          </a:p>
        </p:txBody>
      </p:sp>
      <p:sp>
        <p:nvSpPr>
          <p:cNvPr id="89" name="Google Shape;89;g191aac1f6c9_0_18:notes"/>
          <p:cNvSpPr txBox="1"/>
          <p:nvPr>
            <p:ph idx="12" type="sldNum"/>
          </p:nvPr>
        </p:nvSpPr>
        <p:spPr>
          <a:xfrm>
            <a:off x="3883828" y="8684926"/>
            <a:ext cx="2972700" cy="457500"/>
          </a:xfrm>
          <a:prstGeom prst="rect">
            <a:avLst/>
          </a:prstGeom>
          <a:noFill/>
          <a:ln>
            <a:noFill/>
          </a:ln>
        </p:spPr>
        <p:txBody>
          <a:bodyPr anchorCtr="0" anchor="b" bIns="44800" lIns="89600" spcFirstLastPara="1" rIns="89600" wrap="square" tIns="448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91aac1f6c9_0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 name="Google Shape;99;g191aac1f6c9_0_29:notes"/>
          <p:cNvSpPr txBox="1"/>
          <p:nvPr>
            <p:ph idx="1" type="body"/>
          </p:nvPr>
        </p:nvSpPr>
        <p:spPr>
          <a:xfrm>
            <a:off x="686590" y="4344026"/>
            <a:ext cx="5486400" cy="4114500"/>
          </a:xfrm>
          <a:prstGeom prst="rect">
            <a:avLst/>
          </a:prstGeom>
          <a:noFill/>
          <a:ln>
            <a:noFill/>
          </a:ln>
        </p:spPr>
        <p:txBody>
          <a:bodyPr anchorCtr="0" anchor="t" bIns="44800" lIns="89600" spcFirstLastPara="1" rIns="89600" wrap="square" tIns="44800">
            <a:noAutofit/>
          </a:bodyPr>
          <a:lstStyle/>
          <a:p>
            <a:pPr indent="0" lvl="0" marL="0" rtl="0" algn="l">
              <a:lnSpc>
                <a:spcPct val="100000"/>
              </a:lnSpc>
              <a:spcBef>
                <a:spcPts val="0"/>
              </a:spcBef>
              <a:spcAft>
                <a:spcPts val="0"/>
              </a:spcAft>
              <a:buSzPts val="1100"/>
              <a:buNone/>
            </a:pPr>
            <a:r>
              <a:t/>
            </a:r>
            <a:endParaRPr/>
          </a:p>
        </p:txBody>
      </p:sp>
      <p:sp>
        <p:nvSpPr>
          <p:cNvPr id="100" name="Google Shape;100;g191aac1f6c9_0_29:notes"/>
          <p:cNvSpPr txBox="1"/>
          <p:nvPr>
            <p:ph idx="12" type="sldNum"/>
          </p:nvPr>
        </p:nvSpPr>
        <p:spPr>
          <a:xfrm>
            <a:off x="3883828" y="8684926"/>
            <a:ext cx="2972700" cy="457500"/>
          </a:xfrm>
          <a:prstGeom prst="rect">
            <a:avLst/>
          </a:prstGeom>
          <a:noFill/>
          <a:ln>
            <a:noFill/>
          </a:ln>
        </p:spPr>
        <p:txBody>
          <a:bodyPr anchorCtr="0" anchor="b" bIns="44800" lIns="89600" spcFirstLastPara="1" rIns="89600" wrap="square" tIns="448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91aac1f6c9_0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g191aac1f6c9_0_39:notes"/>
          <p:cNvSpPr txBox="1"/>
          <p:nvPr>
            <p:ph idx="1" type="body"/>
          </p:nvPr>
        </p:nvSpPr>
        <p:spPr>
          <a:xfrm>
            <a:off x="686590" y="4344026"/>
            <a:ext cx="5486400" cy="4114500"/>
          </a:xfrm>
          <a:prstGeom prst="rect">
            <a:avLst/>
          </a:prstGeom>
          <a:noFill/>
          <a:ln>
            <a:noFill/>
          </a:ln>
        </p:spPr>
        <p:txBody>
          <a:bodyPr anchorCtr="0" anchor="t" bIns="44800" lIns="89600" spcFirstLastPara="1" rIns="89600" wrap="square" tIns="44800">
            <a:noAutofit/>
          </a:bodyPr>
          <a:lstStyle/>
          <a:p>
            <a:pPr indent="0" lvl="0" marL="0" rtl="0" algn="l">
              <a:lnSpc>
                <a:spcPct val="100000"/>
              </a:lnSpc>
              <a:spcBef>
                <a:spcPts val="0"/>
              </a:spcBef>
              <a:spcAft>
                <a:spcPts val="0"/>
              </a:spcAft>
              <a:buSzPts val="1100"/>
              <a:buNone/>
            </a:pPr>
            <a:r>
              <a:t/>
            </a:r>
            <a:endParaRPr/>
          </a:p>
        </p:txBody>
      </p:sp>
      <p:sp>
        <p:nvSpPr>
          <p:cNvPr id="111" name="Google Shape;111;g191aac1f6c9_0_39:notes"/>
          <p:cNvSpPr txBox="1"/>
          <p:nvPr>
            <p:ph idx="12" type="sldNum"/>
          </p:nvPr>
        </p:nvSpPr>
        <p:spPr>
          <a:xfrm>
            <a:off x="3883828" y="8684926"/>
            <a:ext cx="2972700" cy="457500"/>
          </a:xfrm>
          <a:prstGeom prst="rect">
            <a:avLst/>
          </a:prstGeom>
          <a:noFill/>
          <a:ln>
            <a:noFill/>
          </a:ln>
        </p:spPr>
        <p:txBody>
          <a:bodyPr anchorCtr="0" anchor="b" bIns="44800" lIns="89600" spcFirstLastPara="1" rIns="89600" wrap="square" tIns="448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91aac1f6c9_0_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g191aac1f6c9_0_49:notes"/>
          <p:cNvSpPr txBox="1"/>
          <p:nvPr>
            <p:ph idx="1" type="body"/>
          </p:nvPr>
        </p:nvSpPr>
        <p:spPr>
          <a:xfrm>
            <a:off x="686590" y="4344026"/>
            <a:ext cx="5486400" cy="4114500"/>
          </a:xfrm>
          <a:prstGeom prst="rect">
            <a:avLst/>
          </a:prstGeom>
          <a:noFill/>
          <a:ln>
            <a:noFill/>
          </a:ln>
        </p:spPr>
        <p:txBody>
          <a:bodyPr anchorCtr="0" anchor="t" bIns="44800" lIns="89600" spcFirstLastPara="1" rIns="89600" wrap="square" tIns="44800">
            <a:noAutofit/>
          </a:bodyPr>
          <a:lstStyle/>
          <a:p>
            <a:pPr indent="0" lvl="0" marL="0" rtl="0" algn="l">
              <a:lnSpc>
                <a:spcPct val="100000"/>
              </a:lnSpc>
              <a:spcBef>
                <a:spcPts val="0"/>
              </a:spcBef>
              <a:spcAft>
                <a:spcPts val="0"/>
              </a:spcAft>
              <a:buSzPts val="1100"/>
              <a:buNone/>
            </a:pPr>
            <a:r>
              <a:t/>
            </a:r>
            <a:endParaRPr/>
          </a:p>
        </p:txBody>
      </p:sp>
      <p:sp>
        <p:nvSpPr>
          <p:cNvPr id="122" name="Google Shape;122;g191aac1f6c9_0_49:notes"/>
          <p:cNvSpPr txBox="1"/>
          <p:nvPr>
            <p:ph idx="12" type="sldNum"/>
          </p:nvPr>
        </p:nvSpPr>
        <p:spPr>
          <a:xfrm>
            <a:off x="3883828" y="8684926"/>
            <a:ext cx="2972700" cy="457500"/>
          </a:xfrm>
          <a:prstGeom prst="rect">
            <a:avLst/>
          </a:prstGeom>
          <a:noFill/>
          <a:ln>
            <a:noFill/>
          </a:ln>
        </p:spPr>
        <p:txBody>
          <a:bodyPr anchorCtr="0" anchor="b" bIns="44800" lIns="89600" spcFirstLastPara="1" rIns="89600" wrap="square" tIns="448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91aac1f6c9_0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g191aac1f6c9_0_59:notes"/>
          <p:cNvSpPr txBox="1"/>
          <p:nvPr>
            <p:ph idx="1" type="body"/>
          </p:nvPr>
        </p:nvSpPr>
        <p:spPr>
          <a:xfrm>
            <a:off x="686590" y="4344026"/>
            <a:ext cx="5486400" cy="4114500"/>
          </a:xfrm>
          <a:prstGeom prst="rect">
            <a:avLst/>
          </a:prstGeom>
          <a:noFill/>
          <a:ln>
            <a:noFill/>
          </a:ln>
        </p:spPr>
        <p:txBody>
          <a:bodyPr anchorCtr="0" anchor="t" bIns="44800" lIns="89600" spcFirstLastPara="1" rIns="89600" wrap="square" tIns="44800">
            <a:noAutofit/>
          </a:bodyPr>
          <a:lstStyle/>
          <a:p>
            <a:pPr indent="0" lvl="0" marL="0" rtl="0" algn="l">
              <a:lnSpc>
                <a:spcPct val="100000"/>
              </a:lnSpc>
              <a:spcBef>
                <a:spcPts val="0"/>
              </a:spcBef>
              <a:spcAft>
                <a:spcPts val="0"/>
              </a:spcAft>
              <a:buSzPts val="1100"/>
              <a:buNone/>
            </a:pPr>
            <a:r>
              <a:t/>
            </a:r>
            <a:endParaRPr/>
          </a:p>
        </p:txBody>
      </p:sp>
      <p:sp>
        <p:nvSpPr>
          <p:cNvPr id="133" name="Google Shape;133;g191aac1f6c9_0_59:notes"/>
          <p:cNvSpPr txBox="1"/>
          <p:nvPr>
            <p:ph idx="12" type="sldNum"/>
          </p:nvPr>
        </p:nvSpPr>
        <p:spPr>
          <a:xfrm>
            <a:off x="3883828" y="8684926"/>
            <a:ext cx="2972700" cy="457500"/>
          </a:xfrm>
          <a:prstGeom prst="rect">
            <a:avLst/>
          </a:prstGeom>
          <a:noFill/>
          <a:ln>
            <a:noFill/>
          </a:ln>
        </p:spPr>
        <p:txBody>
          <a:bodyPr anchorCtr="0" anchor="b" bIns="44800" lIns="89600" spcFirstLastPara="1" rIns="89600" wrap="square" tIns="448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 name="Shape 9"/>
        <p:cNvGrpSpPr/>
        <p:nvPr/>
      </p:nvGrpSpPr>
      <p:grpSpPr>
        <a:xfrm>
          <a:off x="0" y="0"/>
          <a:ext cx="0" cy="0"/>
          <a:chOff x="0" y="0"/>
          <a:chExt cx="0" cy="0"/>
        </a:xfrm>
      </p:grpSpPr>
      <p:sp>
        <p:nvSpPr>
          <p:cNvPr id="10" name="Google Shape;1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3" name="Shape 43"/>
        <p:cNvGrpSpPr/>
        <p:nvPr/>
      </p:nvGrpSpPr>
      <p:grpSpPr>
        <a:xfrm>
          <a:off x="0" y="0"/>
          <a:ext cx="0" cy="0"/>
          <a:chOff x="0" y="0"/>
          <a:chExt cx="0" cy="0"/>
        </a:xfrm>
      </p:grpSpPr>
      <p:sp>
        <p:nvSpPr>
          <p:cNvPr id="44" name="Google Shape;44;p1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5" name="Google Shape;45;p1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6" name="Google Shape;46;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3" name="Google Shape;13;p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4" name="Google Shape;14;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 name="Google Shape;17;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8" name="Google Shape;1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 name="Shape 19"/>
        <p:cNvGrpSpPr/>
        <p:nvPr/>
      </p:nvGrpSpPr>
      <p:grpSpPr>
        <a:xfrm>
          <a:off x="0" y="0"/>
          <a:ext cx="0" cy="0"/>
          <a:chOff x="0" y="0"/>
          <a:chExt cx="0" cy="0"/>
        </a:xfrm>
      </p:grpSpPr>
      <p:sp>
        <p:nvSpPr>
          <p:cNvPr id="20" name="Google Shape;20;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 name="Google Shape;21;p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2" name="Google Shape;22;p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6" name="Google Shape;26;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7" name="Shape 27"/>
        <p:cNvGrpSpPr/>
        <p:nvPr/>
      </p:nvGrpSpPr>
      <p:grpSpPr>
        <a:xfrm>
          <a:off x="0" y="0"/>
          <a:ext cx="0" cy="0"/>
          <a:chOff x="0" y="0"/>
          <a:chExt cx="0" cy="0"/>
        </a:xfrm>
      </p:grpSpPr>
      <p:sp>
        <p:nvSpPr>
          <p:cNvPr id="28" name="Google Shape;28;p1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9" name="Google Shape;29;p1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0" name="Google Shape;30;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1" name="Shape 31"/>
        <p:cNvGrpSpPr/>
        <p:nvPr/>
      </p:nvGrpSpPr>
      <p:grpSpPr>
        <a:xfrm>
          <a:off x="0" y="0"/>
          <a:ext cx="0" cy="0"/>
          <a:chOff x="0" y="0"/>
          <a:chExt cx="0" cy="0"/>
        </a:xfrm>
      </p:grpSpPr>
      <p:sp>
        <p:nvSpPr>
          <p:cNvPr id="32" name="Google Shape;32;p1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3" name="Google Shape;33;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4" name="Shape 34"/>
        <p:cNvGrpSpPr/>
        <p:nvPr/>
      </p:nvGrpSpPr>
      <p:grpSpPr>
        <a:xfrm>
          <a:off x="0" y="0"/>
          <a:ext cx="0" cy="0"/>
          <a:chOff x="0" y="0"/>
          <a:chExt cx="0" cy="0"/>
        </a:xfrm>
      </p:grpSpPr>
      <p:sp>
        <p:nvSpPr>
          <p:cNvPr id="35" name="Google Shape;35;p1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1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7" name="Google Shape;37;p1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8" name="Google Shape;38;p1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39" name="Google Shape;3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0" name="Shape 40"/>
        <p:cNvGrpSpPr/>
        <p:nvPr/>
      </p:nvGrpSpPr>
      <p:grpSpPr>
        <a:xfrm>
          <a:off x="0" y="0"/>
          <a:ext cx="0" cy="0"/>
          <a:chOff x="0" y="0"/>
          <a:chExt cx="0" cy="0"/>
        </a:xfrm>
      </p:grpSpPr>
      <p:sp>
        <p:nvSpPr>
          <p:cNvPr id="41" name="Google Shape;41;p1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2" name="Google Shape;42;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hyperlink" Target="https://doi.org/10.1007/s00138-009-0231-x"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g18c062590e3_0_22"/>
          <p:cNvSpPr/>
          <p:nvPr/>
        </p:nvSpPr>
        <p:spPr>
          <a:xfrm>
            <a:off x="1534250" y="320775"/>
            <a:ext cx="5943600" cy="10428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800"/>
              <a:buFont typeface="Arial"/>
              <a:buNone/>
            </a:pPr>
            <a:r>
              <a:rPr b="1" i="0" lang="en" sz="1800" u="none" cap="none" strike="noStrike">
                <a:solidFill>
                  <a:schemeClr val="dk1"/>
                </a:solidFill>
                <a:latin typeface="Arial"/>
                <a:ea typeface="Arial"/>
                <a:cs typeface="Arial"/>
                <a:sym typeface="Arial"/>
              </a:rPr>
              <a:t>UE20CS302 – Machine Intelligence</a:t>
            </a:r>
            <a:endParaRPr b="1" i="0" sz="1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Arial"/>
              <a:buNone/>
            </a:pPr>
            <a:r>
              <a:t/>
            </a:r>
            <a:endParaRPr b="1" i="0" sz="1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3200"/>
              <a:buFont typeface="Arial"/>
              <a:buNone/>
            </a:pPr>
            <a:r>
              <a:rPr b="1" i="0" lang="en" sz="1800" u="none" cap="none" strike="noStrike">
                <a:solidFill>
                  <a:schemeClr val="dk1"/>
                </a:solidFill>
                <a:latin typeface="Arial"/>
                <a:ea typeface="Arial"/>
                <a:cs typeface="Arial"/>
                <a:sym typeface="Arial"/>
              </a:rPr>
              <a:t>Mini Project</a:t>
            </a:r>
            <a:endParaRPr b="1" i="0" sz="1800" u="none" cap="none" strike="noStrike">
              <a:solidFill>
                <a:schemeClr val="dk1"/>
              </a:solidFill>
              <a:latin typeface="Arial"/>
              <a:ea typeface="Arial"/>
              <a:cs typeface="Arial"/>
              <a:sym typeface="Arial"/>
            </a:endParaRPr>
          </a:p>
          <a:p>
            <a:pPr indent="-254000" lvl="0" marL="254000" marR="0" rtl="0" algn="r">
              <a:lnSpc>
                <a:spcPct val="100000"/>
              </a:lnSpc>
              <a:spcBef>
                <a:spcPts val="0"/>
              </a:spcBef>
              <a:spcAft>
                <a:spcPts val="0"/>
              </a:spcAft>
              <a:buClr>
                <a:srgbClr val="000000"/>
              </a:buClr>
              <a:buSzPts val="2100"/>
              <a:buFont typeface="Arial"/>
              <a:buNone/>
            </a:pPr>
            <a:r>
              <a:t/>
            </a:r>
            <a:endParaRPr b="1" i="0" sz="3100" u="none" cap="none" strike="noStrike">
              <a:solidFill>
                <a:schemeClr val="dk1"/>
              </a:solidFill>
              <a:latin typeface="Trebuchet MS"/>
              <a:ea typeface="Trebuchet MS"/>
              <a:cs typeface="Trebuchet MS"/>
              <a:sym typeface="Trebuchet MS"/>
            </a:endParaRPr>
          </a:p>
        </p:txBody>
      </p:sp>
      <p:sp>
        <p:nvSpPr>
          <p:cNvPr id="52" name="Google Shape;52;g18c062590e3_0_22"/>
          <p:cNvSpPr txBox="1"/>
          <p:nvPr/>
        </p:nvSpPr>
        <p:spPr>
          <a:xfrm>
            <a:off x="1018750" y="1612900"/>
            <a:ext cx="7366500" cy="2580875"/>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chemeClr val="dk1"/>
              </a:buClr>
              <a:buSzPts val="4800"/>
              <a:buFont typeface="Arial"/>
              <a:buNone/>
            </a:pPr>
            <a:r>
              <a:rPr b="1" i="0" lang="en" sz="3400" u="none" cap="none" strike="noStrike">
                <a:solidFill>
                  <a:srgbClr val="351C75"/>
                </a:solidFill>
                <a:latin typeface="Montserrat ExtraBold"/>
                <a:ea typeface="Montserrat ExtraBold"/>
                <a:cs typeface="Montserrat ExtraBold"/>
                <a:sym typeface="Montserrat ExtraBold"/>
              </a:rPr>
              <a:t>Traffic Sign Classification</a:t>
            </a:r>
            <a:endParaRPr b="1" i="0" sz="3400" u="none" cap="none" strike="noStrike">
              <a:solidFill>
                <a:srgbClr val="351C75"/>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chemeClr val="dk1"/>
              </a:buClr>
              <a:buSzPts val="240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Arial"/>
              <a:buNone/>
            </a:pPr>
            <a:r>
              <a:rPr b="0" i="0" lang="en" sz="1400" u="none" cap="none" strike="noStrike">
                <a:solidFill>
                  <a:schemeClr val="dk1"/>
                </a:solidFill>
                <a:latin typeface="Calibri"/>
                <a:ea typeface="Calibri"/>
                <a:cs typeface="Calibri"/>
                <a:sym typeface="Calibri"/>
              </a:rPr>
              <a:t>Team No: 4</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Arial"/>
              <a:buNone/>
            </a:pPr>
            <a:r>
              <a:rPr b="0" i="0" lang="en" sz="1400" u="none" cap="none" strike="noStrike">
                <a:solidFill>
                  <a:schemeClr val="dk1"/>
                </a:solidFill>
                <a:latin typeface="Calibri"/>
                <a:ea typeface="Calibri"/>
                <a:cs typeface="Calibri"/>
                <a:sym typeface="Calibri"/>
              </a:rPr>
              <a:t>Project Guide : Dr. Alpha Vijayan</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Arial"/>
              <a:buNone/>
            </a:pPr>
            <a:r>
              <a:rPr b="0" i="0" lang="en" sz="1400" u="none" cap="none" strike="noStrike">
                <a:solidFill>
                  <a:schemeClr val="dk1"/>
                </a:solidFill>
                <a:latin typeface="Calibri"/>
                <a:ea typeface="Calibri"/>
                <a:cs typeface="Calibri"/>
                <a:sym typeface="Calibri"/>
              </a:rPr>
              <a:t>Project Team  with SRNs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Arial"/>
              <a:buNone/>
            </a:pPr>
            <a:r>
              <a:rPr b="0" i="0" lang="en" sz="1400" u="none" cap="none" strike="noStrike">
                <a:solidFill>
                  <a:schemeClr val="dk1"/>
                </a:solidFill>
                <a:latin typeface="Calibri"/>
                <a:ea typeface="Calibri"/>
                <a:cs typeface="Calibri"/>
                <a:sym typeface="Calibri"/>
              </a:rPr>
              <a:t> 	Shuvam Bose		PES2UG20CS335</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Arial"/>
              <a:buNone/>
            </a:pPr>
            <a:r>
              <a:rPr b="0" i="0" lang="en" sz="1400" u="none" cap="none" strike="noStrike">
                <a:solidFill>
                  <a:schemeClr val="dk1"/>
                </a:solidFill>
                <a:latin typeface="Calibri"/>
                <a:ea typeface="Calibri"/>
                <a:cs typeface="Calibri"/>
                <a:sym typeface="Calibri"/>
              </a:rPr>
              <a:t>	Siddhant Pathak 		PES2UG20CS337 			</a:t>
            </a:r>
            <a:endParaRPr b="0" i="0" sz="1400" u="none" cap="none" strike="noStrike">
              <a:solidFill>
                <a:schemeClr val="dk1"/>
              </a:solidFill>
              <a:latin typeface="Calibri"/>
              <a:ea typeface="Calibri"/>
              <a:cs typeface="Calibri"/>
              <a:sym typeface="Calibri"/>
            </a:endParaRPr>
          </a:p>
          <a:p>
            <a:pPr indent="457200" lvl="0" marL="0" marR="0" rtl="0" algn="l">
              <a:lnSpc>
                <a:spcPct val="100000"/>
              </a:lnSpc>
              <a:spcBef>
                <a:spcPts val="0"/>
              </a:spcBef>
              <a:spcAft>
                <a:spcPts val="0"/>
              </a:spcAft>
              <a:buClr>
                <a:schemeClr val="dk1"/>
              </a:buClr>
              <a:buSzPts val="2400"/>
              <a:buFont typeface="Arial"/>
              <a:buNone/>
            </a:pPr>
            <a:r>
              <a:rPr b="0" i="0" lang="en" sz="1400" u="none" cap="none" strike="noStrike">
                <a:solidFill>
                  <a:schemeClr val="dk1"/>
                </a:solidFill>
                <a:latin typeface="Calibri"/>
                <a:ea typeface="Calibri"/>
                <a:cs typeface="Calibri"/>
                <a:sym typeface="Calibri"/>
              </a:rPr>
              <a:t>V Bavanika			PES2UG20CS374</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Arial"/>
              <a:buNone/>
            </a:pPr>
            <a:r>
              <a:t/>
            </a:r>
            <a:endParaRPr b="0" i="0" sz="1400" u="none" cap="none" strike="noStrike">
              <a:solidFill>
                <a:srgbClr val="FFD966"/>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pic>
        <p:nvPicPr>
          <p:cNvPr id="53" name="Google Shape;53;g18c062590e3_0_22"/>
          <p:cNvPicPr preferRelativeResize="0"/>
          <p:nvPr/>
        </p:nvPicPr>
        <p:blipFill rotWithShape="1">
          <a:blip r:embed="rId3">
            <a:alphaModFix/>
          </a:blip>
          <a:srcRect b="0" l="0" r="0" t="0"/>
          <a:stretch/>
        </p:blipFill>
        <p:spPr>
          <a:xfrm>
            <a:off x="7544775" y="102033"/>
            <a:ext cx="1476375" cy="685800"/>
          </a:xfrm>
          <a:prstGeom prst="rect">
            <a:avLst/>
          </a:prstGeom>
          <a:noFill/>
          <a:ln>
            <a:noFill/>
          </a:ln>
        </p:spPr>
      </p:pic>
      <p:sp>
        <p:nvSpPr>
          <p:cNvPr id="54" name="Google Shape;54;g18c062590e3_0_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191aac1f6c9_0_73"/>
          <p:cNvSpPr/>
          <p:nvPr/>
        </p:nvSpPr>
        <p:spPr>
          <a:xfrm>
            <a:off x="2286000" y="1185866"/>
            <a:ext cx="5715000" cy="276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48" name="Google Shape;148;g191aac1f6c9_0_73"/>
          <p:cNvSpPr txBox="1"/>
          <p:nvPr/>
        </p:nvSpPr>
        <p:spPr>
          <a:xfrm>
            <a:off x="383850" y="1244800"/>
            <a:ext cx="8383500" cy="34035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800"/>
              <a:buFont typeface="Arial"/>
              <a:buNone/>
            </a:pPr>
            <a:r>
              <a:t/>
            </a:r>
            <a:endParaRPr b="0" i="0" sz="2400" u="none" cap="none" strike="noStrike">
              <a:solidFill>
                <a:schemeClr val="accent4"/>
              </a:solidFill>
              <a:latin typeface="Calibri"/>
              <a:ea typeface="Calibri"/>
              <a:cs typeface="Calibri"/>
              <a:sym typeface="Calibri"/>
            </a:endParaRPr>
          </a:p>
        </p:txBody>
      </p:sp>
      <p:sp>
        <p:nvSpPr>
          <p:cNvPr id="149" name="Google Shape;149;g191aac1f6c9_0_73"/>
          <p:cNvSpPr txBox="1"/>
          <p:nvPr/>
        </p:nvSpPr>
        <p:spPr>
          <a:xfrm>
            <a:off x="0" y="794850"/>
            <a:ext cx="9144000" cy="623400"/>
          </a:xfrm>
          <a:prstGeom prst="rect">
            <a:avLst/>
          </a:prstGeom>
          <a:noFill/>
          <a:ln>
            <a:noFill/>
          </a:ln>
        </p:spPr>
        <p:txBody>
          <a:bodyPr anchorCtr="0" anchor="t" bIns="34275" lIns="68575" spcFirstLastPara="1" rIns="68575" wrap="square" tIns="34275">
            <a:spAutoFit/>
          </a:bodyPr>
          <a:lstStyle/>
          <a:p>
            <a:pPr indent="-254000" lvl="0" marL="4826000" marR="0" rtl="0" algn="ctr">
              <a:lnSpc>
                <a:spcPct val="100000"/>
              </a:lnSpc>
              <a:spcBef>
                <a:spcPts val="0"/>
              </a:spcBef>
              <a:spcAft>
                <a:spcPts val="0"/>
              </a:spcAft>
              <a:buClr>
                <a:srgbClr val="000000"/>
              </a:buClr>
              <a:buSzPts val="1800"/>
              <a:buFont typeface="Arial"/>
              <a:buNone/>
            </a:pPr>
            <a:r>
              <a:rPr b="0" i="0" lang="en" sz="1800" u="none" cap="none" strike="noStrike">
                <a:solidFill>
                  <a:srgbClr val="FF0000"/>
                </a:solidFill>
                <a:latin typeface="Trebuchet MS"/>
                <a:ea typeface="Trebuchet MS"/>
                <a:cs typeface="Trebuchet MS"/>
                <a:sym typeface="Trebuchet MS"/>
              </a:rPr>
              <a:t>Results and Discussion</a:t>
            </a:r>
            <a:endParaRPr b="0" i="0" sz="1800" u="none" cap="none" strike="noStrike">
              <a:solidFill>
                <a:srgbClr val="FF0000"/>
              </a:solidFill>
              <a:latin typeface="Trebuchet MS"/>
              <a:ea typeface="Trebuchet MS"/>
              <a:cs typeface="Trebuchet MS"/>
              <a:sym typeface="Trebuchet MS"/>
            </a:endParaRPr>
          </a:p>
          <a:p>
            <a:pPr indent="-254000" lvl="0" marL="25400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FF0000"/>
              </a:solidFill>
              <a:latin typeface="Trebuchet MS"/>
              <a:ea typeface="Trebuchet MS"/>
              <a:cs typeface="Trebuchet MS"/>
              <a:sym typeface="Trebuchet MS"/>
            </a:endParaRPr>
          </a:p>
        </p:txBody>
      </p:sp>
      <p:pic>
        <p:nvPicPr>
          <p:cNvPr id="150" name="Google Shape;150;g191aac1f6c9_0_73"/>
          <p:cNvPicPr preferRelativeResize="0"/>
          <p:nvPr/>
        </p:nvPicPr>
        <p:blipFill rotWithShape="1">
          <a:blip r:embed="rId3">
            <a:alphaModFix/>
          </a:blip>
          <a:srcRect b="0" l="0" r="0" t="0"/>
          <a:stretch/>
        </p:blipFill>
        <p:spPr>
          <a:xfrm>
            <a:off x="7683750" y="43975"/>
            <a:ext cx="1476375" cy="685800"/>
          </a:xfrm>
          <a:prstGeom prst="rect">
            <a:avLst/>
          </a:prstGeom>
          <a:noFill/>
          <a:ln>
            <a:noFill/>
          </a:ln>
        </p:spPr>
      </p:pic>
      <p:sp>
        <p:nvSpPr>
          <p:cNvPr id="151" name="Google Shape;151;g191aac1f6c9_0_7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
        <p:nvSpPr>
          <p:cNvPr id="152" name="Google Shape;152;g191aac1f6c9_0_73"/>
          <p:cNvSpPr txBox="1"/>
          <p:nvPr/>
        </p:nvSpPr>
        <p:spPr>
          <a:xfrm>
            <a:off x="122825" y="522050"/>
            <a:ext cx="53586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pic>
        <p:nvPicPr>
          <p:cNvPr id="153" name="Google Shape;153;g191aac1f6c9_0_73"/>
          <p:cNvPicPr preferRelativeResize="0"/>
          <p:nvPr/>
        </p:nvPicPr>
        <p:blipFill rotWithShape="1">
          <a:blip r:embed="rId4">
            <a:alphaModFix/>
          </a:blip>
          <a:srcRect b="0" l="0" r="0" t="0"/>
          <a:stretch/>
        </p:blipFill>
        <p:spPr>
          <a:xfrm>
            <a:off x="309300" y="1337825"/>
            <a:ext cx="7568856" cy="3812025"/>
          </a:xfrm>
          <a:prstGeom prst="rect">
            <a:avLst/>
          </a:prstGeom>
          <a:noFill/>
          <a:ln>
            <a:noFill/>
          </a:ln>
        </p:spPr>
      </p:pic>
      <p:sp>
        <p:nvSpPr>
          <p:cNvPr id="154" name="Google Shape;154;g191aac1f6c9_0_73"/>
          <p:cNvSpPr txBox="1"/>
          <p:nvPr/>
        </p:nvSpPr>
        <p:spPr>
          <a:xfrm>
            <a:off x="721625" y="1213475"/>
            <a:ext cx="6962100" cy="1268400"/>
          </a:xfrm>
          <a:prstGeom prst="rect">
            <a:avLst/>
          </a:prstGeom>
          <a:noFill/>
          <a:ln>
            <a:noFill/>
          </a:ln>
        </p:spPr>
        <p:txBody>
          <a:bodyPr anchorCtr="0" anchor="t" bIns="91425" lIns="91425" spcFirstLastPara="1" rIns="91425" wrap="square" tIns="91425">
            <a:spAutoFit/>
          </a:bodyPr>
          <a:lstStyle/>
          <a:p>
            <a:pPr indent="0" lvl="0" marL="0" marR="0" rtl="0" algn="l">
              <a:lnSpc>
                <a:spcPct val="120000"/>
              </a:lnSpc>
              <a:spcBef>
                <a:spcPts val="0"/>
              </a:spcBef>
              <a:spcAft>
                <a:spcPts val="0"/>
              </a:spcAft>
              <a:buClr>
                <a:schemeClr val="dk1"/>
              </a:buClr>
              <a:buSzPts val="1100"/>
              <a:buFont typeface="Arial"/>
              <a:buNone/>
            </a:pPr>
            <a:r>
              <a:rPr b="0" i="0" lang="en" sz="2400" u="none" cap="none" strike="noStrike">
                <a:solidFill>
                  <a:schemeClr val="dk1"/>
                </a:solidFill>
                <a:latin typeface="Calibri"/>
                <a:ea typeface="Calibri"/>
                <a:cs typeface="Calibri"/>
                <a:sym typeface="Calibri"/>
              </a:rPr>
              <a:t>Plotted while testing the model:(Accuracy Vs Epoch)</a:t>
            </a:r>
            <a:endParaRPr b="0" i="0" sz="2400" u="none" cap="none" strike="noStrike">
              <a:solidFill>
                <a:schemeClr val="dk1"/>
              </a:solidFill>
              <a:latin typeface="Calibri"/>
              <a:ea typeface="Calibri"/>
              <a:cs typeface="Calibri"/>
              <a:sym typeface="Calibri"/>
            </a:endParaRPr>
          </a:p>
          <a:p>
            <a:pPr indent="0" lvl="0" marL="0" marR="0" rtl="0" algn="l">
              <a:lnSpc>
                <a:spcPct val="115000"/>
              </a:lnSpc>
              <a:spcBef>
                <a:spcPts val="0"/>
              </a:spcBef>
              <a:spcAft>
                <a:spcPts val="0"/>
              </a:spcAft>
              <a:buClr>
                <a:schemeClr val="dk1"/>
              </a:buClr>
              <a:buSzPts val="11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191aac1f6c9_0_122"/>
          <p:cNvSpPr/>
          <p:nvPr/>
        </p:nvSpPr>
        <p:spPr>
          <a:xfrm>
            <a:off x="2286000" y="1185866"/>
            <a:ext cx="5715000" cy="276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61" name="Google Shape;161;g191aac1f6c9_0_122"/>
          <p:cNvSpPr txBox="1"/>
          <p:nvPr/>
        </p:nvSpPr>
        <p:spPr>
          <a:xfrm>
            <a:off x="383850" y="1251150"/>
            <a:ext cx="8383500" cy="34035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800"/>
              <a:buFont typeface="Arial"/>
              <a:buNone/>
            </a:pPr>
            <a:r>
              <a:t/>
            </a:r>
            <a:endParaRPr b="0" i="0" sz="2400" u="none" cap="none" strike="noStrike">
              <a:solidFill>
                <a:schemeClr val="accent4"/>
              </a:solidFill>
              <a:latin typeface="Calibri"/>
              <a:ea typeface="Calibri"/>
              <a:cs typeface="Calibri"/>
              <a:sym typeface="Calibri"/>
            </a:endParaRPr>
          </a:p>
        </p:txBody>
      </p:sp>
      <p:sp>
        <p:nvSpPr>
          <p:cNvPr id="162" name="Google Shape;162;g191aac1f6c9_0_122"/>
          <p:cNvSpPr txBox="1"/>
          <p:nvPr/>
        </p:nvSpPr>
        <p:spPr>
          <a:xfrm>
            <a:off x="0" y="794850"/>
            <a:ext cx="9144000" cy="623400"/>
          </a:xfrm>
          <a:prstGeom prst="rect">
            <a:avLst/>
          </a:prstGeom>
          <a:noFill/>
          <a:ln>
            <a:noFill/>
          </a:ln>
        </p:spPr>
        <p:txBody>
          <a:bodyPr anchorCtr="0" anchor="t" bIns="34275" lIns="68575" spcFirstLastPara="1" rIns="68575" wrap="square" tIns="34275">
            <a:spAutoFit/>
          </a:bodyPr>
          <a:lstStyle/>
          <a:p>
            <a:pPr indent="457200" lvl="0" marL="5486400" marR="0" rtl="0" algn="l">
              <a:lnSpc>
                <a:spcPct val="100000"/>
              </a:lnSpc>
              <a:spcBef>
                <a:spcPts val="0"/>
              </a:spcBef>
              <a:spcAft>
                <a:spcPts val="0"/>
              </a:spcAft>
              <a:buClr>
                <a:srgbClr val="000000"/>
              </a:buClr>
              <a:buSzPts val="1800"/>
              <a:buFont typeface="Arial"/>
              <a:buNone/>
            </a:pPr>
            <a:r>
              <a:rPr b="0" i="0" lang="en" sz="1800" u="none" cap="none" strike="noStrike">
                <a:solidFill>
                  <a:srgbClr val="FF0000"/>
                </a:solidFill>
                <a:latin typeface="Trebuchet MS"/>
                <a:ea typeface="Trebuchet MS"/>
                <a:cs typeface="Trebuchet MS"/>
                <a:sym typeface="Trebuchet MS"/>
              </a:rPr>
              <a:t>Results and Discussion</a:t>
            </a:r>
            <a:endParaRPr b="0" i="0" sz="1800" u="none" cap="none" strike="noStrike">
              <a:solidFill>
                <a:srgbClr val="FF0000"/>
              </a:solidFill>
              <a:latin typeface="Trebuchet MS"/>
              <a:ea typeface="Trebuchet MS"/>
              <a:cs typeface="Trebuchet MS"/>
              <a:sym typeface="Trebuchet MS"/>
            </a:endParaRPr>
          </a:p>
          <a:p>
            <a:pPr indent="-254000" lvl="0" marL="25400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FF0000"/>
              </a:solidFill>
              <a:latin typeface="Trebuchet MS"/>
              <a:ea typeface="Trebuchet MS"/>
              <a:cs typeface="Trebuchet MS"/>
              <a:sym typeface="Trebuchet MS"/>
            </a:endParaRPr>
          </a:p>
        </p:txBody>
      </p:sp>
      <p:pic>
        <p:nvPicPr>
          <p:cNvPr id="163" name="Google Shape;163;g191aac1f6c9_0_122"/>
          <p:cNvPicPr preferRelativeResize="0"/>
          <p:nvPr/>
        </p:nvPicPr>
        <p:blipFill rotWithShape="1">
          <a:blip r:embed="rId3">
            <a:alphaModFix/>
          </a:blip>
          <a:srcRect b="0" l="0" r="0" t="0"/>
          <a:stretch/>
        </p:blipFill>
        <p:spPr>
          <a:xfrm>
            <a:off x="7683750" y="43975"/>
            <a:ext cx="1476375" cy="685800"/>
          </a:xfrm>
          <a:prstGeom prst="rect">
            <a:avLst/>
          </a:prstGeom>
          <a:noFill/>
          <a:ln>
            <a:noFill/>
          </a:ln>
        </p:spPr>
      </p:pic>
      <p:sp>
        <p:nvSpPr>
          <p:cNvPr id="164" name="Google Shape;164;g191aac1f6c9_0_1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
        <p:nvSpPr>
          <p:cNvPr id="165" name="Google Shape;165;g191aac1f6c9_0_122"/>
          <p:cNvSpPr txBox="1"/>
          <p:nvPr/>
        </p:nvSpPr>
        <p:spPr>
          <a:xfrm>
            <a:off x="122825" y="522050"/>
            <a:ext cx="53586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166" name="Google Shape;166;g191aac1f6c9_0_122"/>
          <p:cNvSpPr txBox="1"/>
          <p:nvPr/>
        </p:nvSpPr>
        <p:spPr>
          <a:xfrm>
            <a:off x="721625" y="1213475"/>
            <a:ext cx="6962100" cy="1293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chemeClr val="dk1"/>
                </a:solidFill>
                <a:latin typeface="Calibri"/>
                <a:ea typeface="Calibri"/>
                <a:cs typeface="Calibri"/>
                <a:sym typeface="Calibri"/>
              </a:rPr>
              <a:t>Plotted while testing the model:(Loss Vs Epoch)</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pic>
        <p:nvPicPr>
          <p:cNvPr id="167" name="Google Shape;167;g191aac1f6c9_0_122"/>
          <p:cNvPicPr preferRelativeResize="0"/>
          <p:nvPr/>
        </p:nvPicPr>
        <p:blipFill rotWithShape="1">
          <a:blip r:embed="rId4">
            <a:alphaModFix/>
          </a:blip>
          <a:srcRect b="0" l="0" r="0" t="0"/>
          <a:stretch/>
        </p:blipFill>
        <p:spPr>
          <a:xfrm>
            <a:off x="564057" y="1663275"/>
            <a:ext cx="6757718" cy="34034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19ac6ba8a81_0_0"/>
          <p:cNvSpPr/>
          <p:nvPr/>
        </p:nvSpPr>
        <p:spPr>
          <a:xfrm>
            <a:off x="2286000" y="1185866"/>
            <a:ext cx="5715000" cy="276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74" name="Google Shape;174;g19ac6ba8a81_0_0"/>
          <p:cNvSpPr txBox="1"/>
          <p:nvPr/>
        </p:nvSpPr>
        <p:spPr>
          <a:xfrm>
            <a:off x="383850" y="1244800"/>
            <a:ext cx="8383500" cy="3403500"/>
          </a:xfrm>
          <a:prstGeom prst="rect">
            <a:avLst/>
          </a:prstGeom>
          <a:noFill/>
          <a:ln>
            <a:noFill/>
          </a:ln>
        </p:spPr>
        <p:txBody>
          <a:bodyPr anchorCtr="0" anchor="t" bIns="34275" lIns="68575" spcFirstLastPara="1" rIns="68575" wrap="square" tIns="34275">
            <a:noAutofit/>
          </a:bodyPr>
          <a:lstStyle/>
          <a:p>
            <a:pPr indent="-361950" lvl="0" marL="457200" marR="0" rtl="0" algn="just">
              <a:lnSpc>
                <a:spcPct val="100000"/>
              </a:lnSpc>
              <a:spcBef>
                <a:spcPts val="0"/>
              </a:spcBef>
              <a:spcAft>
                <a:spcPts val="0"/>
              </a:spcAft>
              <a:buClr>
                <a:schemeClr val="dk1"/>
              </a:buClr>
              <a:buSzPts val="2100"/>
              <a:buFont typeface="Calibri"/>
              <a:buChar char="❖"/>
            </a:pPr>
            <a:r>
              <a:rPr b="0" i="0" lang="en" sz="2100" u="none" cap="none" strike="noStrike">
                <a:solidFill>
                  <a:schemeClr val="dk1"/>
                </a:solidFill>
                <a:latin typeface="Calibri"/>
                <a:ea typeface="Calibri"/>
                <a:cs typeface="Calibri"/>
                <a:sym typeface="Calibri"/>
              </a:rPr>
              <a:t>We have successfully implemented and demonstrated our project and it capabilities.</a:t>
            </a:r>
            <a:endParaRPr b="0" i="0" sz="2100" u="none" cap="none" strike="noStrike">
              <a:solidFill>
                <a:schemeClr val="dk1"/>
              </a:solidFill>
              <a:latin typeface="Calibri"/>
              <a:ea typeface="Calibri"/>
              <a:cs typeface="Calibri"/>
              <a:sym typeface="Calibri"/>
            </a:endParaRPr>
          </a:p>
          <a:p>
            <a:pPr indent="-361950" lvl="0" marL="457200" marR="0" rtl="0" algn="just">
              <a:lnSpc>
                <a:spcPct val="100000"/>
              </a:lnSpc>
              <a:spcBef>
                <a:spcPts val="0"/>
              </a:spcBef>
              <a:spcAft>
                <a:spcPts val="0"/>
              </a:spcAft>
              <a:buClr>
                <a:schemeClr val="dk1"/>
              </a:buClr>
              <a:buSzPts val="2100"/>
              <a:buFont typeface="Calibri"/>
              <a:buChar char="❖"/>
            </a:pPr>
            <a:r>
              <a:rPr b="0" i="0" lang="en" sz="2100" u="none" cap="none" strike="noStrike">
                <a:solidFill>
                  <a:schemeClr val="dk1"/>
                </a:solidFill>
                <a:latin typeface="Calibri"/>
                <a:ea typeface="Calibri"/>
                <a:cs typeface="Calibri"/>
                <a:sym typeface="Calibri"/>
              </a:rPr>
              <a:t>The project has been completed with good will and we are very thankful to our Professor and PES University for continuous guidance and support throughout the project.</a:t>
            </a:r>
            <a:endParaRPr b="0" i="0" sz="2100" u="none" cap="none" strike="noStrike">
              <a:solidFill>
                <a:schemeClr val="dk1"/>
              </a:solidFill>
              <a:latin typeface="Calibri"/>
              <a:ea typeface="Calibri"/>
              <a:cs typeface="Calibri"/>
              <a:sym typeface="Calibri"/>
            </a:endParaRPr>
          </a:p>
          <a:p>
            <a:pPr indent="-361950" lvl="0" marL="457200" marR="0" rtl="0" algn="just">
              <a:lnSpc>
                <a:spcPct val="100000"/>
              </a:lnSpc>
              <a:spcBef>
                <a:spcPts val="0"/>
              </a:spcBef>
              <a:spcAft>
                <a:spcPts val="0"/>
              </a:spcAft>
              <a:buClr>
                <a:schemeClr val="dk1"/>
              </a:buClr>
              <a:buSzPts val="2100"/>
              <a:buFont typeface="Calibri"/>
              <a:buChar char="❖"/>
            </a:pPr>
            <a:r>
              <a:rPr b="0" i="0" lang="en" sz="2100" u="none" cap="none" strike="noStrike">
                <a:solidFill>
                  <a:schemeClr val="dk1"/>
                </a:solidFill>
                <a:latin typeface="Calibri"/>
                <a:ea typeface="Calibri"/>
                <a:cs typeface="Calibri"/>
                <a:sym typeface="Calibri"/>
              </a:rPr>
              <a:t>We have tested our model thoroughly and concluded that it can predict 98% of the time correctly provided the traffic sign belongs to german data set. If not the model still classifies but not with the abovementioned accuracy.</a:t>
            </a:r>
            <a:endParaRPr b="0" i="0" sz="2100" u="none" cap="none" strike="noStrike">
              <a:solidFill>
                <a:schemeClr val="dk1"/>
              </a:solidFill>
              <a:latin typeface="Calibri"/>
              <a:ea typeface="Calibri"/>
              <a:cs typeface="Calibri"/>
              <a:sym typeface="Calibri"/>
            </a:endParaRPr>
          </a:p>
          <a:p>
            <a:pPr indent="-361950" lvl="0" marL="457200" marR="0" rtl="0" algn="just">
              <a:lnSpc>
                <a:spcPct val="100000"/>
              </a:lnSpc>
              <a:spcBef>
                <a:spcPts val="0"/>
              </a:spcBef>
              <a:spcAft>
                <a:spcPts val="0"/>
              </a:spcAft>
              <a:buClr>
                <a:schemeClr val="dk1"/>
              </a:buClr>
              <a:buSzPts val="2100"/>
              <a:buFont typeface="Calibri"/>
              <a:buChar char="❖"/>
            </a:pPr>
            <a:r>
              <a:rPr b="0" i="0" lang="en" sz="2100" u="none" cap="none" strike="noStrike">
                <a:solidFill>
                  <a:schemeClr val="dk1"/>
                </a:solidFill>
                <a:latin typeface="Calibri"/>
                <a:ea typeface="Calibri"/>
                <a:cs typeface="Calibri"/>
                <a:sym typeface="Calibri"/>
              </a:rPr>
              <a:t>The future scope is to implement the same using openCV library that would enable it to give live predictions with more accuracy.</a:t>
            </a:r>
            <a:endParaRPr b="0" i="0" sz="2100" u="none" cap="none" strike="noStrike">
              <a:solidFill>
                <a:schemeClr val="dk1"/>
              </a:solidFill>
              <a:latin typeface="Calibri"/>
              <a:ea typeface="Calibri"/>
              <a:cs typeface="Calibri"/>
              <a:sym typeface="Calibri"/>
            </a:endParaRPr>
          </a:p>
        </p:txBody>
      </p:sp>
      <p:sp>
        <p:nvSpPr>
          <p:cNvPr id="175" name="Google Shape;175;g19ac6ba8a81_0_0"/>
          <p:cNvSpPr txBox="1"/>
          <p:nvPr/>
        </p:nvSpPr>
        <p:spPr>
          <a:xfrm>
            <a:off x="4325925" y="784725"/>
            <a:ext cx="4013400" cy="346200"/>
          </a:xfrm>
          <a:prstGeom prst="rect">
            <a:avLst/>
          </a:prstGeom>
          <a:noFill/>
          <a:ln>
            <a:noFill/>
          </a:ln>
        </p:spPr>
        <p:txBody>
          <a:bodyPr anchorCtr="0" anchor="t" bIns="34275" lIns="68575" spcFirstLastPara="1" rIns="68575" wrap="square" tIns="34275">
            <a:spAutoFit/>
          </a:bodyPr>
          <a:lstStyle/>
          <a:p>
            <a:pPr indent="-254000" lvl="0" marL="254000" marR="0" rtl="0" algn="r">
              <a:lnSpc>
                <a:spcPct val="100000"/>
              </a:lnSpc>
              <a:spcBef>
                <a:spcPts val="0"/>
              </a:spcBef>
              <a:spcAft>
                <a:spcPts val="0"/>
              </a:spcAft>
              <a:buClr>
                <a:srgbClr val="000000"/>
              </a:buClr>
              <a:buSzPts val="1800"/>
              <a:buFont typeface="Arial"/>
              <a:buNone/>
            </a:pPr>
            <a:r>
              <a:rPr b="0" i="0" lang="en" sz="1800" u="none" cap="none" strike="noStrike">
                <a:solidFill>
                  <a:srgbClr val="FF0000"/>
                </a:solidFill>
                <a:latin typeface="Trebuchet MS"/>
                <a:ea typeface="Trebuchet MS"/>
                <a:cs typeface="Trebuchet MS"/>
                <a:sym typeface="Trebuchet MS"/>
              </a:rPr>
              <a:t>Conclusion</a:t>
            </a:r>
            <a:endParaRPr b="0" i="0" sz="1800" u="none" cap="none" strike="noStrike">
              <a:solidFill>
                <a:srgbClr val="FF0000"/>
              </a:solidFill>
              <a:latin typeface="Trebuchet MS"/>
              <a:ea typeface="Trebuchet MS"/>
              <a:cs typeface="Trebuchet MS"/>
              <a:sym typeface="Trebuchet MS"/>
            </a:endParaRPr>
          </a:p>
        </p:txBody>
      </p:sp>
      <p:pic>
        <p:nvPicPr>
          <p:cNvPr id="176" name="Google Shape;176;g19ac6ba8a81_0_0"/>
          <p:cNvPicPr preferRelativeResize="0"/>
          <p:nvPr/>
        </p:nvPicPr>
        <p:blipFill rotWithShape="1">
          <a:blip r:embed="rId3">
            <a:alphaModFix/>
          </a:blip>
          <a:srcRect b="0" l="0" r="0" t="0"/>
          <a:stretch/>
        </p:blipFill>
        <p:spPr>
          <a:xfrm>
            <a:off x="7683750" y="43975"/>
            <a:ext cx="1476375" cy="685800"/>
          </a:xfrm>
          <a:prstGeom prst="rect">
            <a:avLst/>
          </a:prstGeom>
          <a:noFill/>
          <a:ln>
            <a:noFill/>
          </a:ln>
        </p:spPr>
      </p:pic>
      <p:sp>
        <p:nvSpPr>
          <p:cNvPr id="177" name="Google Shape;177;g19ac6ba8a81_0_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
        <p:nvSpPr>
          <p:cNvPr id="178" name="Google Shape;178;g19ac6ba8a81_0_0"/>
          <p:cNvSpPr txBox="1"/>
          <p:nvPr/>
        </p:nvSpPr>
        <p:spPr>
          <a:xfrm>
            <a:off x="122825" y="798400"/>
            <a:ext cx="53586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191aac1f6c9_0_86"/>
          <p:cNvSpPr/>
          <p:nvPr/>
        </p:nvSpPr>
        <p:spPr>
          <a:xfrm>
            <a:off x="2286000" y="1185866"/>
            <a:ext cx="5715000" cy="276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85" name="Google Shape;185;g191aac1f6c9_0_86"/>
          <p:cNvSpPr txBox="1"/>
          <p:nvPr/>
        </p:nvSpPr>
        <p:spPr>
          <a:xfrm>
            <a:off x="383850" y="1244800"/>
            <a:ext cx="8383500" cy="34035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800"/>
              <a:buFont typeface="Arial"/>
              <a:buNone/>
            </a:pPr>
            <a:r>
              <a:t/>
            </a:r>
            <a:endParaRPr b="0" i="0" sz="2400" u="none" cap="none" strike="noStrike">
              <a:solidFill>
                <a:schemeClr val="accent4"/>
              </a:solidFill>
              <a:latin typeface="Calibri"/>
              <a:ea typeface="Calibri"/>
              <a:cs typeface="Calibri"/>
              <a:sym typeface="Calibri"/>
            </a:endParaRPr>
          </a:p>
        </p:txBody>
      </p:sp>
      <p:sp>
        <p:nvSpPr>
          <p:cNvPr id="186" name="Google Shape;186;g191aac1f6c9_0_86"/>
          <p:cNvSpPr txBox="1"/>
          <p:nvPr/>
        </p:nvSpPr>
        <p:spPr>
          <a:xfrm>
            <a:off x="0" y="794850"/>
            <a:ext cx="9144000" cy="623400"/>
          </a:xfrm>
          <a:prstGeom prst="rect">
            <a:avLst/>
          </a:prstGeom>
          <a:noFill/>
          <a:ln>
            <a:noFill/>
          </a:ln>
        </p:spPr>
        <p:txBody>
          <a:bodyPr anchorCtr="0" anchor="t" bIns="34275" lIns="68575" spcFirstLastPara="1" rIns="68575" wrap="square" tIns="34275">
            <a:spAutoFit/>
          </a:bodyPr>
          <a:lstStyle/>
          <a:p>
            <a:pPr indent="-254000" lvl="0" marL="6197600" marR="0" rtl="0" algn="ctr">
              <a:lnSpc>
                <a:spcPct val="100000"/>
              </a:lnSpc>
              <a:spcBef>
                <a:spcPts val="0"/>
              </a:spcBef>
              <a:spcAft>
                <a:spcPts val="0"/>
              </a:spcAft>
              <a:buClr>
                <a:srgbClr val="000000"/>
              </a:buClr>
              <a:buSzPts val="1800"/>
              <a:buFont typeface="Arial"/>
              <a:buNone/>
            </a:pPr>
            <a:r>
              <a:rPr b="0" i="0" lang="en" sz="1800" u="none" cap="none" strike="noStrike">
                <a:solidFill>
                  <a:srgbClr val="FF0000"/>
                </a:solidFill>
                <a:latin typeface="Trebuchet MS"/>
                <a:ea typeface="Trebuchet MS"/>
                <a:cs typeface="Trebuchet MS"/>
                <a:sym typeface="Trebuchet MS"/>
              </a:rPr>
              <a:t>References</a:t>
            </a:r>
            <a:endParaRPr b="0" i="0" sz="1800" u="none" cap="none" strike="noStrike">
              <a:solidFill>
                <a:srgbClr val="FF0000"/>
              </a:solidFill>
              <a:latin typeface="Trebuchet MS"/>
              <a:ea typeface="Trebuchet MS"/>
              <a:cs typeface="Trebuchet MS"/>
              <a:sym typeface="Trebuchet MS"/>
            </a:endParaRPr>
          </a:p>
          <a:p>
            <a:pPr indent="-254000" lvl="0" marL="25400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FF0000"/>
              </a:solidFill>
              <a:latin typeface="Trebuchet MS"/>
              <a:ea typeface="Trebuchet MS"/>
              <a:cs typeface="Trebuchet MS"/>
              <a:sym typeface="Trebuchet MS"/>
            </a:endParaRPr>
          </a:p>
        </p:txBody>
      </p:sp>
      <p:pic>
        <p:nvPicPr>
          <p:cNvPr id="187" name="Google Shape;187;g191aac1f6c9_0_86"/>
          <p:cNvPicPr preferRelativeResize="0"/>
          <p:nvPr/>
        </p:nvPicPr>
        <p:blipFill rotWithShape="1">
          <a:blip r:embed="rId3">
            <a:alphaModFix/>
          </a:blip>
          <a:srcRect b="0" l="0" r="0" t="0"/>
          <a:stretch/>
        </p:blipFill>
        <p:spPr>
          <a:xfrm>
            <a:off x="7683750" y="43975"/>
            <a:ext cx="1476375" cy="685800"/>
          </a:xfrm>
          <a:prstGeom prst="rect">
            <a:avLst/>
          </a:prstGeom>
          <a:noFill/>
          <a:ln>
            <a:noFill/>
          </a:ln>
        </p:spPr>
      </p:pic>
      <p:sp>
        <p:nvSpPr>
          <p:cNvPr id="188" name="Google Shape;188;g191aac1f6c9_0_8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
        <p:nvSpPr>
          <p:cNvPr id="189" name="Google Shape;189;g191aac1f6c9_0_86"/>
          <p:cNvSpPr txBox="1"/>
          <p:nvPr/>
        </p:nvSpPr>
        <p:spPr>
          <a:xfrm>
            <a:off x="122825" y="522050"/>
            <a:ext cx="53586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190" name="Google Shape;190;g191aac1f6c9_0_86"/>
          <p:cNvSpPr txBox="1"/>
          <p:nvPr/>
        </p:nvSpPr>
        <p:spPr>
          <a:xfrm>
            <a:off x="721625" y="1213475"/>
            <a:ext cx="8045700" cy="3417000"/>
          </a:xfrm>
          <a:prstGeom prst="rect">
            <a:avLst/>
          </a:prstGeom>
          <a:noFill/>
          <a:ln>
            <a:noFill/>
          </a:ln>
        </p:spPr>
        <p:txBody>
          <a:bodyPr anchorCtr="0" anchor="t" bIns="91425" lIns="91425" spcFirstLastPara="1" rIns="91425" wrap="square" tIns="91425">
            <a:spAutoFit/>
          </a:bodyPr>
          <a:lstStyle/>
          <a:p>
            <a:pPr indent="-292100" lvl="0" marL="457200" marR="0" rtl="0" algn="just">
              <a:lnSpc>
                <a:spcPct val="100000"/>
              </a:lnSpc>
              <a:spcBef>
                <a:spcPts val="0"/>
              </a:spcBef>
              <a:spcAft>
                <a:spcPts val="0"/>
              </a:spcAft>
              <a:buClr>
                <a:schemeClr val="dk1"/>
              </a:buClr>
              <a:buSzPts val="1000"/>
              <a:buFont typeface="Calibri"/>
              <a:buChar char="❖"/>
            </a:pPr>
            <a:r>
              <a:rPr b="0" i="0" lang="en" sz="1000" u="none" cap="none" strike="noStrike">
                <a:solidFill>
                  <a:schemeClr val="dk1"/>
                </a:solidFill>
                <a:latin typeface="Calibri"/>
                <a:ea typeface="Calibri"/>
                <a:cs typeface="Calibri"/>
                <a:sym typeface="Calibri"/>
              </a:rPr>
              <a:t>[1] Ruta, A., Porikli, F., Watanabe, S. et al. In-vehicle camera traffic sign detection and recognition. Machine Vision and Applications 22, 359–375 (2011). </a:t>
            </a:r>
            <a:r>
              <a:rPr b="0" i="0" lang="en" sz="1000" u="sng" cap="none" strike="noStrike">
                <a:solidFill>
                  <a:schemeClr val="dk1"/>
                </a:solidFill>
                <a:latin typeface="Calibri"/>
                <a:ea typeface="Calibri"/>
                <a:cs typeface="Calibri"/>
                <a:sym typeface="Calibri"/>
                <a:hlinkClick r:id="rId4">
                  <a:extLst>
                    <a:ext uri="{A12FA001-AC4F-418D-AE19-62706E023703}">
                      <ahyp:hlinkClr val="tx"/>
                    </a:ext>
                  </a:extLst>
                </a:hlinkClick>
              </a:rPr>
              <a:t>https://doi.org/10.1007/s00138-009-0231-x</a:t>
            </a:r>
            <a:endParaRPr b="0" i="0" sz="1000" u="none" cap="none" strike="noStrike">
              <a:solidFill>
                <a:schemeClr val="dk1"/>
              </a:solidFill>
              <a:latin typeface="Calibri"/>
              <a:ea typeface="Calibri"/>
              <a:cs typeface="Calibri"/>
              <a:sym typeface="Calibri"/>
            </a:endParaRPr>
          </a:p>
          <a:p>
            <a:pPr indent="-292100" lvl="0" marL="457200" marR="0" rtl="0" algn="just">
              <a:lnSpc>
                <a:spcPct val="100000"/>
              </a:lnSpc>
              <a:spcBef>
                <a:spcPts val="0"/>
              </a:spcBef>
              <a:spcAft>
                <a:spcPts val="0"/>
              </a:spcAft>
              <a:buClr>
                <a:schemeClr val="dk1"/>
              </a:buClr>
              <a:buSzPts val="1000"/>
              <a:buFont typeface="Calibri"/>
              <a:buChar char="❖"/>
            </a:pPr>
            <a:r>
              <a:rPr b="0" i="0" lang="en" sz="1000" u="none" cap="none" strike="noStrike">
                <a:solidFill>
                  <a:schemeClr val="dk1"/>
                </a:solidFill>
                <a:latin typeface="Calibri"/>
                <a:ea typeface="Calibri"/>
                <a:cs typeface="Calibri"/>
                <a:sym typeface="Calibri"/>
              </a:rPr>
              <a:t>[2] B. B. Shabarinath and P. Muralidhar, "Convolutional Neural Network based Traffic-Sign Classifier Optimized for Edge Inference," 2020 IEEE REGION 10 CONFERENCE (TENCON), 2020, pp. 420-425, DOI: 10.1109/TENCON50793.2020.9293767. </a:t>
            </a:r>
            <a:endParaRPr b="0" i="0" sz="1000" u="none" cap="none" strike="noStrike">
              <a:solidFill>
                <a:schemeClr val="dk1"/>
              </a:solidFill>
              <a:latin typeface="Calibri"/>
              <a:ea typeface="Calibri"/>
              <a:cs typeface="Calibri"/>
              <a:sym typeface="Calibri"/>
            </a:endParaRPr>
          </a:p>
          <a:p>
            <a:pPr indent="-292100" lvl="0" marL="457200" marR="0" rtl="0" algn="just">
              <a:lnSpc>
                <a:spcPct val="100000"/>
              </a:lnSpc>
              <a:spcBef>
                <a:spcPts val="0"/>
              </a:spcBef>
              <a:spcAft>
                <a:spcPts val="0"/>
              </a:spcAft>
              <a:buClr>
                <a:schemeClr val="dk1"/>
              </a:buClr>
              <a:buSzPts val="1000"/>
              <a:buFont typeface="Calibri"/>
              <a:buChar char="❖"/>
            </a:pPr>
            <a:r>
              <a:rPr b="0" i="0" lang="en" sz="1000" u="none" cap="none" strike="noStrike">
                <a:solidFill>
                  <a:schemeClr val="dk1"/>
                </a:solidFill>
                <a:latin typeface="Calibri"/>
                <a:ea typeface="Calibri"/>
                <a:cs typeface="Calibri"/>
                <a:sym typeface="Calibri"/>
              </a:rPr>
              <a:t>[3] F. Boi and L. Gagliardini, "A Support Vector Machines network for traffic sign recognition," The 2011 International Joint Conference on Neural Networks, 2011, pp. 2210- 2216, doi: 10.1109/IJCNN.2011.6033503.</a:t>
            </a:r>
            <a:endParaRPr b="0" i="0" sz="1000" u="none" cap="none" strike="noStrike">
              <a:solidFill>
                <a:schemeClr val="dk1"/>
              </a:solidFill>
              <a:latin typeface="Calibri"/>
              <a:ea typeface="Calibri"/>
              <a:cs typeface="Calibri"/>
              <a:sym typeface="Calibri"/>
            </a:endParaRPr>
          </a:p>
          <a:p>
            <a:pPr indent="-292100" lvl="0" marL="457200" marR="0" rtl="0" algn="just">
              <a:lnSpc>
                <a:spcPct val="100000"/>
              </a:lnSpc>
              <a:spcBef>
                <a:spcPts val="0"/>
              </a:spcBef>
              <a:spcAft>
                <a:spcPts val="0"/>
              </a:spcAft>
              <a:buClr>
                <a:schemeClr val="dk1"/>
              </a:buClr>
              <a:buSzPts val="1000"/>
              <a:buFont typeface="Calibri"/>
              <a:buChar char="❖"/>
            </a:pPr>
            <a:r>
              <a:rPr b="0" i="0" lang="en" sz="1000" u="none" cap="none" strike="noStrike">
                <a:solidFill>
                  <a:schemeClr val="dk1"/>
                </a:solidFill>
                <a:latin typeface="Calibri"/>
                <a:ea typeface="Calibri"/>
                <a:cs typeface="Calibri"/>
                <a:sym typeface="Calibri"/>
              </a:rPr>
              <a:t>[4] P. Garg, D. R. Chowdhury and V. N. More, "Traffic Sign Recognition and Classification Using YOLOv2, Faster RCNN and SSD," 2019 10th International Conference on Computing, Communication and Networking Technologies (ICCCNT), 2019, pp. 1-5, doi: 10.1109/ICCCNT45670.2019.8944491.</a:t>
            </a:r>
            <a:endParaRPr b="0" i="0" sz="1000" u="none" cap="none" strike="noStrike">
              <a:solidFill>
                <a:schemeClr val="dk1"/>
              </a:solidFill>
              <a:latin typeface="Calibri"/>
              <a:ea typeface="Calibri"/>
              <a:cs typeface="Calibri"/>
              <a:sym typeface="Calibri"/>
            </a:endParaRPr>
          </a:p>
          <a:p>
            <a:pPr indent="-292100" lvl="0" marL="457200" marR="0" rtl="0" algn="just">
              <a:lnSpc>
                <a:spcPct val="100000"/>
              </a:lnSpc>
              <a:spcBef>
                <a:spcPts val="0"/>
              </a:spcBef>
              <a:spcAft>
                <a:spcPts val="0"/>
              </a:spcAft>
              <a:buClr>
                <a:schemeClr val="dk1"/>
              </a:buClr>
              <a:buSzPts val="1000"/>
              <a:buFont typeface="Calibri"/>
              <a:buChar char="❖"/>
            </a:pPr>
            <a:r>
              <a:rPr b="0" i="0" lang="en" sz="1000" u="none" cap="none" strike="noStrike">
                <a:solidFill>
                  <a:schemeClr val="dk1"/>
                </a:solidFill>
                <a:latin typeface="Calibri"/>
                <a:ea typeface="Calibri"/>
                <a:cs typeface="Calibri"/>
                <a:sym typeface="Calibri"/>
              </a:rPr>
              <a:t>[5] M. A. Vincent, V. K. R and S. P. Mathew, "Traffic Sign Classification Using Deep Neural Network," 2020 IEEE Recent Advances in Intelligent Computational Systems (RAICS), 2020, pp. 13-17, doi: 10.1109/RAICS51191.2020.9332474.</a:t>
            </a:r>
            <a:endParaRPr b="0" i="0" sz="1000" u="none" cap="none" strike="noStrike">
              <a:solidFill>
                <a:schemeClr val="dk1"/>
              </a:solidFill>
              <a:latin typeface="Calibri"/>
              <a:ea typeface="Calibri"/>
              <a:cs typeface="Calibri"/>
              <a:sym typeface="Calibri"/>
            </a:endParaRPr>
          </a:p>
          <a:p>
            <a:pPr indent="-292100" lvl="0" marL="457200" marR="0" rtl="0" algn="just">
              <a:lnSpc>
                <a:spcPct val="100000"/>
              </a:lnSpc>
              <a:spcBef>
                <a:spcPts val="0"/>
              </a:spcBef>
              <a:spcAft>
                <a:spcPts val="0"/>
              </a:spcAft>
              <a:buClr>
                <a:schemeClr val="dk1"/>
              </a:buClr>
              <a:buSzPts val="1000"/>
              <a:buFont typeface="Calibri"/>
              <a:buChar char="❖"/>
            </a:pPr>
            <a:r>
              <a:rPr b="0" i="0" lang="en" sz="1000" u="none" cap="none" strike="noStrike">
                <a:solidFill>
                  <a:schemeClr val="dk1"/>
                </a:solidFill>
                <a:latin typeface="Calibri"/>
                <a:ea typeface="Calibri"/>
                <a:cs typeface="Calibri"/>
                <a:sym typeface="Calibri"/>
              </a:rPr>
              <a:t>[6] R. Kulkarni, S. Dhavalikar and S. Bangar, "Traffic Light Detection and Recognition for Self Driving Cars Using Deep Learning," 2018 Fourth International Conference on Computing Communication Control and Automation (ICCUBEA), 2018, pp. 1-4, doi: 10.1109/ICCUBEA.2018.8697819.</a:t>
            </a:r>
            <a:endParaRPr b="0" i="0" sz="1000" u="none" cap="none" strike="noStrike">
              <a:solidFill>
                <a:schemeClr val="dk1"/>
              </a:solidFill>
              <a:latin typeface="Calibri"/>
              <a:ea typeface="Calibri"/>
              <a:cs typeface="Calibri"/>
              <a:sym typeface="Calibri"/>
            </a:endParaRPr>
          </a:p>
          <a:p>
            <a:pPr indent="-292100" lvl="0" marL="457200" marR="0" rtl="0" algn="just">
              <a:lnSpc>
                <a:spcPct val="100000"/>
              </a:lnSpc>
              <a:spcBef>
                <a:spcPts val="0"/>
              </a:spcBef>
              <a:spcAft>
                <a:spcPts val="0"/>
              </a:spcAft>
              <a:buClr>
                <a:schemeClr val="dk1"/>
              </a:buClr>
              <a:buSzPts val="1000"/>
              <a:buFont typeface="Calibri"/>
              <a:buChar char="❖"/>
            </a:pPr>
            <a:r>
              <a:rPr b="0" i="0" lang="en" sz="1000" u="none" cap="none" strike="noStrike">
                <a:solidFill>
                  <a:schemeClr val="dk1"/>
                </a:solidFill>
                <a:latin typeface="Calibri"/>
                <a:ea typeface="Calibri"/>
                <a:cs typeface="Calibri"/>
                <a:sym typeface="Calibri"/>
              </a:rPr>
              <a:t>[7] Lightweight deep network for traffic sign classification Jianming Zhang1,2 &amp; Wei Wang1,2 &amp; Chaoquan Lu1,2 &amp; Jin Wang1,2 &amp; Arun Kumar Sangaiah3 Received: 15 December 2018 /Accepted: 18 July 2019 # Institut Mines-Télécom and Springer Nature Switzerland AG 2019 </a:t>
            </a:r>
            <a:endParaRPr b="0" i="0" sz="1000" u="none" cap="none" strike="noStrike">
              <a:solidFill>
                <a:schemeClr val="dk1"/>
              </a:solidFill>
              <a:latin typeface="Calibri"/>
              <a:ea typeface="Calibri"/>
              <a:cs typeface="Calibri"/>
              <a:sym typeface="Calibri"/>
            </a:endParaRPr>
          </a:p>
          <a:p>
            <a:pPr indent="-292100" lvl="0" marL="457200" marR="0" rtl="0" algn="just">
              <a:lnSpc>
                <a:spcPct val="100000"/>
              </a:lnSpc>
              <a:spcBef>
                <a:spcPts val="0"/>
              </a:spcBef>
              <a:spcAft>
                <a:spcPts val="0"/>
              </a:spcAft>
              <a:buClr>
                <a:schemeClr val="dk1"/>
              </a:buClr>
              <a:buSzPts val="1000"/>
              <a:buFont typeface="Calibri"/>
              <a:buChar char="❖"/>
            </a:pPr>
            <a:r>
              <a:rPr b="0" i="0" lang="en" sz="1000" u="none" cap="none" strike="noStrike">
                <a:solidFill>
                  <a:schemeClr val="dk1"/>
                </a:solidFill>
                <a:latin typeface="Calibri"/>
                <a:ea typeface="Calibri"/>
                <a:cs typeface="Calibri"/>
                <a:sym typeface="Calibri"/>
              </a:rPr>
              <a:t>[8] Saadna, Y., &amp; Behloul, A. (2017). An overview of traffic sign detection and classification methods. International Journal of Multimedia Information Retrieval, 6(3), 193–210. doi:10.1007/s13735-017-0129-8</a:t>
            </a:r>
            <a:endParaRPr b="0" i="0" sz="1000" u="none" cap="none" strike="noStrike">
              <a:solidFill>
                <a:schemeClr val="dk1"/>
              </a:solidFill>
              <a:latin typeface="Calibri"/>
              <a:ea typeface="Calibri"/>
              <a:cs typeface="Calibri"/>
              <a:sym typeface="Calibri"/>
            </a:endParaRPr>
          </a:p>
          <a:p>
            <a:pPr indent="-292100" lvl="0" marL="457200" marR="0" rtl="0" algn="just">
              <a:lnSpc>
                <a:spcPct val="100000"/>
              </a:lnSpc>
              <a:spcBef>
                <a:spcPts val="0"/>
              </a:spcBef>
              <a:spcAft>
                <a:spcPts val="0"/>
              </a:spcAft>
              <a:buClr>
                <a:schemeClr val="dk1"/>
              </a:buClr>
              <a:buSzPts val="1000"/>
              <a:buFont typeface="Calibri"/>
              <a:buChar char="❖"/>
            </a:pPr>
            <a:r>
              <a:rPr b="0" i="0" lang="en" sz="1000" u="none" cap="none" strike="noStrike">
                <a:solidFill>
                  <a:schemeClr val="dk1"/>
                </a:solidFill>
                <a:latin typeface="Calibri"/>
                <a:ea typeface="Calibri"/>
                <a:cs typeface="Calibri"/>
                <a:sym typeface="Calibri"/>
              </a:rPr>
              <a:t>[9] Traffic Sign Classification and Detection of Indian Traffic Signs using Deep Learning Manjiri Bichkar, Suyasha Bobhate, Prof. Sonal Chaudhari, doi: https://doi.org/10.32628/CSEIT217325 215</a:t>
            </a:r>
            <a:endParaRPr b="0"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
          <p:cNvSpPr/>
          <p:nvPr/>
        </p:nvSpPr>
        <p:spPr>
          <a:xfrm>
            <a:off x="2286000" y="1185866"/>
            <a:ext cx="5715000" cy="276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97" name="Google Shape;197;p1"/>
          <p:cNvSpPr txBox="1"/>
          <p:nvPr/>
        </p:nvSpPr>
        <p:spPr>
          <a:xfrm>
            <a:off x="383850" y="1251150"/>
            <a:ext cx="8383500" cy="34035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800"/>
              <a:buFont typeface="Arial"/>
              <a:buNone/>
            </a:pPr>
            <a:r>
              <a:t/>
            </a:r>
            <a:endParaRPr b="0" i="0" sz="2400" u="none" cap="none" strike="noStrike">
              <a:solidFill>
                <a:schemeClr val="accent4"/>
              </a:solidFill>
              <a:latin typeface="Calibri"/>
              <a:ea typeface="Calibri"/>
              <a:cs typeface="Calibri"/>
              <a:sym typeface="Calibri"/>
            </a:endParaRPr>
          </a:p>
        </p:txBody>
      </p:sp>
      <p:pic>
        <p:nvPicPr>
          <p:cNvPr id="198" name="Google Shape;198;p1"/>
          <p:cNvPicPr preferRelativeResize="0"/>
          <p:nvPr/>
        </p:nvPicPr>
        <p:blipFill rotWithShape="1">
          <a:blip r:embed="rId3">
            <a:alphaModFix/>
          </a:blip>
          <a:srcRect b="0" l="0" r="0" t="0"/>
          <a:stretch/>
        </p:blipFill>
        <p:spPr>
          <a:xfrm>
            <a:off x="7683750" y="43975"/>
            <a:ext cx="1476375" cy="685800"/>
          </a:xfrm>
          <a:prstGeom prst="rect">
            <a:avLst/>
          </a:prstGeom>
          <a:noFill/>
          <a:ln>
            <a:noFill/>
          </a:ln>
        </p:spPr>
      </p:pic>
      <p:sp>
        <p:nvSpPr>
          <p:cNvPr id="199" name="Google Shape;199;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
        <p:nvSpPr>
          <p:cNvPr id="200" name="Google Shape;200;p1"/>
          <p:cNvSpPr txBox="1"/>
          <p:nvPr/>
        </p:nvSpPr>
        <p:spPr>
          <a:xfrm>
            <a:off x="122825" y="522050"/>
            <a:ext cx="53586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201" name="Google Shape;201;p1"/>
          <p:cNvSpPr txBox="1"/>
          <p:nvPr/>
        </p:nvSpPr>
        <p:spPr>
          <a:xfrm>
            <a:off x="3185425" y="2294766"/>
            <a:ext cx="2579835" cy="553968"/>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chemeClr val="dk1"/>
                </a:solidFill>
                <a:latin typeface="Calibri"/>
                <a:ea typeface="Calibri"/>
                <a:cs typeface="Calibri"/>
                <a:sym typeface="Calibri"/>
              </a:rPr>
              <a:t>Thank You</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g18c062590e3_0_38"/>
          <p:cNvSpPr/>
          <p:nvPr/>
        </p:nvSpPr>
        <p:spPr>
          <a:xfrm>
            <a:off x="2286000" y="1185866"/>
            <a:ext cx="5715000" cy="276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1" name="Google Shape;61;g18c062590e3_0_38"/>
          <p:cNvSpPr txBox="1"/>
          <p:nvPr/>
        </p:nvSpPr>
        <p:spPr>
          <a:xfrm>
            <a:off x="383850" y="1504950"/>
            <a:ext cx="8383500" cy="3143400"/>
          </a:xfrm>
          <a:prstGeom prst="rect">
            <a:avLst/>
          </a:prstGeom>
          <a:noFill/>
          <a:ln>
            <a:noFill/>
          </a:ln>
        </p:spPr>
        <p:txBody>
          <a:bodyPr anchorCtr="0" anchor="t" bIns="34275" lIns="68575" spcFirstLastPara="1" rIns="68575" wrap="square" tIns="34275">
            <a:noAutofit/>
          </a:bodyPr>
          <a:lstStyle/>
          <a:p>
            <a:pPr indent="-342900" lvl="0" marL="457200" marR="0" rtl="0" algn="just">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Traffic Sign classifier is very crucial in the current era of self-driving and autonomous cars. Due to high-speed movement of vehicles and criticality of the situation, recognition and classification accuracy is particularly important. </a:t>
            </a:r>
            <a:endParaRPr b="0" i="0" sz="1800" u="none" cap="none" strike="noStrike">
              <a:solidFill>
                <a:schemeClr val="dk1"/>
              </a:solidFill>
              <a:latin typeface="Calibri"/>
              <a:ea typeface="Calibri"/>
              <a:cs typeface="Calibri"/>
              <a:sym typeface="Calibri"/>
            </a:endParaRPr>
          </a:p>
          <a:p>
            <a:pPr indent="-342900" lvl="0" marL="457200" marR="0" rtl="0" algn="just">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This problem has two aspects, first is feature extraction i.e., extracting relevant features from the traffic sign images and second is image classification, which includes classification of an image to its corresponding class based on the extracted features. </a:t>
            </a:r>
            <a:endParaRPr b="0" i="0" sz="1800" u="none" cap="none" strike="noStrike">
              <a:solidFill>
                <a:schemeClr val="dk1"/>
              </a:solidFill>
              <a:latin typeface="Calibri"/>
              <a:ea typeface="Calibri"/>
              <a:cs typeface="Calibri"/>
              <a:sym typeface="Calibri"/>
            </a:endParaRPr>
          </a:p>
          <a:p>
            <a:pPr indent="-342900" lvl="0" marL="457200" marR="0" rtl="0" algn="just">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Identification of the traffic and taking appropriate action is crucial for an automated vehicle. This system will assist drivers by recognizing traffic signs which they did not recognize before passing and will save them from miss happenings. </a:t>
            </a:r>
            <a:endParaRPr b="0" i="0" sz="1800" u="none" cap="none" strike="noStrike">
              <a:solidFill>
                <a:schemeClr val="dk1"/>
              </a:solidFill>
              <a:latin typeface="Calibri"/>
              <a:ea typeface="Calibri"/>
              <a:cs typeface="Calibri"/>
              <a:sym typeface="Calibri"/>
            </a:endParaRPr>
          </a:p>
          <a:p>
            <a:pPr indent="-342900" lvl="0" marL="457200" marR="0" rtl="0" algn="just">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To solve this problem, we are using Deep Learning, specifically Convolutional Neural Network (CNN).</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t/>
            </a:r>
            <a:endParaRPr b="0" i="0" sz="1000" u="none" cap="none" strike="noStrike">
              <a:solidFill>
                <a:srgbClr val="0033CC"/>
              </a:solidFill>
              <a:latin typeface="Trebuchet MS"/>
              <a:ea typeface="Trebuchet MS"/>
              <a:cs typeface="Trebuchet MS"/>
              <a:sym typeface="Trebuchet MS"/>
            </a:endParaRPr>
          </a:p>
        </p:txBody>
      </p:sp>
      <p:sp>
        <p:nvSpPr>
          <p:cNvPr id="62" name="Google Shape;62;g18c062590e3_0_38"/>
          <p:cNvSpPr txBox="1"/>
          <p:nvPr/>
        </p:nvSpPr>
        <p:spPr>
          <a:xfrm>
            <a:off x="0" y="857250"/>
            <a:ext cx="9144000" cy="623400"/>
          </a:xfrm>
          <a:prstGeom prst="rect">
            <a:avLst/>
          </a:prstGeom>
          <a:noFill/>
          <a:ln>
            <a:noFill/>
          </a:ln>
        </p:spPr>
        <p:txBody>
          <a:bodyPr anchorCtr="0" anchor="t" bIns="34275" lIns="68575" spcFirstLastPara="1" rIns="68575" wrap="square" tIns="34275">
            <a:spAutoFit/>
          </a:bodyPr>
          <a:lstStyle/>
          <a:p>
            <a:pPr indent="-254000" lvl="0" marL="5283200" marR="0" rtl="0" algn="ctr">
              <a:lnSpc>
                <a:spcPct val="100000"/>
              </a:lnSpc>
              <a:spcBef>
                <a:spcPts val="0"/>
              </a:spcBef>
              <a:spcAft>
                <a:spcPts val="0"/>
              </a:spcAft>
              <a:buClr>
                <a:srgbClr val="000000"/>
              </a:buClr>
              <a:buSzPts val="1800"/>
              <a:buFont typeface="Arial"/>
              <a:buNone/>
            </a:pPr>
            <a:r>
              <a:rPr b="0" i="0" lang="en" sz="1800" u="none" cap="none" strike="noStrike">
                <a:solidFill>
                  <a:srgbClr val="FF0000"/>
                </a:solidFill>
                <a:latin typeface="Trebuchet MS"/>
                <a:ea typeface="Trebuchet MS"/>
                <a:cs typeface="Trebuchet MS"/>
                <a:sym typeface="Trebuchet MS"/>
              </a:rPr>
              <a:t>Problem Statement</a:t>
            </a:r>
            <a:endParaRPr b="0" i="0" sz="1800" u="none" cap="none" strike="noStrike">
              <a:solidFill>
                <a:srgbClr val="FF0000"/>
              </a:solidFill>
              <a:latin typeface="Trebuchet MS"/>
              <a:ea typeface="Trebuchet MS"/>
              <a:cs typeface="Trebuchet MS"/>
              <a:sym typeface="Trebuchet MS"/>
            </a:endParaRPr>
          </a:p>
          <a:p>
            <a:pPr indent="-254000" lvl="0" marL="25400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FF0000"/>
              </a:solidFill>
              <a:latin typeface="Trebuchet MS"/>
              <a:ea typeface="Trebuchet MS"/>
              <a:cs typeface="Trebuchet MS"/>
              <a:sym typeface="Trebuchet MS"/>
            </a:endParaRPr>
          </a:p>
        </p:txBody>
      </p:sp>
      <p:pic>
        <p:nvPicPr>
          <p:cNvPr id="63" name="Google Shape;63;g18c062590e3_0_38"/>
          <p:cNvPicPr preferRelativeResize="0"/>
          <p:nvPr/>
        </p:nvPicPr>
        <p:blipFill rotWithShape="1">
          <a:blip r:embed="rId3">
            <a:alphaModFix/>
          </a:blip>
          <a:srcRect b="0" l="0" r="0" t="0"/>
          <a:stretch/>
        </p:blipFill>
        <p:spPr>
          <a:xfrm>
            <a:off x="7683750" y="43975"/>
            <a:ext cx="1476375" cy="685800"/>
          </a:xfrm>
          <a:prstGeom prst="rect">
            <a:avLst/>
          </a:prstGeom>
          <a:noFill/>
          <a:ln>
            <a:noFill/>
          </a:ln>
        </p:spPr>
      </p:pic>
      <p:sp>
        <p:nvSpPr>
          <p:cNvPr id="64" name="Google Shape;64;g18c062590e3_0_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g191aac1f6c9_0_0"/>
          <p:cNvSpPr/>
          <p:nvPr/>
        </p:nvSpPr>
        <p:spPr>
          <a:xfrm>
            <a:off x="2286000" y="1185866"/>
            <a:ext cx="5715000" cy="276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71" name="Google Shape;71;g191aac1f6c9_0_0"/>
          <p:cNvSpPr txBox="1"/>
          <p:nvPr/>
        </p:nvSpPr>
        <p:spPr>
          <a:xfrm>
            <a:off x="383850" y="1504950"/>
            <a:ext cx="8383500" cy="3143400"/>
          </a:xfrm>
          <a:prstGeom prst="rect">
            <a:avLst/>
          </a:prstGeom>
          <a:noFill/>
          <a:ln>
            <a:noFill/>
          </a:ln>
        </p:spPr>
        <p:txBody>
          <a:bodyPr anchorCtr="0" anchor="t" bIns="34275" lIns="68575" spcFirstLastPara="1" rIns="68575" wrap="square" tIns="34275">
            <a:noAutofit/>
          </a:bodyPr>
          <a:lstStyle/>
          <a:p>
            <a:pPr indent="-361950" lvl="0" marL="457200" marR="0" rtl="0" algn="just">
              <a:lnSpc>
                <a:spcPct val="100000"/>
              </a:lnSpc>
              <a:spcBef>
                <a:spcPts val="0"/>
              </a:spcBef>
              <a:spcAft>
                <a:spcPts val="0"/>
              </a:spcAft>
              <a:buClr>
                <a:schemeClr val="dk1"/>
              </a:buClr>
              <a:buSzPts val="2100"/>
              <a:buFont typeface="Calibri"/>
              <a:buChar char="❖"/>
            </a:pPr>
            <a:r>
              <a:rPr b="0" i="0" lang="en" sz="2100" u="none" cap="none" strike="noStrike">
                <a:solidFill>
                  <a:schemeClr val="dk1"/>
                </a:solidFill>
                <a:latin typeface="Calibri"/>
                <a:ea typeface="Calibri"/>
                <a:cs typeface="Calibri"/>
                <a:sym typeface="Calibri"/>
              </a:rPr>
              <a:t>Can be used in autonomous vehicles.</a:t>
            </a:r>
            <a:endParaRPr b="0" i="0" sz="2100" u="none" cap="none" strike="noStrike">
              <a:solidFill>
                <a:schemeClr val="dk1"/>
              </a:solidFill>
              <a:latin typeface="Calibri"/>
              <a:ea typeface="Calibri"/>
              <a:cs typeface="Calibri"/>
              <a:sym typeface="Calibri"/>
            </a:endParaRPr>
          </a:p>
          <a:p>
            <a:pPr indent="-361950" lvl="0" marL="457200" marR="0" rtl="0" algn="just">
              <a:lnSpc>
                <a:spcPct val="100000"/>
              </a:lnSpc>
              <a:spcBef>
                <a:spcPts val="0"/>
              </a:spcBef>
              <a:spcAft>
                <a:spcPts val="0"/>
              </a:spcAft>
              <a:buClr>
                <a:schemeClr val="dk1"/>
              </a:buClr>
              <a:buSzPts val="2100"/>
              <a:buFont typeface="Calibri"/>
              <a:buChar char="❖"/>
            </a:pPr>
            <a:r>
              <a:rPr b="0" i="0" lang="en" sz="2100" u="none" cap="none" strike="noStrike">
                <a:solidFill>
                  <a:schemeClr val="dk1"/>
                </a:solidFill>
                <a:latin typeface="Calibri"/>
                <a:ea typeface="Calibri"/>
                <a:cs typeface="Calibri"/>
                <a:sym typeface="Calibri"/>
              </a:rPr>
              <a:t>Help the driver to recognise the traffic sign under abnormal conditions. For example if the driver is new to the place (let's say some foreign country) where he/she wants to drive, but is unaware of the traffic signs in that country.</a:t>
            </a:r>
            <a:endParaRPr b="0" i="0" sz="2100" u="none" cap="none" strike="noStrike">
              <a:solidFill>
                <a:schemeClr val="dk1"/>
              </a:solidFill>
              <a:latin typeface="Calibri"/>
              <a:ea typeface="Calibri"/>
              <a:cs typeface="Calibri"/>
              <a:sym typeface="Calibri"/>
            </a:endParaRPr>
          </a:p>
          <a:p>
            <a:pPr indent="-361950" lvl="0" marL="457200" marR="0" rtl="0" algn="just">
              <a:lnSpc>
                <a:spcPct val="100000"/>
              </a:lnSpc>
              <a:spcBef>
                <a:spcPts val="0"/>
              </a:spcBef>
              <a:spcAft>
                <a:spcPts val="0"/>
              </a:spcAft>
              <a:buClr>
                <a:schemeClr val="dk1"/>
              </a:buClr>
              <a:buSzPts val="2100"/>
              <a:buFont typeface="Calibri"/>
              <a:buChar char="❖"/>
            </a:pPr>
            <a:r>
              <a:rPr b="0" i="0" lang="en" sz="2100" u="none" cap="none" strike="noStrike">
                <a:solidFill>
                  <a:schemeClr val="dk1"/>
                </a:solidFill>
                <a:latin typeface="Calibri"/>
                <a:ea typeface="Calibri"/>
                <a:cs typeface="Calibri"/>
                <a:sym typeface="Calibri"/>
              </a:rPr>
              <a:t>It can also be used under extreme weather conditions. For example, it’s very hard to see the traffic signs on the road at the time of heavy rainfall. At those times traffic sign classifier plays a significant role.</a:t>
            </a:r>
            <a:endParaRPr b="0" i="0" sz="21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1100"/>
              <a:buFont typeface="Arial"/>
              <a:buNone/>
            </a:pPr>
            <a:r>
              <a:t/>
            </a:r>
            <a:endParaRPr b="0" i="0" sz="1600" u="none" cap="none" strike="noStrike">
              <a:solidFill>
                <a:schemeClr val="accent4"/>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2" name="Google Shape;72;g191aac1f6c9_0_0"/>
          <p:cNvSpPr txBox="1"/>
          <p:nvPr/>
        </p:nvSpPr>
        <p:spPr>
          <a:xfrm>
            <a:off x="0" y="857250"/>
            <a:ext cx="9144000" cy="623400"/>
          </a:xfrm>
          <a:prstGeom prst="rect">
            <a:avLst/>
          </a:prstGeom>
          <a:noFill/>
          <a:ln>
            <a:noFill/>
          </a:ln>
        </p:spPr>
        <p:txBody>
          <a:bodyPr anchorCtr="0" anchor="t" bIns="34275" lIns="68575" spcFirstLastPara="1" rIns="68575" wrap="square" tIns="34275">
            <a:spAutoFit/>
          </a:bodyPr>
          <a:lstStyle/>
          <a:p>
            <a:pPr indent="-254000" lvl="0" marL="5283200" marR="0" rtl="0" algn="ctr">
              <a:lnSpc>
                <a:spcPct val="100000"/>
              </a:lnSpc>
              <a:spcBef>
                <a:spcPts val="0"/>
              </a:spcBef>
              <a:spcAft>
                <a:spcPts val="0"/>
              </a:spcAft>
              <a:buClr>
                <a:srgbClr val="000000"/>
              </a:buClr>
              <a:buSzPts val="1800"/>
              <a:buFont typeface="Arial"/>
              <a:buNone/>
            </a:pPr>
            <a:r>
              <a:rPr b="0" i="0" lang="en" sz="1800" u="none" cap="none" strike="noStrike">
                <a:solidFill>
                  <a:srgbClr val="FF0000"/>
                </a:solidFill>
                <a:latin typeface="Trebuchet MS"/>
                <a:ea typeface="Trebuchet MS"/>
                <a:cs typeface="Trebuchet MS"/>
                <a:sym typeface="Trebuchet MS"/>
              </a:rPr>
              <a:t>Application  and Uses</a:t>
            </a:r>
            <a:endParaRPr b="0" i="0" sz="1800" u="none" cap="none" strike="noStrike">
              <a:solidFill>
                <a:srgbClr val="FF0000"/>
              </a:solidFill>
              <a:latin typeface="Trebuchet MS"/>
              <a:ea typeface="Trebuchet MS"/>
              <a:cs typeface="Trebuchet MS"/>
              <a:sym typeface="Trebuchet MS"/>
            </a:endParaRPr>
          </a:p>
          <a:p>
            <a:pPr indent="-254000" lvl="0" marL="25400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FF0000"/>
              </a:solidFill>
              <a:latin typeface="Trebuchet MS"/>
              <a:ea typeface="Trebuchet MS"/>
              <a:cs typeface="Trebuchet MS"/>
              <a:sym typeface="Trebuchet MS"/>
            </a:endParaRPr>
          </a:p>
        </p:txBody>
      </p:sp>
      <p:pic>
        <p:nvPicPr>
          <p:cNvPr id="73" name="Google Shape;73;g191aac1f6c9_0_0"/>
          <p:cNvPicPr preferRelativeResize="0"/>
          <p:nvPr/>
        </p:nvPicPr>
        <p:blipFill rotWithShape="1">
          <a:blip r:embed="rId3">
            <a:alphaModFix/>
          </a:blip>
          <a:srcRect b="0" l="0" r="0" t="0"/>
          <a:stretch/>
        </p:blipFill>
        <p:spPr>
          <a:xfrm>
            <a:off x="7683750" y="43975"/>
            <a:ext cx="1476375" cy="685800"/>
          </a:xfrm>
          <a:prstGeom prst="rect">
            <a:avLst/>
          </a:prstGeom>
          <a:noFill/>
          <a:ln>
            <a:noFill/>
          </a:ln>
        </p:spPr>
      </p:pic>
      <p:sp>
        <p:nvSpPr>
          <p:cNvPr id="74" name="Google Shape;74;g191aac1f6c9_0_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g191aac1f6c9_0_9"/>
          <p:cNvSpPr/>
          <p:nvPr/>
        </p:nvSpPr>
        <p:spPr>
          <a:xfrm>
            <a:off x="2286000" y="1185866"/>
            <a:ext cx="5715000" cy="276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81" name="Google Shape;81;g191aac1f6c9_0_9"/>
          <p:cNvSpPr txBox="1"/>
          <p:nvPr/>
        </p:nvSpPr>
        <p:spPr>
          <a:xfrm>
            <a:off x="383850" y="1504950"/>
            <a:ext cx="8383500" cy="31434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800"/>
              <a:buFont typeface="Arial"/>
              <a:buNone/>
            </a:pPr>
            <a:r>
              <a:t/>
            </a:r>
            <a:endParaRPr b="0" i="0" sz="1000" u="none" cap="none" strike="noStrike">
              <a:solidFill>
                <a:srgbClr val="0033CC"/>
              </a:solidFill>
              <a:latin typeface="Trebuchet MS"/>
              <a:ea typeface="Trebuchet MS"/>
              <a:cs typeface="Trebuchet MS"/>
              <a:sym typeface="Trebuchet MS"/>
            </a:endParaRPr>
          </a:p>
        </p:txBody>
      </p:sp>
      <p:sp>
        <p:nvSpPr>
          <p:cNvPr id="82" name="Google Shape;82;g191aac1f6c9_0_9"/>
          <p:cNvSpPr txBox="1"/>
          <p:nvPr/>
        </p:nvSpPr>
        <p:spPr>
          <a:xfrm>
            <a:off x="0" y="857250"/>
            <a:ext cx="9144000" cy="623400"/>
          </a:xfrm>
          <a:prstGeom prst="rect">
            <a:avLst/>
          </a:prstGeom>
          <a:noFill/>
          <a:ln>
            <a:noFill/>
          </a:ln>
        </p:spPr>
        <p:txBody>
          <a:bodyPr anchorCtr="0" anchor="t" bIns="34275" lIns="68575" spcFirstLastPara="1" rIns="68575" wrap="square" tIns="34275">
            <a:spAutoFit/>
          </a:bodyPr>
          <a:lstStyle/>
          <a:p>
            <a:pPr indent="-254000" lvl="0" marL="4826000" marR="0" rtl="0" algn="ctr">
              <a:lnSpc>
                <a:spcPct val="100000"/>
              </a:lnSpc>
              <a:spcBef>
                <a:spcPts val="0"/>
              </a:spcBef>
              <a:spcAft>
                <a:spcPts val="0"/>
              </a:spcAft>
              <a:buClr>
                <a:srgbClr val="000000"/>
              </a:buClr>
              <a:buSzPts val="1800"/>
              <a:buFont typeface="Arial"/>
              <a:buNone/>
            </a:pPr>
            <a:r>
              <a:rPr b="0" i="0" lang="en" sz="1800" u="none" cap="none" strike="noStrike">
                <a:solidFill>
                  <a:srgbClr val="FF0000"/>
                </a:solidFill>
                <a:latin typeface="Trebuchet MS"/>
                <a:ea typeface="Trebuchet MS"/>
                <a:cs typeface="Trebuchet MS"/>
                <a:sym typeface="Trebuchet MS"/>
              </a:rPr>
              <a:t>High level Architecture</a:t>
            </a:r>
            <a:endParaRPr b="0" i="0" sz="1800" u="none" cap="none" strike="noStrike">
              <a:solidFill>
                <a:srgbClr val="FF0000"/>
              </a:solidFill>
              <a:latin typeface="Trebuchet MS"/>
              <a:ea typeface="Trebuchet MS"/>
              <a:cs typeface="Trebuchet MS"/>
              <a:sym typeface="Trebuchet MS"/>
            </a:endParaRPr>
          </a:p>
          <a:p>
            <a:pPr indent="-254000" lvl="0" marL="25400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FF0000"/>
              </a:solidFill>
              <a:latin typeface="Trebuchet MS"/>
              <a:ea typeface="Trebuchet MS"/>
              <a:cs typeface="Trebuchet MS"/>
              <a:sym typeface="Trebuchet MS"/>
            </a:endParaRPr>
          </a:p>
        </p:txBody>
      </p:sp>
      <p:pic>
        <p:nvPicPr>
          <p:cNvPr id="83" name="Google Shape;83;g191aac1f6c9_0_9"/>
          <p:cNvPicPr preferRelativeResize="0"/>
          <p:nvPr/>
        </p:nvPicPr>
        <p:blipFill rotWithShape="1">
          <a:blip r:embed="rId3">
            <a:alphaModFix/>
          </a:blip>
          <a:srcRect b="0" l="0" r="0" t="0"/>
          <a:stretch/>
        </p:blipFill>
        <p:spPr>
          <a:xfrm>
            <a:off x="7683750" y="43975"/>
            <a:ext cx="1476375" cy="685800"/>
          </a:xfrm>
          <a:prstGeom prst="rect">
            <a:avLst/>
          </a:prstGeom>
          <a:noFill/>
          <a:ln>
            <a:noFill/>
          </a:ln>
        </p:spPr>
      </p:pic>
      <p:sp>
        <p:nvSpPr>
          <p:cNvPr id="84" name="Google Shape;84;g191aac1f6c9_0_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pic>
        <p:nvPicPr>
          <p:cNvPr id="85" name="Google Shape;85;g191aac1f6c9_0_9"/>
          <p:cNvPicPr preferRelativeResize="0"/>
          <p:nvPr/>
        </p:nvPicPr>
        <p:blipFill rotWithShape="1">
          <a:blip r:embed="rId4">
            <a:alphaModFix/>
          </a:blip>
          <a:srcRect b="0" l="0" r="0" t="0"/>
          <a:stretch/>
        </p:blipFill>
        <p:spPr>
          <a:xfrm>
            <a:off x="1550725" y="1275750"/>
            <a:ext cx="6921725" cy="365497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g191aac1f6c9_0_18"/>
          <p:cNvSpPr/>
          <p:nvPr/>
        </p:nvSpPr>
        <p:spPr>
          <a:xfrm>
            <a:off x="2286000" y="1185866"/>
            <a:ext cx="5715000" cy="276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92" name="Google Shape;92;g191aac1f6c9_0_18"/>
          <p:cNvSpPr txBox="1"/>
          <p:nvPr/>
        </p:nvSpPr>
        <p:spPr>
          <a:xfrm>
            <a:off x="383850" y="1504950"/>
            <a:ext cx="8383500" cy="31434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800"/>
              <a:buFont typeface="Arial"/>
              <a:buNone/>
            </a:pPr>
            <a:r>
              <a:t/>
            </a:r>
            <a:endParaRPr b="0" i="0" sz="1000" u="none" cap="none" strike="noStrike">
              <a:solidFill>
                <a:srgbClr val="0033CC"/>
              </a:solidFill>
              <a:latin typeface="Trebuchet MS"/>
              <a:ea typeface="Trebuchet MS"/>
              <a:cs typeface="Trebuchet MS"/>
              <a:sym typeface="Trebuchet MS"/>
            </a:endParaRPr>
          </a:p>
        </p:txBody>
      </p:sp>
      <p:sp>
        <p:nvSpPr>
          <p:cNvPr id="93" name="Google Shape;93;g191aac1f6c9_0_18"/>
          <p:cNvSpPr txBox="1"/>
          <p:nvPr/>
        </p:nvSpPr>
        <p:spPr>
          <a:xfrm>
            <a:off x="0" y="857250"/>
            <a:ext cx="9144000" cy="346200"/>
          </a:xfrm>
          <a:prstGeom prst="rect">
            <a:avLst/>
          </a:prstGeom>
          <a:noFill/>
          <a:ln>
            <a:noFill/>
          </a:ln>
        </p:spPr>
        <p:txBody>
          <a:bodyPr anchorCtr="0" anchor="t" bIns="34275" lIns="68575" spcFirstLastPara="1" rIns="68575" wrap="square" tIns="34275">
            <a:spAutoFit/>
          </a:bodyPr>
          <a:lstStyle/>
          <a:p>
            <a:pPr indent="-254000" lvl="0" marL="5740400" marR="0" rtl="0" algn="ctr">
              <a:lnSpc>
                <a:spcPct val="100000"/>
              </a:lnSpc>
              <a:spcBef>
                <a:spcPts val="0"/>
              </a:spcBef>
              <a:spcAft>
                <a:spcPts val="0"/>
              </a:spcAft>
              <a:buClr>
                <a:srgbClr val="000000"/>
              </a:buClr>
              <a:buSzPts val="1800"/>
              <a:buFont typeface="Arial"/>
              <a:buNone/>
            </a:pPr>
            <a:r>
              <a:rPr b="0" i="0" lang="en" sz="1800" u="none" cap="none" strike="noStrike">
                <a:solidFill>
                  <a:srgbClr val="FF0000"/>
                </a:solidFill>
                <a:latin typeface="Trebuchet MS"/>
                <a:ea typeface="Trebuchet MS"/>
                <a:cs typeface="Trebuchet MS"/>
                <a:sym typeface="Trebuchet MS"/>
              </a:rPr>
              <a:t>Literature Survey</a:t>
            </a:r>
            <a:endParaRPr b="0" i="0" sz="1800" u="none" cap="none" strike="noStrike">
              <a:solidFill>
                <a:srgbClr val="FF0000"/>
              </a:solidFill>
              <a:latin typeface="Trebuchet MS"/>
              <a:ea typeface="Trebuchet MS"/>
              <a:cs typeface="Trebuchet MS"/>
              <a:sym typeface="Trebuchet MS"/>
            </a:endParaRPr>
          </a:p>
        </p:txBody>
      </p:sp>
      <p:pic>
        <p:nvPicPr>
          <p:cNvPr id="94" name="Google Shape;94;g191aac1f6c9_0_18"/>
          <p:cNvPicPr preferRelativeResize="0"/>
          <p:nvPr/>
        </p:nvPicPr>
        <p:blipFill rotWithShape="1">
          <a:blip r:embed="rId3">
            <a:alphaModFix/>
          </a:blip>
          <a:srcRect b="0" l="0" r="0" t="0"/>
          <a:stretch/>
        </p:blipFill>
        <p:spPr>
          <a:xfrm>
            <a:off x="7683750" y="43975"/>
            <a:ext cx="1476375" cy="685800"/>
          </a:xfrm>
          <a:prstGeom prst="rect">
            <a:avLst/>
          </a:prstGeom>
          <a:noFill/>
          <a:ln>
            <a:noFill/>
          </a:ln>
        </p:spPr>
      </p:pic>
      <p:sp>
        <p:nvSpPr>
          <p:cNvPr id="95" name="Google Shape;95;g191aac1f6c9_0_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pic>
        <p:nvPicPr>
          <p:cNvPr id="96" name="Google Shape;96;g191aac1f6c9_0_18"/>
          <p:cNvPicPr preferRelativeResize="0"/>
          <p:nvPr/>
        </p:nvPicPr>
        <p:blipFill rotWithShape="1">
          <a:blip r:embed="rId4">
            <a:alphaModFix/>
          </a:blip>
          <a:srcRect b="0" l="0" r="0" t="0"/>
          <a:stretch/>
        </p:blipFill>
        <p:spPr>
          <a:xfrm>
            <a:off x="1028700" y="1290700"/>
            <a:ext cx="7523324" cy="3766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191aac1f6c9_0_29"/>
          <p:cNvSpPr/>
          <p:nvPr/>
        </p:nvSpPr>
        <p:spPr>
          <a:xfrm>
            <a:off x="2286000" y="1185866"/>
            <a:ext cx="5715000" cy="276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03" name="Google Shape;103;g191aac1f6c9_0_29"/>
          <p:cNvSpPr txBox="1"/>
          <p:nvPr/>
        </p:nvSpPr>
        <p:spPr>
          <a:xfrm>
            <a:off x="383850" y="1504950"/>
            <a:ext cx="8383500" cy="31434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800"/>
              <a:buFont typeface="Arial"/>
              <a:buNone/>
            </a:pPr>
            <a:r>
              <a:t/>
            </a:r>
            <a:endParaRPr b="0" i="0" sz="1000" u="none" cap="none" strike="noStrike">
              <a:solidFill>
                <a:srgbClr val="0033CC"/>
              </a:solidFill>
              <a:latin typeface="Trebuchet MS"/>
              <a:ea typeface="Trebuchet MS"/>
              <a:cs typeface="Trebuchet MS"/>
              <a:sym typeface="Trebuchet MS"/>
            </a:endParaRPr>
          </a:p>
        </p:txBody>
      </p:sp>
      <p:sp>
        <p:nvSpPr>
          <p:cNvPr id="104" name="Google Shape;104;g191aac1f6c9_0_29"/>
          <p:cNvSpPr txBox="1"/>
          <p:nvPr/>
        </p:nvSpPr>
        <p:spPr>
          <a:xfrm>
            <a:off x="0" y="857250"/>
            <a:ext cx="9144000" cy="346200"/>
          </a:xfrm>
          <a:prstGeom prst="rect">
            <a:avLst/>
          </a:prstGeom>
          <a:noFill/>
          <a:ln>
            <a:noFill/>
          </a:ln>
        </p:spPr>
        <p:txBody>
          <a:bodyPr anchorCtr="0" anchor="t" bIns="34275" lIns="68575" spcFirstLastPara="1" rIns="68575" wrap="square" tIns="34275">
            <a:spAutoFit/>
          </a:bodyPr>
          <a:lstStyle/>
          <a:p>
            <a:pPr indent="-254000" lvl="0" marL="5740400" marR="0" rtl="0" algn="ctr">
              <a:lnSpc>
                <a:spcPct val="100000"/>
              </a:lnSpc>
              <a:spcBef>
                <a:spcPts val="0"/>
              </a:spcBef>
              <a:spcAft>
                <a:spcPts val="0"/>
              </a:spcAft>
              <a:buClr>
                <a:srgbClr val="000000"/>
              </a:buClr>
              <a:buSzPts val="1800"/>
              <a:buFont typeface="Arial"/>
              <a:buNone/>
            </a:pPr>
            <a:r>
              <a:rPr b="0" i="0" lang="en" sz="1800" u="none" cap="none" strike="noStrike">
                <a:solidFill>
                  <a:srgbClr val="FF0000"/>
                </a:solidFill>
                <a:latin typeface="Trebuchet MS"/>
                <a:ea typeface="Trebuchet MS"/>
                <a:cs typeface="Trebuchet MS"/>
                <a:sym typeface="Trebuchet MS"/>
              </a:rPr>
              <a:t>Literature Survey</a:t>
            </a:r>
            <a:endParaRPr b="0" i="0" sz="1800" u="none" cap="none" strike="noStrike">
              <a:solidFill>
                <a:srgbClr val="FF0000"/>
              </a:solidFill>
              <a:latin typeface="Trebuchet MS"/>
              <a:ea typeface="Trebuchet MS"/>
              <a:cs typeface="Trebuchet MS"/>
              <a:sym typeface="Trebuchet MS"/>
            </a:endParaRPr>
          </a:p>
        </p:txBody>
      </p:sp>
      <p:pic>
        <p:nvPicPr>
          <p:cNvPr id="105" name="Google Shape;105;g191aac1f6c9_0_29"/>
          <p:cNvPicPr preferRelativeResize="0"/>
          <p:nvPr/>
        </p:nvPicPr>
        <p:blipFill rotWithShape="1">
          <a:blip r:embed="rId3">
            <a:alphaModFix/>
          </a:blip>
          <a:srcRect b="0" l="0" r="0" t="0"/>
          <a:stretch/>
        </p:blipFill>
        <p:spPr>
          <a:xfrm>
            <a:off x="7683750" y="43975"/>
            <a:ext cx="1476375" cy="685800"/>
          </a:xfrm>
          <a:prstGeom prst="rect">
            <a:avLst/>
          </a:prstGeom>
          <a:noFill/>
          <a:ln>
            <a:noFill/>
          </a:ln>
        </p:spPr>
      </p:pic>
      <p:sp>
        <p:nvSpPr>
          <p:cNvPr id="106" name="Google Shape;106;g191aac1f6c9_0_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pic>
        <p:nvPicPr>
          <p:cNvPr id="107" name="Google Shape;107;g191aac1f6c9_0_29"/>
          <p:cNvPicPr preferRelativeResize="0"/>
          <p:nvPr/>
        </p:nvPicPr>
        <p:blipFill rotWithShape="1">
          <a:blip r:embed="rId4">
            <a:alphaModFix/>
          </a:blip>
          <a:srcRect b="0" l="0" r="0" t="0"/>
          <a:stretch/>
        </p:blipFill>
        <p:spPr>
          <a:xfrm>
            <a:off x="977900" y="1213466"/>
            <a:ext cx="7682650" cy="3761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191aac1f6c9_0_39"/>
          <p:cNvSpPr/>
          <p:nvPr/>
        </p:nvSpPr>
        <p:spPr>
          <a:xfrm>
            <a:off x="2286000" y="1185866"/>
            <a:ext cx="5715000" cy="276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14" name="Google Shape;114;g191aac1f6c9_0_39"/>
          <p:cNvSpPr txBox="1"/>
          <p:nvPr/>
        </p:nvSpPr>
        <p:spPr>
          <a:xfrm>
            <a:off x="383850" y="1504950"/>
            <a:ext cx="8383500" cy="31434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800"/>
              <a:buFont typeface="Arial"/>
              <a:buNone/>
            </a:pPr>
            <a:r>
              <a:t/>
            </a:r>
            <a:endParaRPr b="0" i="0" sz="1000" u="none" cap="none" strike="noStrike">
              <a:solidFill>
                <a:srgbClr val="0033CC"/>
              </a:solidFill>
              <a:latin typeface="Trebuchet MS"/>
              <a:ea typeface="Trebuchet MS"/>
              <a:cs typeface="Trebuchet MS"/>
              <a:sym typeface="Trebuchet MS"/>
            </a:endParaRPr>
          </a:p>
        </p:txBody>
      </p:sp>
      <p:sp>
        <p:nvSpPr>
          <p:cNvPr id="115" name="Google Shape;115;g191aac1f6c9_0_39"/>
          <p:cNvSpPr txBox="1"/>
          <p:nvPr/>
        </p:nvSpPr>
        <p:spPr>
          <a:xfrm>
            <a:off x="0" y="857250"/>
            <a:ext cx="9144000" cy="346200"/>
          </a:xfrm>
          <a:prstGeom prst="rect">
            <a:avLst/>
          </a:prstGeom>
          <a:noFill/>
          <a:ln>
            <a:noFill/>
          </a:ln>
        </p:spPr>
        <p:txBody>
          <a:bodyPr anchorCtr="0" anchor="t" bIns="34275" lIns="68575" spcFirstLastPara="1" rIns="68575" wrap="square" tIns="34275">
            <a:spAutoFit/>
          </a:bodyPr>
          <a:lstStyle/>
          <a:p>
            <a:pPr indent="-254000" lvl="0" marL="5740400" marR="0" rtl="0" algn="ctr">
              <a:lnSpc>
                <a:spcPct val="100000"/>
              </a:lnSpc>
              <a:spcBef>
                <a:spcPts val="0"/>
              </a:spcBef>
              <a:spcAft>
                <a:spcPts val="0"/>
              </a:spcAft>
              <a:buClr>
                <a:srgbClr val="000000"/>
              </a:buClr>
              <a:buSzPts val="1800"/>
              <a:buFont typeface="Arial"/>
              <a:buNone/>
            </a:pPr>
            <a:r>
              <a:rPr b="0" i="0" lang="en" sz="1800" u="none" cap="none" strike="noStrike">
                <a:solidFill>
                  <a:srgbClr val="FF0000"/>
                </a:solidFill>
                <a:latin typeface="Trebuchet MS"/>
                <a:ea typeface="Trebuchet MS"/>
                <a:cs typeface="Trebuchet MS"/>
                <a:sym typeface="Trebuchet MS"/>
              </a:rPr>
              <a:t>Literature Survey</a:t>
            </a:r>
            <a:endParaRPr b="0" i="0" sz="1800" u="none" cap="none" strike="noStrike">
              <a:solidFill>
                <a:srgbClr val="FF0000"/>
              </a:solidFill>
              <a:latin typeface="Trebuchet MS"/>
              <a:ea typeface="Trebuchet MS"/>
              <a:cs typeface="Trebuchet MS"/>
              <a:sym typeface="Trebuchet MS"/>
            </a:endParaRPr>
          </a:p>
        </p:txBody>
      </p:sp>
      <p:pic>
        <p:nvPicPr>
          <p:cNvPr id="116" name="Google Shape;116;g191aac1f6c9_0_39"/>
          <p:cNvPicPr preferRelativeResize="0"/>
          <p:nvPr/>
        </p:nvPicPr>
        <p:blipFill rotWithShape="1">
          <a:blip r:embed="rId3">
            <a:alphaModFix/>
          </a:blip>
          <a:srcRect b="0" l="0" r="0" t="0"/>
          <a:stretch/>
        </p:blipFill>
        <p:spPr>
          <a:xfrm>
            <a:off x="7683750" y="43975"/>
            <a:ext cx="1476375" cy="685800"/>
          </a:xfrm>
          <a:prstGeom prst="rect">
            <a:avLst/>
          </a:prstGeom>
          <a:noFill/>
          <a:ln>
            <a:noFill/>
          </a:ln>
        </p:spPr>
      </p:pic>
      <p:sp>
        <p:nvSpPr>
          <p:cNvPr id="117" name="Google Shape;117;g191aac1f6c9_0_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pic>
        <p:nvPicPr>
          <p:cNvPr id="118" name="Google Shape;118;g191aac1f6c9_0_39"/>
          <p:cNvPicPr preferRelativeResize="0"/>
          <p:nvPr/>
        </p:nvPicPr>
        <p:blipFill rotWithShape="1">
          <a:blip r:embed="rId4">
            <a:alphaModFix/>
          </a:blip>
          <a:srcRect b="0" l="0" r="0" t="0"/>
          <a:stretch/>
        </p:blipFill>
        <p:spPr>
          <a:xfrm>
            <a:off x="783050" y="1330925"/>
            <a:ext cx="7689400" cy="3724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191aac1f6c9_0_49"/>
          <p:cNvSpPr/>
          <p:nvPr/>
        </p:nvSpPr>
        <p:spPr>
          <a:xfrm>
            <a:off x="2286000" y="1185866"/>
            <a:ext cx="5715000" cy="276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25" name="Google Shape;125;g191aac1f6c9_0_49"/>
          <p:cNvSpPr txBox="1"/>
          <p:nvPr/>
        </p:nvSpPr>
        <p:spPr>
          <a:xfrm>
            <a:off x="383850" y="1504950"/>
            <a:ext cx="8383500" cy="3143400"/>
          </a:xfrm>
          <a:prstGeom prst="rect">
            <a:avLst/>
          </a:prstGeom>
          <a:noFill/>
          <a:ln>
            <a:noFill/>
          </a:ln>
        </p:spPr>
        <p:txBody>
          <a:bodyPr anchorCtr="0" anchor="t" bIns="34275" lIns="68575" spcFirstLastPara="1" rIns="68575" wrap="square" tIns="34275">
            <a:noAutofit/>
          </a:bodyPr>
          <a:lstStyle/>
          <a:p>
            <a:pPr indent="-361950" lvl="0" marL="457200" marR="0" rtl="0" algn="just">
              <a:lnSpc>
                <a:spcPct val="100000"/>
              </a:lnSpc>
              <a:spcBef>
                <a:spcPts val="0"/>
              </a:spcBef>
              <a:spcAft>
                <a:spcPts val="0"/>
              </a:spcAft>
              <a:buClr>
                <a:schemeClr val="dk1"/>
              </a:buClr>
              <a:buSzPts val="2100"/>
              <a:buFont typeface="Calibri"/>
              <a:buChar char="❖"/>
            </a:pPr>
            <a:r>
              <a:rPr b="0" i="0" lang="en" sz="2100" u="none" cap="none" strike="noStrike">
                <a:solidFill>
                  <a:schemeClr val="dk1"/>
                </a:solidFill>
                <a:latin typeface="Calibri"/>
                <a:ea typeface="Calibri"/>
                <a:cs typeface="Calibri"/>
                <a:sym typeface="Calibri"/>
              </a:rPr>
              <a:t>We have planned to develop a software with basic front end using Python GUI library-Tkinter.</a:t>
            </a:r>
            <a:endParaRPr b="0" i="0" sz="2100" u="none" cap="none" strike="noStrike">
              <a:solidFill>
                <a:schemeClr val="dk1"/>
              </a:solidFill>
              <a:latin typeface="Calibri"/>
              <a:ea typeface="Calibri"/>
              <a:cs typeface="Calibri"/>
              <a:sym typeface="Calibri"/>
            </a:endParaRPr>
          </a:p>
          <a:p>
            <a:pPr indent="-361950" lvl="0" marL="457200" marR="0" rtl="0" algn="just">
              <a:lnSpc>
                <a:spcPct val="100000"/>
              </a:lnSpc>
              <a:spcBef>
                <a:spcPts val="0"/>
              </a:spcBef>
              <a:spcAft>
                <a:spcPts val="0"/>
              </a:spcAft>
              <a:buClr>
                <a:schemeClr val="dk1"/>
              </a:buClr>
              <a:buSzPts val="2100"/>
              <a:buFont typeface="Calibri"/>
              <a:buChar char="❖"/>
            </a:pPr>
            <a:r>
              <a:rPr b="0" i="0" lang="en" sz="2100" u="none" cap="none" strike="noStrike">
                <a:solidFill>
                  <a:schemeClr val="dk1"/>
                </a:solidFill>
                <a:latin typeface="Calibri"/>
                <a:ea typeface="Calibri"/>
                <a:cs typeface="Calibri"/>
                <a:sym typeface="Calibri"/>
              </a:rPr>
              <a:t>We have used many convolution layers with dense layers and dropdowns to get desired results(i.e. Accuracy of 95+%).</a:t>
            </a:r>
            <a:endParaRPr b="0" i="0" sz="2100" u="none" cap="none" strike="noStrike">
              <a:solidFill>
                <a:schemeClr val="dk1"/>
              </a:solidFill>
              <a:latin typeface="Calibri"/>
              <a:ea typeface="Calibri"/>
              <a:cs typeface="Calibri"/>
              <a:sym typeface="Calibri"/>
            </a:endParaRPr>
          </a:p>
          <a:p>
            <a:pPr indent="-361950" lvl="0" marL="457200" marR="0" rtl="0" algn="just">
              <a:lnSpc>
                <a:spcPct val="100000"/>
              </a:lnSpc>
              <a:spcBef>
                <a:spcPts val="0"/>
              </a:spcBef>
              <a:spcAft>
                <a:spcPts val="0"/>
              </a:spcAft>
              <a:buClr>
                <a:schemeClr val="dk1"/>
              </a:buClr>
              <a:buSzPts val="2100"/>
              <a:buFont typeface="Calibri"/>
              <a:buChar char="❖"/>
            </a:pPr>
            <a:r>
              <a:rPr b="0" i="0" lang="en" sz="2100" u="none" cap="none" strike="noStrike">
                <a:solidFill>
                  <a:schemeClr val="dk1"/>
                </a:solidFill>
                <a:latin typeface="Calibri"/>
                <a:ea typeface="Calibri"/>
                <a:cs typeface="Calibri"/>
                <a:sym typeface="Calibri"/>
              </a:rPr>
              <a:t>The user uploads an image containing German traffic sign into the front end for the trained model to classify it amongst the predetermined classes only.</a:t>
            </a:r>
            <a:endParaRPr b="0" i="0" sz="2100" u="none" cap="none" strike="noStrike">
              <a:solidFill>
                <a:schemeClr val="dk1"/>
              </a:solidFill>
              <a:latin typeface="Calibri"/>
              <a:ea typeface="Calibri"/>
              <a:cs typeface="Calibri"/>
              <a:sym typeface="Calibri"/>
            </a:endParaRPr>
          </a:p>
          <a:p>
            <a:pPr indent="-361950" lvl="0" marL="457200" marR="0" rtl="0" algn="just">
              <a:lnSpc>
                <a:spcPct val="100000"/>
              </a:lnSpc>
              <a:spcBef>
                <a:spcPts val="0"/>
              </a:spcBef>
              <a:spcAft>
                <a:spcPts val="0"/>
              </a:spcAft>
              <a:buClr>
                <a:schemeClr val="dk1"/>
              </a:buClr>
              <a:buSzPts val="2100"/>
              <a:buFont typeface="Calibri"/>
              <a:buChar char="❖"/>
            </a:pPr>
            <a:r>
              <a:rPr b="0" i="0" lang="en" sz="2100" u="none" cap="none" strike="noStrike">
                <a:solidFill>
                  <a:schemeClr val="dk1"/>
                </a:solidFill>
                <a:latin typeface="Calibri"/>
                <a:ea typeface="Calibri"/>
                <a:cs typeface="Calibri"/>
                <a:sym typeface="Calibri"/>
              </a:rPr>
              <a:t>The model is expected to classify the image 98 % of the time correctly as we have trained out model for 15 epochs to obtain the results.</a:t>
            </a:r>
            <a:endParaRPr b="0" i="0" sz="2100" u="none" cap="none" strike="noStrike">
              <a:solidFill>
                <a:schemeClr val="dk1"/>
              </a:solidFill>
              <a:latin typeface="Calibri"/>
              <a:ea typeface="Calibri"/>
              <a:cs typeface="Calibri"/>
              <a:sym typeface="Calibri"/>
            </a:endParaRPr>
          </a:p>
          <a:p>
            <a:pPr indent="0" lvl="0" marL="457200" marR="0" rtl="0" algn="just">
              <a:lnSpc>
                <a:spcPct val="100000"/>
              </a:lnSpc>
              <a:spcBef>
                <a:spcPts val="0"/>
              </a:spcBef>
              <a:spcAft>
                <a:spcPts val="0"/>
              </a:spcAft>
              <a:buClr>
                <a:schemeClr val="dk1"/>
              </a:buClr>
              <a:buSzPts val="1100"/>
              <a:buFont typeface="Arial"/>
              <a:buNone/>
            </a:pPr>
            <a:r>
              <a:t/>
            </a:r>
            <a:endParaRPr b="0" i="0" sz="2400" u="none" cap="none" strike="noStrike">
              <a:solidFill>
                <a:schemeClr val="accent4"/>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t/>
            </a:r>
            <a:endParaRPr b="0" i="0" sz="1000" u="none" cap="none" strike="noStrike">
              <a:solidFill>
                <a:srgbClr val="0033CC"/>
              </a:solidFill>
              <a:latin typeface="Trebuchet MS"/>
              <a:ea typeface="Trebuchet MS"/>
              <a:cs typeface="Trebuchet MS"/>
              <a:sym typeface="Trebuchet MS"/>
            </a:endParaRPr>
          </a:p>
        </p:txBody>
      </p:sp>
      <p:sp>
        <p:nvSpPr>
          <p:cNvPr id="126" name="Google Shape;126;g191aac1f6c9_0_49"/>
          <p:cNvSpPr txBox="1"/>
          <p:nvPr/>
        </p:nvSpPr>
        <p:spPr>
          <a:xfrm>
            <a:off x="0" y="857250"/>
            <a:ext cx="9144000" cy="623400"/>
          </a:xfrm>
          <a:prstGeom prst="rect">
            <a:avLst/>
          </a:prstGeom>
          <a:noFill/>
          <a:ln>
            <a:noFill/>
          </a:ln>
        </p:spPr>
        <p:txBody>
          <a:bodyPr anchorCtr="0" anchor="t" bIns="34275" lIns="68575" spcFirstLastPara="1" rIns="68575" wrap="square" tIns="34275">
            <a:spAutoFit/>
          </a:bodyPr>
          <a:lstStyle/>
          <a:p>
            <a:pPr indent="-254000" lvl="0" marL="5283200" marR="0" rtl="0" algn="ctr">
              <a:lnSpc>
                <a:spcPct val="100000"/>
              </a:lnSpc>
              <a:spcBef>
                <a:spcPts val="0"/>
              </a:spcBef>
              <a:spcAft>
                <a:spcPts val="0"/>
              </a:spcAft>
              <a:buClr>
                <a:srgbClr val="000000"/>
              </a:buClr>
              <a:buSzPts val="1800"/>
              <a:buFont typeface="Arial"/>
              <a:buNone/>
            </a:pPr>
            <a:r>
              <a:rPr b="0" i="0" lang="en" sz="1800" u="none" cap="none" strike="noStrike">
                <a:solidFill>
                  <a:srgbClr val="FF0000"/>
                </a:solidFill>
                <a:latin typeface="Trebuchet MS"/>
                <a:ea typeface="Trebuchet MS"/>
                <a:cs typeface="Trebuchet MS"/>
                <a:sym typeface="Trebuchet MS"/>
              </a:rPr>
              <a:t>Proposed Approach</a:t>
            </a:r>
            <a:endParaRPr b="0" i="0" sz="1800" u="none" cap="none" strike="noStrike">
              <a:solidFill>
                <a:srgbClr val="FF0000"/>
              </a:solidFill>
              <a:latin typeface="Trebuchet MS"/>
              <a:ea typeface="Trebuchet MS"/>
              <a:cs typeface="Trebuchet MS"/>
              <a:sym typeface="Trebuchet MS"/>
            </a:endParaRPr>
          </a:p>
          <a:p>
            <a:pPr indent="-254000" lvl="0" marL="25400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FF0000"/>
              </a:solidFill>
              <a:latin typeface="Trebuchet MS"/>
              <a:ea typeface="Trebuchet MS"/>
              <a:cs typeface="Trebuchet MS"/>
              <a:sym typeface="Trebuchet MS"/>
            </a:endParaRPr>
          </a:p>
        </p:txBody>
      </p:sp>
      <p:pic>
        <p:nvPicPr>
          <p:cNvPr id="127" name="Google Shape;127;g191aac1f6c9_0_49"/>
          <p:cNvPicPr preferRelativeResize="0"/>
          <p:nvPr/>
        </p:nvPicPr>
        <p:blipFill rotWithShape="1">
          <a:blip r:embed="rId3">
            <a:alphaModFix/>
          </a:blip>
          <a:srcRect b="0" l="0" r="0" t="0"/>
          <a:stretch/>
        </p:blipFill>
        <p:spPr>
          <a:xfrm>
            <a:off x="7683750" y="43975"/>
            <a:ext cx="1476375" cy="685800"/>
          </a:xfrm>
          <a:prstGeom prst="rect">
            <a:avLst/>
          </a:prstGeom>
          <a:noFill/>
          <a:ln>
            <a:noFill/>
          </a:ln>
        </p:spPr>
      </p:pic>
      <p:sp>
        <p:nvSpPr>
          <p:cNvPr id="128" name="Google Shape;128;g191aac1f6c9_0_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
        <p:nvSpPr>
          <p:cNvPr id="129" name="Google Shape;129;g191aac1f6c9_0_49"/>
          <p:cNvSpPr txBox="1"/>
          <p:nvPr/>
        </p:nvSpPr>
        <p:spPr>
          <a:xfrm>
            <a:off x="122825" y="798400"/>
            <a:ext cx="53586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191aac1f6c9_0_59"/>
          <p:cNvSpPr/>
          <p:nvPr/>
        </p:nvSpPr>
        <p:spPr>
          <a:xfrm>
            <a:off x="2286000" y="1185866"/>
            <a:ext cx="5715000" cy="276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36" name="Google Shape;136;g191aac1f6c9_0_59"/>
          <p:cNvSpPr txBox="1"/>
          <p:nvPr/>
        </p:nvSpPr>
        <p:spPr>
          <a:xfrm>
            <a:off x="383850" y="1244800"/>
            <a:ext cx="8383500" cy="3403500"/>
          </a:xfrm>
          <a:prstGeom prst="rect">
            <a:avLst/>
          </a:prstGeom>
          <a:noFill/>
          <a:ln>
            <a:noFill/>
          </a:ln>
        </p:spPr>
        <p:txBody>
          <a:bodyPr anchorCtr="0" anchor="t" bIns="34275" lIns="68575" spcFirstLastPara="1" rIns="68575" wrap="square" tIns="34275">
            <a:noAutofit/>
          </a:bodyPr>
          <a:lstStyle/>
          <a:p>
            <a:pPr indent="0" lvl="0" marL="0" marR="0" rtl="0" algn="l">
              <a:lnSpc>
                <a:spcPct val="120000"/>
              </a:lnSpc>
              <a:spcBef>
                <a:spcPts val="0"/>
              </a:spcBef>
              <a:spcAft>
                <a:spcPts val="0"/>
              </a:spcAft>
              <a:buClr>
                <a:schemeClr val="dk1"/>
              </a:buClr>
              <a:buSzPts val="1100"/>
              <a:buFont typeface="Arial"/>
              <a:buNone/>
            </a:pPr>
            <a:r>
              <a:rPr b="0" i="0" lang="en" sz="2400" u="none" cap="none" strike="noStrike">
                <a:solidFill>
                  <a:schemeClr val="dk1"/>
                </a:solidFill>
                <a:latin typeface="Calibri"/>
                <a:ea typeface="Calibri"/>
                <a:cs typeface="Calibri"/>
                <a:sym typeface="Calibri"/>
              </a:rPr>
              <a:t>	CMD output while training model</a:t>
            </a:r>
            <a:endParaRPr b="0" i="0" sz="2400" u="none" cap="none" strike="noStrike">
              <a:solidFill>
                <a:schemeClr val="dk1"/>
              </a:solidFill>
              <a:latin typeface="Calibri"/>
              <a:ea typeface="Calibri"/>
              <a:cs typeface="Calibri"/>
              <a:sym typeface="Calibri"/>
            </a:endParaRPr>
          </a:p>
          <a:p>
            <a:pPr indent="0" lvl="0" marL="0" marR="0" rtl="0" algn="l">
              <a:lnSpc>
                <a:spcPct val="115000"/>
              </a:lnSpc>
              <a:spcBef>
                <a:spcPts val="0"/>
              </a:spcBef>
              <a:spcAft>
                <a:spcPts val="0"/>
              </a:spcAft>
              <a:buClr>
                <a:schemeClr val="dk1"/>
              </a:buClr>
              <a:buSzPts val="11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t/>
            </a:r>
            <a:endParaRPr b="0" i="0" sz="1000" u="none" cap="none" strike="noStrike">
              <a:solidFill>
                <a:schemeClr val="dk1"/>
              </a:solidFill>
              <a:latin typeface="Trebuchet MS"/>
              <a:ea typeface="Trebuchet MS"/>
              <a:cs typeface="Trebuchet MS"/>
              <a:sym typeface="Trebuchet MS"/>
            </a:endParaRPr>
          </a:p>
        </p:txBody>
      </p:sp>
      <p:sp>
        <p:nvSpPr>
          <p:cNvPr id="137" name="Google Shape;137;g191aac1f6c9_0_59"/>
          <p:cNvSpPr txBox="1"/>
          <p:nvPr/>
        </p:nvSpPr>
        <p:spPr>
          <a:xfrm>
            <a:off x="0" y="794850"/>
            <a:ext cx="9144000" cy="623400"/>
          </a:xfrm>
          <a:prstGeom prst="rect">
            <a:avLst/>
          </a:prstGeom>
          <a:noFill/>
          <a:ln>
            <a:noFill/>
          </a:ln>
        </p:spPr>
        <p:txBody>
          <a:bodyPr anchorCtr="0" anchor="t" bIns="34275" lIns="68575" spcFirstLastPara="1" rIns="68575" wrap="square" tIns="34275">
            <a:spAutoFit/>
          </a:bodyPr>
          <a:lstStyle/>
          <a:p>
            <a:pPr indent="-254000" lvl="0" marL="4826000" marR="0" rtl="0" algn="ctr">
              <a:lnSpc>
                <a:spcPct val="100000"/>
              </a:lnSpc>
              <a:spcBef>
                <a:spcPts val="0"/>
              </a:spcBef>
              <a:spcAft>
                <a:spcPts val="0"/>
              </a:spcAft>
              <a:buClr>
                <a:srgbClr val="000000"/>
              </a:buClr>
              <a:buSzPts val="1800"/>
              <a:buFont typeface="Arial"/>
              <a:buNone/>
            </a:pPr>
            <a:r>
              <a:rPr b="0" i="0" lang="en" sz="1800" u="none" cap="none" strike="noStrike">
                <a:solidFill>
                  <a:srgbClr val="FF0000"/>
                </a:solidFill>
                <a:latin typeface="Trebuchet MS"/>
                <a:ea typeface="Trebuchet MS"/>
                <a:cs typeface="Trebuchet MS"/>
                <a:sym typeface="Trebuchet MS"/>
              </a:rPr>
              <a:t>Results and Discussion</a:t>
            </a:r>
            <a:endParaRPr b="0" i="0" sz="1800" u="none" cap="none" strike="noStrike">
              <a:solidFill>
                <a:srgbClr val="FF0000"/>
              </a:solidFill>
              <a:latin typeface="Trebuchet MS"/>
              <a:ea typeface="Trebuchet MS"/>
              <a:cs typeface="Trebuchet MS"/>
              <a:sym typeface="Trebuchet MS"/>
            </a:endParaRPr>
          </a:p>
          <a:p>
            <a:pPr indent="-254000" lvl="0" marL="25400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FF0000"/>
              </a:solidFill>
              <a:latin typeface="Trebuchet MS"/>
              <a:ea typeface="Trebuchet MS"/>
              <a:cs typeface="Trebuchet MS"/>
              <a:sym typeface="Trebuchet MS"/>
            </a:endParaRPr>
          </a:p>
        </p:txBody>
      </p:sp>
      <p:pic>
        <p:nvPicPr>
          <p:cNvPr id="138" name="Google Shape;138;g191aac1f6c9_0_59"/>
          <p:cNvPicPr preferRelativeResize="0"/>
          <p:nvPr/>
        </p:nvPicPr>
        <p:blipFill rotWithShape="1">
          <a:blip r:embed="rId3">
            <a:alphaModFix/>
          </a:blip>
          <a:srcRect b="0" l="0" r="0" t="0"/>
          <a:stretch/>
        </p:blipFill>
        <p:spPr>
          <a:xfrm>
            <a:off x="7683750" y="43975"/>
            <a:ext cx="1476375" cy="685800"/>
          </a:xfrm>
          <a:prstGeom prst="rect">
            <a:avLst/>
          </a:prstGeom>
          <a:noFill/>
          <a:ln>
            <a:noFill/>
          </a:ln>
        </p:spPr>
      </p:pic>
      <p:sp>
        <p:nvSpPr>
          <p:cNvPr id="139" name="Google Shape;139;g191aac1f6c9_0_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
        <p:nvSpPr>
          <p:cNvPr id="140" name="Google Shape;140;g191aac1f6c9_0_59"/>
          <p:cNvSpPr txBox="1"/>
          <p:nvPr/>
        </p:nvSpPr>
        <p:spPr>
          <a:xfrm>
            <a:off x="122825" y="522050"/>
            <a:ext cx="53586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pic>
        <p:nvPicPr>
          <p:cNvPr id="141" name="Google Shape;141;g191aac1f6c9_0_59"/>
          <p:cNvPicPr preferRelativeResize="0"/>
          <p:nvPr/>
        </p:nvPicPr>
        <p:blipFill rotWithShape="1">
          <a:blip r:embed="rId4">
            <a:alphaModFix/>
          </a:blip>
          <a:srcRect b="0" l="0" r="0" t="0"/>
          <a:stretch/>
        </p:blipFill>
        <p:spPr>
          <a:xfrm>
            <a:off x="742900" y="1607050"/>
            <a:ext cx="7809125" cy="34497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