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7" r:id="rId2"/>
    <p:sldId id="256" r:id="rId3"/>
    <p:sldId id="266" r:id="rId4"/>
    <p:sldId id="257" r:id="rId5"/>
    <p:sldId id="259" r:id="rId6"/>
    <p:sldId id="258" r:id="rId7"/>
    <p:sldId id="263" r:id="rId8"/>
    <p:sldId id="260" r:id="rId9"/>
    <p:sldId id="261" r:id="rId10"/>
    <p:sldId id="265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4B766-0948-C242-BD11-B33532C652BE}" type="datetimeFigureOut">
              <a:rPr lang="en-US" smtClean="0"/>
              <a:t>3/23/16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58509-12CE-CF46-9BB3-BE93D8ED2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88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Follow</a:t>
            </a:r>
            <a:r>
              <a:rPr lang="en-US" baseline="0" dirty="0" smtClean="0"/>
              <a:t> me on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. I try to post most of my code there, but currently it is mostly class projects so the line is a bit more gray.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8509-12CE-CF46-9BB3-BE93D8ED2B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01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</a:t>
            </a:r>
            <a:r>
              <a:rPr lang="en-US" baseline="0" dirty="0" smtClean="0"/>
              <a:t> would I define Swift? Honestly I’d Google it and find this.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8509-12CE-CF46-9BB3-BE93D8ED2B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91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would I define Swift? Honestly I’d Google it and find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58509-12CE-CF46-9BB3-BE93D8ED2B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6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E77C-9567-5146-A35A-A51A163C09C8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489C-0407-874D-91CC-9CD218021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9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E77C-9567-5146-A35A-A51A163C09C8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489C-0407-874D-91CC-9CD218021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8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E77C-9567-5146-A35A-A51A163C09C8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489C-0407-874D-91CC-9CD218021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1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E77C-9567-5146-A35A-A51A163C09C8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489C-0407-874D-91CC-9CD218021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E77C-9567-5146-A35A-A51A163C09C8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489C-0407-874D-91CC-9CD218021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0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E77C-9567-5146-A35A-A51A163C09C8}" type="datetimeFigureOut">
              <a:rPr lang="en-US" smtClean="0"/>
              <a:t>3/23/16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489C-0407-874D-91CC-9CD218021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E77C-9567-5146-A35A-A51A163C09C8}" type="datetimeFigureOut">
              <a:rPr lang="en-US" smtClean="0"/>
              <a:t>3/23/16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489C-0407-874D-91CC-9CD218021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8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E77C-9567-5146-A35A-A51A163C09C8}" type="datetimeFigureOut">
              <a:rPr lang="en-US" smtClean="0"/>
              <a:t>3/23/16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489C-0407-874D-91CC-9CD218021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7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E77C-9567-5146-A35A-A51A163C09C8}" type="datetimeFigureOut">
              <a:rPr lang="en-US" smtClean="0"/>
              <a:t>3/23/16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489C-0407-874D-91CC-9CD218021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4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E77C-9567-5146-A35A-A51A163C09C8}" type="datetimeFigureOut">
              <a:rPr lang="en-US" smtClean="0"/>
              <a:t>3/23/16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489C-0407-874D-91CC-9CD218021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0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E77C-9567-5146-A35A-A51A163C09C8}" type="datetimeFigureOut">
              <a:rPr lang="en-US" smtClean="0"/>
              <a:t>3/23/16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489C-0407-874D-91CC-9CD218021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0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FE77C-9567-5146-A35A-A51A163C09C8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A489C-0407-874D-91CC-9CD218021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9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ck.cis.ksu.edu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Along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/V-</a:t>
            </a:r>
            <a:r>
              <a:rPr lang="en-US" dirty="0" err="1" smtClean="0"/>
              <a:t>FEXrt</a:t>
            </a:r>
            <a:r>
              <a:rPr lang="en-US" dirty="0" smtClean="0"/>
              <a:t>/some/repo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75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Mostly focused on Swift Syntax</a:t>
            </a:r>
          </a:p>
          <a:p>
            <a:r>
              <a:rPr lang="en-US" dirty="0" smtClean="0"/>
              <a:t>I will try to work in some Cocoa API’s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02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Basics</a:t>
            </a:r>
          </a:p>
          <a:p>
            <a:pPr lvl="1"/>
            <a:r>
              <a:rPr lang="en-US" dirty="0" smtClean="0"/>
              <a:t>Variable Declaration/Literals</a:t>
            </a:r>
          </a:p>
          <a:p>
            <a:pPr lvl="1"/>
            <a:r>
              <a:rPr lang="en-US" dirty="0" smtClean="0"/>
              <a:t>Control Flow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Operators</a:t>
            </a:r>
          </a:p>
          <a:p>
            <a:r>
              <a:rPr lang="en-US" dirty="0" smtClean="0"/>
              <a:t>Advanced</a:t>
            </a:r>
          </a:p>
          <a:p>
            <a:pPr lvl="1"/>
            <a:r>
              <a:rPr lang="en-US" dirty="0" err="1" smtClean="0"/>
              <a:t>Optionals</a:t>
            </a:r>
            <a:endParaRPr lang="en-US" dirty="0" smtClean="0"/>
          </a:p>
          <a:p>
            <a:pPr lvl="1"/>
            <a:r>
              <a:rPr lang="en-US" dirty="0" smtClean="0"/>
              <a:t>Classes/</a:t>
            </a:r>
            <a:r>
              <a:rPr lang="en-US" dirty="0" err="1" smtClean="0"/>
              <a:t>Structs</a:t>
            </a:r>
            <a:endParaRPr lang="en-US" dirty="0" smtClean="0"/>
          </a:p>
          <a:p>
            <a:pPr lvl="1"/>
            <a:r>
              <a:rPr lang="en-US" dirty="0" err="1" smtClean="0"/>
              <a:t>Enums</a:t>
            </a:r>
            <a:endParaRPr lang="en-US" smtClean="0"/>
          </a:p>
          <a:p>
            <a:pPr lvl="1"/>
            <a:r>
              <a:rPr lang="en-US" dirty="0" smtClean="0"/>
              <a:t>Protocols/Extensions</a:t>
            </a:r>
          </a:p>
          <a:p>
            <a:pPr lvl="1"/>
            <a:r>
              <a:rPr lang="en-US" dirty="0" smtClean="0"/>
              <a:t>Generics</a:t>
            </a:r>
          </a:p>
          <a:p>
            <a:pPr lvl="1"/>
            <a:r>
              <a:rPr lang="en-US" dirty="0" smtClean="0"/>
              <a:t>Closure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22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Swift: A basic foundation in </a:t>
            </a:r>
            <a:r>
              <a:rPr lang="en-US" dirty="0" err="1" smtClean="0"/>
              <a:t>iOS</a:t>
            </a:r>
            <a:r>
              <a:rPr lang="en-US" dirty="0" smtClean="0"/>
              <a:t>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Ashley Coleman</a:t>
            </a:r>
          </a:p>
          <a:p>
            <a:r>
              <a:rPr lang="en-US" dirty="0" smtClean="0"/>
              <a:t>ashley78@ksu.edu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/V-</a:t>
            </a:r>
            <a:r>
              <a:rPr lang="en-US" dirty="0" err="1" smtClean="0"/>
              <a:t>FEXrt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84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 K-State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http://hack.cis.ksu.edu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6pm April 29</a:t>
            </a:r>
            <a:r>
              <a:rPr lang="en-US" baseline="30000" dirty="0" smtClean="0"/>
              <a:t>th</a:t>
            </a:r>
            <a:r>
              <a:rPr lang="en-US" dirty="0" smtClean="0"/>
              <a:t> to ~5pm May 1st</a:t>
            </a:r>
          </a:p>
          <a:p>
            <a:r>
              <a:rPr lang="en-US" dirty="0" smtClean="0"/>
              <a:t>Looking for Sponsors</a:t>
            </a:r>
          </a:p>
          <a:p>
            <a:pPr lvl="1"/>
            <a:r>
              <a:rPr lang="en-US" dirty="0" smtClean="0"/>
              <a:t>General</a:t>
            </a:r>
          </a:p>
          <a:p>
            <a:pPr lvl="1"/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Prize</a:t>
            </a:r>
          </a:p>
          <a:p>
            <a:r>
              <a:rPr lang="en-US" dirty="0" smtClean="0"/>
              <a:t>You get a booth and Slack channel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24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should trust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</a:t>
            </a:r>
            <a:r>
              <a:rPr lang="en-US" dirty="0" smtClean="0"/>
              <a:t>tarted in </a:t>
            </a:r>
            <a:r>
              <a:rPr lang="en-US" dirty="0" err="1" smtClean="0"/>
              <a:t>Obj</a:t>
            </a:r>
            <a:r>
              <a:rPr lang="en-US" dirty="0" smtClean="0"/>
              <a:t> C, switched to Swift last August</a:t>
            </a:r>
          </a:p>
          <a:p>
            <a:r>
              <a:rPr lang="en-US" dirty="0" smtClean="0"/>
              <a:t>Have been creating </a:t>
            </a:r>
            <a:r>
              <a:rPr lang="en-US" dirty="0" err="1" smtClean="0"/>
              <a:t>iOS</a:t>
            </a:r>
            <a:r>
              <a:rPr lang="en-US" dirty="0" smtClean="0"/>
              <a:t> apps for 3 years.</a:t>
            </a:r>
          </a:p>
          <a:p>
            <a:r>
              <a:rPr lang="en-US" dirty="0" smtClean="0"/>
              <a:t>Successfully released 2 apps to the store.</a:t>
            </a:r>
          </a:p>
          <a:p>
            <a:r>
              <a:rPr lang="en-US" dirty="0" smtClean="0"/>
              <a:t>Created numerous </a:t>
            </a:r>
            <a:r>
              <a:rPr lang="en-US" dirty="0" err="1" smtClean="0"/>
              <a:t>Hackathon</a:t>
            </a:r>
            <a:r>
              <a:rPr lang="en-US" dirty="0" smtClean="0"/>
              <a:t> apps</a:t>
            </a:r>
          </a:p>
          <a:p>
            <a:r>
              <a:rPr lang="en-US" dirty="0" smtClean="0"/>
              <a:t>President of K-State Mobile </a:t>
            </a:r>
            <a:r>
              <a:rPr lang="en-US" dirty="0" err="1" smtClean="0"/>
              <a:t>Dev</a:t>
            </a:r>
            <a:r>
              <a:rPr lang="en-US" dirty="0" smtClean="0"/>
              <a:t> Club</a:t>
            </a:r>
          </a:p>
          <a:p>
            <a:r>
              <a:rPr lang="en-US" dirty="0" smtClean="0"/>
              <a:t>Working towards MDC Associate’s Degree</a:t>
            </a:r>
          </a:p>
          <a:p>
            <a:r>
              <a:rPr lang="en-US" dirty="0" smtClean="0"/>
              <a:t>Working towards CS Bachelor’s Degree</a:t>
            </a:r>
          </a:p>
          <a:p>
            <a:r>
              <a:rPr lang="en-US" dirty="0" smtClean="0"/>
              <a:t>Internships since </a:t>
            </a:r>
            <a:r>
              <a:rPr lang="en-US" dirty="0"/>
              <a:t>f</a:t>
            </a:r>
            <a:r>
              <a:rPr lang="en-US" dirty="0" smtClean="0"/>
              <a:t>reshman year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10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maybe not</a:t>
            </a:r>
            <a:r>
              <a:rPr lang="is-IS" dirty="0" smtClean="0"/>
              <a:t>….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Late adopter of Swift</a:t>
            </a:r>
          </a:p>
          <a:p>
            <a:r>
              <a:rPr lang="en-US" dirty="0" smtClean="0"/>
              <a:t>Memory Squared &lt;200 Downloads</a:t>
            </a:r>
          </a:p>
          <a:p>
            <a:r>
              <a:rPr lang="en-US" dirty="0" err="1" smtClean="0"/>
              <a:t>Tilty</a:t>
            </a:r>
            <a:r>
              <a:rPr lang="en-US" dirty="0" smtClean="0"/>
              <a:t> Maze &lt;2000 Downloads</a:t>
            </a:r>
          </a:p>
          <a:p>
            <a:r>
              <a:rPr lang="en-US" dirty="0" smtClean="0"/>
              <a:t>Terrible, cringe worthy UI</a:t>
            </a:r>
          </a:p>
          <a:p>
            <a:r>
              <a:rPr lang="en-US" dirty="0" smtClean="0"/>
              <a:t>50% rejection rate (2 apps rejected)</a:t>
            </a:r>
          </a:p>
          <a:p>
            <a:r>
              <a:rPr lang="en-US" dirty="0" smtClean="0"/>
              <a:t>Still working on Assoc. (I’m on my 3</a:t>
            </a:r>
            <a:r>
              <a:rPr lang="en-US" baseline="30000" dirty="0" smtClean="0"/>
              <a:t>rd</a:t>
            </a:r>
            <a:r>
              <a:rPr lang="en-US" dirty="0" smtClean="0"/>
              <a:t> year)</a:t>
            </a:r>
          </a:p>
          <a:p>
            <a:r>
              <a:rPr lang="en-US" dirty="0" smtClean="0"/>
              <a:t>Haven’t expanded, or released any of  the </a:t>
            </a:r>
            <a:r>
              <a:rPr lang="en-US" dirty="0" err="1" smtClean="0"/>
              <a:t>Hackathon</a:t>
            </a:r>
            <a:r>
              <a:rPr lang="en-US" dirty="0" smtClean="0"/>
              <a:t> apps</a:t>
            </a:r>
          </a:p>
        </p:txBody>
      </p:sp>
    </p:spTree>
    <p:extLst>
      <p:ext uri="{BB962C8B-B14F-4D97-AF65-F5344CB8AC3E}">
        <p14:creationId xmlns:p14="http://schemas.microsoft.com/office/powerpoint/2010/main" val="3878418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00"/>
            <a:ext cx="9144000" cy="582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35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Swift?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10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3-14 at 4.28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506"/>
            <a:ext cx="9144000" cy="465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12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else..?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Multi-paradigm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Statically Typed, but inferred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32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302</Words>
  <Application>Microsoft Macintosh PowerPoint</Application>
  <PresentationFormat>On-screen Show (4:3)</PresentationFormat>
  <Paragraphs>58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Follow Along</vt:lpstr>
      <vt:lpstr>Introduction to Swift: A basic foundation in iOS Development</vt:lpstr>
      <vt:lpstr>Hack K-State</vt:lpstr>
      <vt:lpstr>Why you should trust me</vt:lpstr>
      <vt:lpstr>Or maybe not…. </vt:lpstr>
      <vt:lpstr>PowerPoint Presentation</vt:lpstr>
      <vt:lpstr>What is Swift?</vt:lpstr>
      <vt:lpstr>PowerPoint Presentation</vt:lpstr>
      <vt:lpstr>But what else..?</vt:lpstr>
      <vt:lpstr>Demo </vt:lpstr>
      <vt:lpstr>Syntax Points</vt:lpstr>
    </vt:vector>
  </TitlesOfParts>
  <Company>ColeSter Productions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Swift: A basic foundation in iOS Development</dc:title>
  <dc:creator>Ashley Coleman</dc:creator>
  <cp:lastModifiedBy>Ashley Coleman</cp:lastModifiedBy>
  <cp:revision>17</cp:revision>
  <dcterms:created xsi:type="dcterms:W3CDTF">2016-03-14T21:04:32Z</dcterms:created>
  <dcterms:modified xsi:type="dcterms:W3CDTF">2016-03-23T21:17:40Z</dcterms:modified>
</cp:coreProperties>
</file>