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8115300" cy="4572000"/>
  <p:notesSz cx="6858000" cy="9144000"/>
  <p:embeddedFontLs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1381" y="1469749"/>
            <a:ext cx="6164798" cy="144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1"/>
              </a:lnSpc>
              <a:spcBef>
                <a:spcPct val="0"/>
              </a:spcBef>
            </a:pPr>
            <a:r>
              <a:rPr lang="en-US" sz="84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4825" cy="4572000"/>
          </a:xfrm>
          <a:custGeom>
            <a:avLst/>
            <a:gdLst/>
            <a:ahLst/>
            <a:cxnLst/>
            <a:rect r="r" b="b" t="t" l="l"/>
            <a:pathLst>
              <a:path h="4572000" w="8124825">
                <a:moveTo>
                  <a:pt x="0" y="0"/>
                </a:moveTo>
                <a:lnTo>
                  <a:pt x="8124825" y="0"/>
                </a:lnTo>
                <a:lnTo>
                  <a:pt x="8124825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" t="0" r="-1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8729356" cy="4572000"/>
          </a:xfrm>
          <a:custGeom>
            <a:avLst/>
            <a:gdLst/>
            <a:ahLst/>
            <a:cxnLst/>
            <a:rect r="r" b="b" t="t" l="l"/>
            <a:pathLst>
              <a:path h="4572000" w="8729356">
                <a:moveTo>
                  <a:pt x="0" y="0"/>
                </a:moveTo>
                <a:lnTo>
                  <a:pt x="8729356" y="0"/>
                </a:lnTo>
                <a:lnTo>
                  <a:pt x="8729356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DAGnZItILkY</dc:identifier>
  <dcterms:modified xsi:type="dcterms:W3CDTF">2011-08-01T06:04:30Z</dcterms:modified>
  <cp:revision>1</cp:revision>
  <dc:title>Understanding the Olympics Through Data Analysis.pdf</dc:title>
</cp:coreProperties>
</file>