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8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21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9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9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7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5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0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5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481B8-190D-4AC7-B931-A3A82AA2C6CC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9B6F-761C-4D07-8429-4482BD580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1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20250713_17143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00150" y="733425"/>
            <a:ext cx="97917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</dc:creator>
  <cp:lastModifiedBy>Александра</cp:lastModifiedBy>
  <cp:revision>1</cp:revision>
  <dcterms:created xsi:type="dcterms:W3CDTF">2025-07-13T15:15:11Z</dcterms:created>
  <dcterms:modified xsi:type="dcterms:W3CDTF">2025-07-13T15:16:43Z</dcterms:modified>
</cp:coreProperties>
</file>