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chana Patgar" userId="c854c36d01e05e88" providerId="LiveId" clId="{303E3AA7-586F-46DA-BB68-ADC8D531B885}"/>
    <pc:docChg chg="modSld">
      <pc:chgData name="Sinchana Patgar" userId="c854c36d01e05e88" providerId="LiveId" clId="{303E3AA7-586F-46DA-BB68-ADC8D531B885}" dt="2025-04-12T05:49:12.132" v="21" actId="20577"/>
      <pc:docMkLst>
        <pc:docMk/>
      </pc:docMkLst>
      <pc:sldChg chg="modSp mod">
        <pc:chgData name="Sinchana Patgar" userId="c854c36d01e05e88" providerId="LiveId" clId="{303E3AA7-586F-46DA-BB68-ADC8D531B885}" dt="2025-04-12T05:49:12.132" v="21" actId="20577"/>
        <pc:sldMkLst>
          <pc:docMk/>
          <pc:sldMk cId="4274552917" sldId="270"/>
        </pc:sldMkLst>
        <pc:spChg chg="mod">
          <ac:chgData name="Sinchana Patgar" userId="c854c36d01e05e88" providerId="LiveId" clId="{303E3AA7-586F-46DA-BB68-ADC8D531B885}" dt="2025-04-12T05:49:12.132" v="21" actId="20577"/>
          <ac:spMkLst>
            <pc:docMk/>
            <pc:sldMk cId="4274552917" sldId="27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CAREER GPS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OR SOLUTION   PROBLEM RESOLUTION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8037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“We built a simple, smart way to guide students from confused to career-ready”</a:t>
            </a:r>
          </a:p>
          <a:p>
            <a:r>
              <a:rPr lang="en-US" dirty="0"/>
              <a:t>We asked the student who they are→ Typed input or resume upload with their current skills</a:t>
            </a:r>
          </a:p>
          <a:p>
            <a:r>
              <a:rPr lang="en-US" dirty="0"/>
              <a:t>We asked them who they want to be→ Career goal selection (e.g., Data Analyst)</a:t>
            </a:r>
          </a:p>
          <a:p>
            <a:r>
              <a:rPr lang="en-US" dirty="0"/>
              <a:t>We used AI to generate their path→ Sent a smart prompt to Mistral 7B (via </a:t>
            </a:r>
            <a:r>
              <a:rPr lang="en-US" dirty="0" err="1"/>
              <a:t>OpenRouter</a:t>
            </a:r>
            <a:r>
              <a:rPr lang="en-US" dirty="0"/>
              <a:t> API)</a:t>
            </a:r>
          </a:p>
          <a:p>
            <a:r>
              <a:rPr lang="en-US" dirty="0"/>
              <a:t> Got back a structured, roadmap with topics, time, and free resources</a:t>
            </a:r>
          </a:p>
          <a:p>
            <a:r>
              <a:rPr lang="en-US" dirty="0"/>
              <a:t>We gave them a way to stay on track→ Built a weekly progress tracker using </a:t>
            </a:r>
            <a:r>
              <a:rPr lang="en-US" dirty="0" err="1"/>
              <a:t>Streamlit</a:t>
            </a:r>
            <a:r>
              <a:rPr lang="en-US" dirty="0"/>
              <a:t> + SQLite→ They can check off weeks, see a progress bar, and get friendly tips</a:t>
            </a:r>
          </a:p>
          <a:p>
            <a:r>
              <a:rPr lang="en-US" dirty="0"/>
              <a:t>We kept everything secure and scalable→ Used .</a:t>
            </a:r>
            <a:r>
              <a:rPr lang="en-US" dirty="0" err="1"/>
              <a:t>env</a:t>
            </a:r>
            <a:r>
              <a:rPr lang="en-US" dirty="0"/>
              <a:t> files for API key management</a:t>
            </a:r>
          </a:p>
          <a:p>
            <a:r>
              <a:rPr lang="en-US" dirty="0"/>
              <a:t> UI made simple enough for any student to use — no coding needed</a:t>
            </a:r>
          </a:p>
          <a:p>
            <a:r>
              <a:rPr lang="en-US" dirty="0"/>
              <a:t>It feels less like a tech tool, and more like a career buddy.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“How this actually helped students like Riya”</a:t>
            </a:r>
          </a:p>
          <a:p>
            <a:r>
              <a:rPr lang="en-US" dirty="0"/>
              <a:t> Gave her a clear starting point and weekly direction</a:t>
            </a:r>
          </a:p>
          <a:p>
            <a:r>
              <a:rPr lang="en-US" dirty="0"/>
              <a:t> Removed the need to jump between random YouTube tutorials</a:t>
            </a:r>
          </a:p>
          <a:p>
            <a:r>
              <a:rPr lang="en-US" dirty="0"/>
              <a:t> Made learning feel achievable — with a roadmap, not just a goal</a:t>
            </a:r>
          </a:p>
          <a:p>
            <a:r>
              <a:rPr lang="en-US" dirty="0"/>
              <a:t> Helped her track progress and stay consistent over 8 weeks</a:t>
            </a:r>
          </a:p>
          <a:p>
            <a:r>
              <a:rPr lang="en-US" dirty="0"/>
              <a:t> Delivered relevant, realistic suggestions based on actual effort</a:t>
            </a:r>
          </a:p>
          <a:p>
            <a:r>
              <a:rPr lang="en-US" dirty="0"/>
              <a:t> Ready to plug into real classrooms, career cells, or even peer groups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4495800" cy="1143000"/>
          </a:xfrm>
        </p:spPr>
        <p:txBody>
          <a:bodyPr/>
          <a:lstStyle/>
          <a:p>
            <a:r>
              <a:rPr lang="en-US" dirty="0"/>
              <a:t>TECHNICAL APPROACH AND ARCHITECTURE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“Simple, scalable, and student-friendly”</a:t>
            </a:r>
          </a:p>
          <a:p>
            <a:r>
              <a:rPr lang="en-US" dirty="0"/>
              <a:t> Tech </a:t>
            </a:r>
            <a:r>
              <a:rPr lang="en-US" dirty="0" err="1"/>
              <a:t>Stack:Frontend</a:t>
            </a:r>
            <a:r>
              <a:rPr lang="en-US" dirty="0"/>
              <a:t>/UI: [</a:t>
            </a:r>
            <a:r>
              <a:rPr lang="en-US" dirty="0" err="1"/>
              <a:t>Streamlit</a:t>
            </a:r>
            <a:r>
              <a:rPr lang="en-US" dirty="0"/>
              <a:t>] – Fast to build, clean for students</a:t>
            </a:r>
          </a:p>
          <a:p>
            <a:r>
              <a:rPr lang="en-US" dirty="0"/>
              <a:t>AI Model: [Mistral 7B ]-via </a:t>
            </a:r>
            <a:r>
              <a:rPr lang="en-US" dirty="0" err="1"/>
              <a:t>OpenRouter</a:t>
            </a:r>
            <a:r>
              <a:rPr lang="en-US" dirty="0"/>
              <a:t> API] – Lightweight, cost-effective, fast</a:t>
            </a:r>
          </a:p>
          <a:p>
            <a:r>
              <a:rPr lang="en-US" dirty="0"/>
              <a:t>Database: [SQLite] – Local and easy for storing progress &amp; user data</a:t>
            </a:r>
          </a:p>
          <a:p>
            <a:r>
              <a:rPr lang="en-US" dirty="0"/>
              <a:t>Security: [</a:t>
            </a:r>
            <a:r>
              <a:rPr lang="en-US" dirty="0" err="1"/>
              <a:t>dotenv</a:t>
            </a:r>
            <a:r>
              <a:rPr lang="en-US" dirty="0"/>
              <a:t>] – Used .</a:t>
            </a:r>
            <a:r>
              <a:rPr lang="en-US" dirty="0" err="1"/>
              <a:t>env</a:t>
            </a:r>
            <a:r>
              <a:rPr lang="en-US" dirty="0"/>
              <a:t> files to safely store API keys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inputs their background (typed or resume) + their career goal</a:t>
            </a:r>
          </a:p>
          <a:p>
            <a:r>
              <a:rPr lang="en-US" dirty="0"/>
              <a:t>Smart prompt is generated and sent to Mistral 7B via </a:t>
            </a:r>
            <a:r>
              <a:rPr lang="en-US" dirty="0" err="1"/>
              <a:t>OpenRouter</a:t>
            </a:r>
            <a:endParaRPr lang="en-US" dirty="0"/>
          </a:p>
          <a:p>
            <a:r>
              <a:rPr lang="en-US" dirty="0"/>
              <a:t>AI responds with a </a:t>
            </a:r>
            <a:r>
              <a:rPr lang="en-US"/>
              <a:t>personalized learning </a:t>
            </a:r>
            <a:r>
              <a:rPr lang="en-US" dirty="0"/>
              <a:t>roadmap</a:t>
            </a:r>
          </a:p>
          <a:p>
            <a:r>
              <a:rPr lang="en-US" dirty="0"/>
              <a:t>User sees the plan and can track weekly progress via checkboxes</a:t>
            </a:r>
          </a:p>
          <a:p>
            <a:r>
              <a:rPr lang="en-US" dirty="0"/>
              <a:t>Completed weeks are stored in SQLite, and suggestions update</a:t>
            </a:r>
          </a:p>
          <a:p>
            <a:r>
              <a:rPr lang="en-US" dirty="0"/>
              <a:t>.</a:t>
            </a:r>
            <a:r>
              <a:rPr lang="en-US" dirty="0" err="1"/>
              <a:t>env</a:t>
            </a:r>
            <a:r>
              <a:rPr lang="en-US" dirty="0"/>
              <a:t> manages sensitive API keys securely for deployment &amp; sharing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6324600" y="0"/>
            <a:ext cx="4343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8592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        CHALLENGES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Tech Stack is Lightweight: Uses </a:t>
            </a:r>
            <a:r>
              <a:rPr lang="en-US" dirty="0" err="1"/>
              <a:t>Streamlit</a:t>
            </a:r>
            <a:r>
              <a:rPr lang="en-US" dirty="0"/>
              <a:t> + </a:t>
            </a:r>
            <a:r>
              <a:rPr lang="en-US" dirty="0" err="1"/>
              <a:t>OpenRouter</a:t>
            </a:r>
            <a:r>
              <a:rPr lang="en-US" dirty="0"/>
              <a:t> API — ideal for fast prototyping and offline-friendly use.</a:t>
            </a:r>
          </a:p>
          <a:p>
            <a:r>
              <a:rPr lang="en-US" dirty="0"/>
              <a:t>Affordable AI Models: Mistral 7B is open-weight, making it cost-efficient compared to GPT-4.</a:t>
            </a:r>
          </a:p>
          <a:p>
            <a:r>
              <a:rPr lang="en-US" dirty="0"/>
              <a:t>Clear Use Case: Personalized guidance for career paths is a real need among students.</a:t>
            </a:r>
          </a:p>
          <a:p>
            <a:r>
              <a:rPr lang="en-US" dirty="0"/>
              <a:t>Expandable: Easy to integrate future features like mentorship, peer comparison, or </a:t>
            </a:r>
            <a:r>
              <a:rPr lang="en-US" dirty="0" err="1"/>
              <a:t>gamified</a:t>
            </a:r>
            <a:r>
              <a:rPr lang="en-US" dirty="0"/>
              <a:t> progress badges.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Prompt Quality Affects Output</a:t>
            </a:r>
          </a:p>
          <a:p>
            <a:r>
              <a:rPr lang="en-US" dirty="0"/>
              <a:t> Poor prompts = bad learning roadmaps</a:t>
            </a:r>
          </a:p>
          <a:p>
            <a:pPr marL="0" indent="0">
              <a:buNone/>
            </a:pPr>
            <a:r>
              <a:rPr lang="en-US" dirty="0"/>
              <a:t>Needs careful prompt engineering to guide the model</a:t>
            </a:r>
          </a:p>
          <a:p>
            <a:r>
              <a:rPr lang="en-US" dirty="0"/>
              <a:t>Resume Parsing Accuracy</a:t>
            </a:r>
          </a:p>
          <a:p>
            <a:pPr marL="0" indent="0">
              <a:buNone/>
            </a:pPr>
            <a:r>
              <a:rPr lang="en-US" dirty="0"/>
              <a:t>→ Uploads may vary in format (PDF/TXT), leading to misread skills or missing data.</a:t>
            </a:r>
          </a:p>
          <a:p>
            <a:pPr marL="0" indent="0">
              <a:buNone/>
            </a:pPr>
            <a:r>
              <a:rPr lang="en-US" dirty="0"/>
              <a:t>User Motivation &amp; Retention</a:t>
            </a:r>
          </a:p>
          <a:p>
            <a:pPr marL="0" indent="0">
              <a:buNone/>
            </a:pPr>
            <a:r>
              <a:rPr lang="en-US" dirty="0"/>
              <a:t>→ Students may drop off mid-way without visible progress or encouragement.</a:t>
            </a:r>
          </a:p>
          <a:p>
            <a:pPr marL="0" indent="0">
              <a:buNone/>
            </a:pPr>
            <a:r>
              <a:rPr lang="en-US" dirty="0"/>
              <a:t>API Dependency</a:t>
            </a:r>
          </a:p>
          <a:p>
            <a:pPr marL="0" indent="0">
              <a:buNone/>
            </a:pPr>
            <a:r>
              <a:rPr lang="en-US" dirty="0"/>
              <a:t>→ Overuse may lead to rate limits or downtime.</a:t>
            </a:r>
          </a:p>
        </p:txBody>
      </p:sp>
    </p:spTree>
    <p:extLst>
      <p:ext uri="{BB962C8B-B14F-4D97-AF65-F5344CB8AC3E}">
        <p14:creationId xmlns:p14="http://schemas.microsoft.com/office/powerpoint/2010/main" val="12857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STRATEGIES     IMPACT &amp; BENEFITS  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Clear &amp; Tested Prompts</a:t>
            </a:r>
          </a:p>
          <a:p>
            <a:pPr marL="0" indent="0">
              <a:buNone/>
            </a:pPr>
            <a:r>
              <a:rPr lang="en-US" dirty="0"/>
              <a:t>→ Test prompts for various levels (beginner, intermediate, advanced).</a:t>
            </a:r>
          </a:p>
          <a:p>
            <a:pPr marL="0" indent="0">
              <a:buNone/>
            </a:pPr>
            <a:r>
              <a:rPr lang="en-US" dirty="0"/>
              <a:t>→ Use fallback templates if AI output fails.</a:t>
            </a:r>
          </a:p>
          <a:p>
            <a:r>
              <a:rPr lang="en-US" dirty="0"/>
              <a:t>Offline Support with Caching</a:t>
            </a:r>
          </a:p>
          <a:p>
            <a:pPr marL="0" indent="0">
              <a:buNone/>
            </a:pPr>
            <a:r>
              <a:rPr lang="en-US" dirty="0"/>
              <a:t>→ Store generated roadmaps locally to reduce repeated API calls.</a:t>
            </a:r>
          </a:p>
          <a:p>
            <a:r>
              <a:rPr lang="en-US" dirty="0" err="1"/>
              <a:t>Gamify</a:t>
            </a:r>
            <a:r>
              <a:rPr lang="en-US" dirty="0"/>
              <a:t> Progress Tracking</a:t>
            </a:r>
          </a:p>
          <a:p>
            <a:pPr marL="0" indent="0">
              <a:buNone/>
            </a:pPr>
            <a:r>
              <a:rPr lang="en-US" dirty="0"/>
              <a:t>→ Weekly achievement badges and "streak counters" can encourage continuity.</a:t>
            </a:r>
          </a:p>
          <a:p>
            <a:r>
              <a:rPr lang="en-US" dirty="0"/>
              <a:t>Fallback Models</a:t>
            </a:r>
          </a:p>
          <a:p>
            <a:pPr marL="0" indent="0">
              <a:buNone/>
            </a:pPr>
            <a:r>
              <a:rPr lang="en-US" dirty="0"/>
              <a:t>→ If </a:t>
            </a:r>
            <a:r>
              <a:rPr lang="en-US" dirty="0" err="1"/>
              <a:t>OpenRouter</a:t>
            </a:r>
            <a:r>
              <a:rPr lang="en-US" dirty="0"/>
              <a:t> API fails, fallback to another hosted model (</a:t>
            </a:r>
            <a:r>
              <a:rPr lang="en-US" dirty="0" err="1"/>
              <a:t>LLaMA</a:t>
            </a:r>
            <a:r>
              <a:rPr lang="en-US" dirty="0"/>
              <a:t> 3, Claude,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Empowers students with personalized, goal-driven career paths</a:t>
            </a:r>
          </a:p>
          <a:p>
            <a:r>
              <a:rPr lang="en-US" dirty="0"/>
              <a:t>Improves access to guidance for underserved learners</a:t>
            </a:r>
          </a:p>
          <a:p>
            <a:r>
              <a:rPr lang="en-US" dirty="0"/>
              <a:t> Boosts employability and reduces coaching costs</a:t>
            </a:r>
          </a:p>
          <a:p>
            <a:r>
              <a:rPr lang="en-US" dirty="0"/>
              <a:t> Paperless &amp; eco-friendly, leveraging free online resource</a:t>
            </a:r>
          </a:p>
          <a:p>
            <a:r>
              <a:rPr lang="en-US" dirty="0"/>
              <a:t>Bridges skill gaps in tech through structured self-learning</a:t>
            </a:r>
          </a:p>
        </p:txBody>
      </p:sp>
    </p:spTree>
    <p:extLst>
      <p:ext uri="{BB962C8B-B14F-4D97-AF65-F5344CB8AC3E}">
        <p14:creationId xmlns:p14="http://schemas.microsoft.com/office/powerpoint/2010/main" val="289031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STRATEGIES         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Mock interviews &amp; feedback to boost job readiness</a:t>
            </a:r>
          </a:p>
          <a:p>
            <a:r>
              <a:rPr lang="en-US" dirty="0"/>
              <a:t> Soft skills training like communication &amp; teamwork</a:t>
            </a:r>
          </a:p>
          <a:p>
            <a:r>
              <a:rPr lang="en-US" dirty="0"/>
              <a:t>Live mentor sessions and expert webinars</a:t>
            </a:r>
          </a:p>
          <a:p>
            <a:r>
              <a:rPr lang="en-US" dirty="0"/>
              <a:t>Voice support in local languages for easier access</a:t>
            </a:r>
          </a:p>
          <a:p>
            <a:r>
              <a:rPr lang="en-US" dirty="0"/>
              <a:t>Student community spaces for Q&amp;A and peer help</a:t>
            </a:r>
          </a:p>
          <a:p>
            <a:r>
              <a:rPr lang="en-US" dirty="0"/>
              <a:t>Internship/project recommendations based on skill level</a:t>
            </a:r>
          </a:p>
          <a:p>
            <a:r>
              <a:rPr lang="en-US" dirty="0"/>
              <a:t>Parent/counselor view to support student growth</a:t>
            </a:r>
          </a:p>
          <a:p>
            <a:r>
              <a:rPr lang="en-US" dirty="0"/>
              <a:t> Smart reminders &amp; motivation nudges</a:t>
            </a:r>
          </a:p>
          <a:p>
            <a:r>
              <a:rPr lang="en-US" dirty="0"/>
              <a:t>Integration with college portals</a:t>
            </a:r>
          </a:p>
          <a:p>
            <a:r>
              <a:rPr lang="en-US" dirty="0"/>
              <a:t>Built-in AI tutor for instant learning help</a:t>
            </a:r>
            <a:endParaRPr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</a:t>
            </a:r>
            <a:r>
              <a:rPr lang="en-US"/>
              <a:t>TEAM WI-FIGHTERS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65</TotalTime>
  <Words>740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Candara</vt:lpstr>
      <vt:lpstr>Consolas</vt:lpstr>
      <vt:lpstr>Tech Computer 16x9</vt:lpstr>
      <vt:lpstr>CAREER GPS</vt:lpstr>
      <vt:lpstr>IDEA OR SOLUTION   PROBLEM RESOLUTION</vt:lpstr>
      <vt:lpstr>TECHNICAL APPROACH AND ARCHITECTURE</vt:lpstr>
      <vt:lpstr>FEASIBILITY         CHALLENGES</vt:lpstr>
      <vt:lpstr>RISK STRATEGIES     IMPACT &amp; BENEFITS   </vt:lpstr>
      <vt:lpstr>FUTURE STRATEGIES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GPS</dc:title>
  <dc:creator>ADMIN</dc:creator>
  <cp:lastModifiedBy>Sinchana Patgar</cp:lastModifiedBy>
  <cp:revision>8</cp:revision>
  <dcterms:created xsi:type="dcterms:W3CDTF">2025-04-12T03:45:24Z</dcterms:created>
  <dcterms:modified xsi:type="dcterms:W3CDTF">2025-04-12T05:49:12Z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