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8" r:id="rId3"/>
    <p:sldId id="461" r:id="rId4"/>
    <p:sldId id="269" r:id="rId5"/>
    <p:sldId id="259" r:id="rId6"/>
    <p:sldId id="260" r:id="rId7"/>
    <p:sldId id="459" r:id="rId8"/>
    <p:sldId id="454" r:id="rId9"/>
    <p:sldId id="261" r:id="rId10"/>
    <p:sldId id="262" r:id="rId11"/>
    <p:sldId id="460" r:id="rId12"/>
    <p:sldId id="462" r:id="rId13"/>
    <p:sldId id="267" r:id="rId14"/>
    <p:sldId id="266" r:id="rId15"/>
    <p:sldId id="463" r:id="rId16"/>
    <p:sldId id="270" r:id="rId17"/>
    <p:sldId id="271" r:id="rId18"/>
    <p:sldId id="264" r:id="rId19"/>
    <p:sldId id="268" r:id="rId20"/>
    <p:sldId id="265" r:id="rId21"/>
    <p:sldId id="46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4" roundtripDataSignature="AMtx7mjmkgAcOM/8gj8qvyf2Tv6x5maB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r, Satish S." userId="af50c098-07d3-4545-ad93-15c24b849386" providerId="ADAL" clId="{02B594AF-AA61-4172-871C-C8E5859BB3E6}"/>
    <pc:docChg chg="custSel addSld delSld modSld">
      <pc:chgData name="Nair, Satish S." userId="af50c098-07d3-4545-ad93-15c24b849386" providerId="ADAL" clId="{02B594AF-AA61-4172-871C-C8E5859BB3E6}" dt="2022-11-28T02:04:36.583" v="1414"/>
      <pc:docMkLst>
        <pc:docMk/>
      </pc:docMkLst>
      <pc:sldChg chg="modNotes">
        <pc:chgData name="Nair, Satish S." userId="af50c098-07d3-4545-ad93-15c24b849386" providerId="ADAL" clId="{02B594AF-AA61-4172-871C-C8E5859BB3E6}" dt="2022-11-28T02:03:57.055" v="1411"/>
        <pc:sldMkLst>
          <pc:docMk/>
          <pc:sldMk cId="0" sldId="256"/>
        </pc:sldMkLst>
      </pc:sldChg>
      <pc:sldChg chg="modSp del mod">
        <pc:chgData name="Nair, Satish S." userId="af50c098-07d3-4545-ad93-15c24b849386" providerId="ADAL" clId="{02B594AF-AA61-4172-871C-C8E5859BB3E6}" dt="2022-11-28T02:03:57.055" v="1410" actId="2696"/>
        <pc:sldMkLst>
          <pc:docMk/>
          <pc:sldMk cId="0" sldId="257"/>
        </pc:sldMkLst>
        <pc:spChg chg="mod">
          <ac:chgData name="Nair, Satish S." userId="af50c098-07d3-4545-ad93-15c24b849386" providerId="ADAL" clId="{02B594AF-AA61-4172-871C-C8E5859BB3E6}" dt="2022-11-26T16:28:27.361" v="175" actId="20577"/>
          <ac:spMkLst>
            <pc:docMk/>
            <pc:sldMk cId="0" sldId="257"/>
            <ac:spMk id="93" creationId="{00000000-0000-0000-0000-000000000000}"/>
          </ac:spMkLst>
        </pc:spChg>
      </pc:sldChg>
      <pc:sldChg chg="add del">
        <pc:chgData name="Nair, Satish S." userId="af50c098-07d3-4545-ad93-15c24b849386" providerId="ADAL" clId="{02B594AF-AA61-4172-871C-C8E5859BB3E6}" dt="2022-11-28T02:04:20.545" v="1413"/>
        <pc:sldMkLst>
          <pc:docMk/>
          <pc:sldMk cId="1124199339" sldId="257"/>
        </pc:sldMkLst>
      </pc:sldChg>
      <pc:sldChg chg="addSp delSp modSp add del mod">
        <pc:chgData name="Nair, Satish S." userId="af50c098-07d3-4545-ad93-15c24b849386" providerId="ADAL" clId="{02B594AF-AA61-4172-871C-C8E5859BB3E6}" dt="2022-11-28T02:04:36.583" v="1414"/>
        <pc:sldMkLst>
          <pc:docMk/>
          <pc:sldMk cId="0" sldId="258"/>
        </pc:sldMkLst>
        <pc:spChg chg="add del mod">
          <ac:chgData name="Nair, Satish S." userId="af50c098-07d3-4545-ad93-15c24b849386" providerId="ADAL" clId="{02B594AF-AA61-4172-871C-C8E5859BB3E6}" dt="2022-11-26T16:35:18.984" v="944" actId="478"/>
          <ac:spMkLst>
            <pc:docMk/>
            <pc:sldMk cId="0" sldId="258"/>
            <ac:spMk id="3" creationId="{426E2A88-1AB1-FA9F-6A8D-F535F3DB328F}"/>
          </ac:spMkLst>
        </pc:spChg>
        <pc:spChg chg="del mod">
          <ac:chgData name="Nair, Satish S." userId="af50c098-07d3-4545-ad93-15c24b849386" providerId="ADAL" clId="{02B594AF-AA61-4172-871C-C8E5859BB3E6}" dt="2022-11-26T16:35:15.395" v="943" actId="478"/>
          <ac:spMkLst>
            <pc:docMk/>
            <pc:sldMk cId="0" sldId="258"/>
            <ac:spMk id="98" creationId="{00000000-0000-0000-0000-000000000000}"/>
          </ac:spMkLst>
        </pc:spChg>
        <pc:spChg chg="mod">
          <ac:chgData name="Nair, Satish S." userId="af50c098-07d3-4545-ad93-15c24b849386" providerId="ADAL" clId="{02B594AF-AA61-4172-871C-C8E5859BB3E6}" dt="2022-11-26T16:38:44.519" v="1348" actId="14100"/>
          <ac:spMkLst>
            <pc:docMk/>
            <pc:sldMk cId="0" sldId="258"/>
            <ac:spMk id="99" creationId="{00000000-0000-0000-0000-000000000000}"/>
          </ac:spMkLst>
        </pc:spChg>
      </pc:sldChg>
      <pc:sldChg chg="add del">
        <pc:chgData name="Nair, Satish S." userId="af50c098-07d3-4545-ad93-15c24b849386" providerId="ADAL" clId="{02B594AF-AA61-4172-871C-C8E5859BB3E6}" dt="2022-11-28T02:04:20.545" v="1413"/>
        <pc:sldMkLst>
          <pc:docMk/>
          <pc:sldMk cId="2517288713" sldId="258"/>
        </pc:sldMkLst>
      </pc:sldChg>
      <pc:sldChg chg="modSp add del mod">
        <pc:chgData name="Nair, Satish S." userId="af50c098-07d3-4545-ad93-15c24b849386" providerId="ADAL" clId="{02B594AF-AA61-4172-871C-C8E5859BB3E6}" dt="2022-11-28T02:04:36.583" v="1414"/>
        <pc:sldMkLst>
          <pc:docMk/>
          <pc:sldMk cId="0" sldId="259"/>
        </pc:sldMkLst>
        <pc:spChg chg="mod">
          <ac:chgData name="Nair, Satish S." userId="af50c098-07d3-4545-ad93-15c24b849386" providerId="ADAL" clId="{02B594AF-AA61-4172-871C-C8E5859BB3E6}" dt="2022-11-26T16:38:28.053" v="1346" actId="20577"/>
          <ac:spMkLst>
            <pc:docMk/>
            <pc:sldMk cId="0" sldId="259"/>
            <ac:spMk id="104" creationId="{00000000-0000-0000-0000-000000000000}"/>
          </ac:spMkLst>
        </pc:spChg>
        <pc:spChg chg="mod">
          <ac:chgData name="Nair, Satish S." userId="af50c098-07d3-4545-ad93-15c24b849386" providerId="ADAL" clId="{02B594AF-AA61-4172-871C-C8E5859BB3E6}" dt="2022-11-26T16:41:17.176" v="1409" actId="20577"/>
          <ac:spMkLst>
            <pc:docMk/>
            <pc:sldMk cId="0" sldId="259"/>
            <ac:spMk id="105" creationId="{00000000-0000-0000-0000-000000000000}"/>
          </ac:spMkLst>
        </pc:spChg>
      </pc:sldChg>
      <pc:sldChg chg="add del">
        <pc:chgData name="Nair, Satish S." userId="af50c098-07d3-4545-ad93-15c24b849386" providerId="ADAL" clId="{02B594AF-AA61-4172-871C-C8E5859BB3E6}" dt="2022-11-28T02:04:20.545" v="1413"/>
        <pc:sldMkLst>
          <pc:docMk/>
          <pc:sldMk cId="700989360" sldId="259"/>
        </pc:sldMkLst>
      </pc:sldChg>
      <pc:sldChg chg="add del">
        <pc:chgData name="Nair, Satish S." userId="af50c098-07d3-4545-ad93-15c24b849386" providerId="ADAL" clId="{02B594AF-AA61-4172-871C-C8E5859BB3E6}" dt="2022-11-28T02:04:36.583" v="1414"/>
        <pc:sldMkLst>
          <pc:docMk/>
          <pc:sldMk cId="0" sldId="260"/>
        </pc:sldMkLst>
      </pc:sldChg>
      <pc:sldChg chg="add del">
        <pc:chgData name="Nair, Satish S." userId="af50c098-07d3-4545-ad93-15c24b849386" providerId="ADAL" clId="{02B594AF-AA61-4172-871C-C8E5859BB3E6}" dt="2022-11-28T02:04:20.545" v="1413"/>
        <pc:sldMkLst>
          <pc:docMk/>
          <pc:sldMk cId="2217923661" sldId="260"/>
        </pc:sldMkLst>
      </pc:sldChg>
      <pc:sldChg chg="add del">
        <pc:chgData name="Nair, Satish S." userId="af50c098-07d3-4545-ad93-15c24b849386" providerId="ADAL" clId="{02B594AF-AA61-4172-871C-C8E5859BB3E6}" dt="2022-11-28T02:04:36.583" v="1414"/>
        <pc:sldMkLst>
          <pc:docMk/>
          <pc:sldMk cId="0" sldId="261"/>
        </pc:sldMkLst>
      </pc:sldChg>
      <pc:sldChg chg="add del">
        <pc:chgData name="Nair, Satish S." userId="af50c098-07d3-4545-ad93-15c24b849386" providerId="ADAL" clId="{02B594AF-AA61-4172-871C-C8E5859BB3E6}" dt="2022-11-28T02:04:20.545" v="1413"/>
        <pc:sldMkLst>
          <pc:docMk/>
          <pc:sldMk cId="730132045" sldId="261"/>
        </pc:sldMkLst>
      </pc:sldChg>
      <pc:sldChg chg="add del">
        <pc:chgData name="Nair, Satish S." userId="af50c098-07d3-4545-ad93-15c24b849386" providerId="ADAL" clId="{02B594AF-AA61-4172-871C-C8E5859BB3E6}" dt="2022-11-28T02:04:36.583" v="1414"/>
        <pc:sldMkLst>
          <pc:docMk/>
          <pc:sldMk cId="0" sldId="262"/>
        </pc:sldMkLst>
      </pc:sldChg>
      <pc:sldChg chg="add del">
        <pc:chgData name="Nair, Satish S." userId="af50c098-07d3-4545-ad93-15c24b849386" providerId="ADAL" clId="{02B594AF-AA61-4172-871C-C8E5859BB3E6}" dt="2022-11-28T02:04:20.545" v="1413"/>
        <pc:sldMkLst>
          <pc:docMk/>
          <pc:sldMk cId="1113437063" sldId="262"/>
        </pc:sldMkLst>
      </pc:sldChg>
      <pc:sldChg chg="del">
        <pc:chgData name="Nair, Satish S." userId="af50c098-07d3-4545-ad93-15c24b849386" providerId="ADAL" clId="{02B594AF-AA61-4172-871C-C8E5859BB3E6}" dt="2022-11-28T02:03:57.055" v="1410" actId="2696"/>
        <pc:sldMkLst>
          <pc:docMk/>
          <pc:sldMk cId="0" sldId="263"/>
        </pc:sldMkLst>
      </pc:sldChg>
      <pc:sldChg chg="add del">
        <pc:chgData name="Nair, Satish S." userId="af50c098-07d3-4545-ad93-15c24b849386" providerId="ADAL" clId="{02B594AF-AA61-4172-871C-C8E5859BB3E6}" dt="2022-11-28T02:04:20.545" v="1413"/>
        <pc:sldMkLst>
          <pc:docMk/>
          <pc:sldMk cId="170608659" sldId="263"/>
        </pc:sldMkLst>
      </pc:sldChg>
      <pc:sldChg chg="add del">
        <pc:chgData name="Nair, Satish S." userId="af50c098-07d3-4545-ad93-15c24b849386" providerId="ADAL" clId="{02B594AF-AA61-4172-871C-C8E5859BB3E6}" dt="2022-11-28T02:04:36.583" v="1414"/>
        <pc:sldMkLst>
          <pc:docMk/>
          <pc:sldMk cId="0" sldId="264"/>
        </pc:sldMkLst>
      </pc:sldChg>
      <pc:sldChg chg="add del">
        <pc:chgData name="Nair, Satish S." userId="af50c098-07d3-4545-ad93-15c24b849386" providerId="ADAL" clId="{02B594AF-AA61-4172-871C-C8E5859BB3E6}" dt="2022-11-28T02:04:20.545" v="1413"/>
        <pc:sldMkLst>
          <pc:docMk/>
          <pc:sldMk cId="1193526625" sldId="264"/>
        </pc:sldMkLst>
      </pc:sldChg>
      <pc:sldChg chg="add del">
        <pc:chgData name="Nair, Satish S." userId="af50c098-07d3-4545-ad93-15c24b849386" providerId="ADAL" clId="{02B594AF-AA61-4172-871C-C8E5859BB3E6}" dt="2022-11-28T02:04:20.545" v="1413"/>
        <pc:sldMkLst>
          <pc:docMk/>
          <pc:sldMk cId="1937195741" sldId="265"/>
        </pc:sldMkLst>
      </pc:sldChg>
      <pc:sldChg chg="add del">
        <pc:chgData name="Nair, Satish S." userId="af50c098-07d3-4545-ad93-15c24b849386" providerId="ADAL" clId="{02B594AF-AA61-4172-871C-C8E5859BB3E6}" dt="2022-11-28T02:04:36.583" v="1414"/>
        <pc:sldMkLst>
          <pc:docMk/>
          <pc:sldMk cId="3087700355" sldId="265"/>
        </pc:sldMkLst>
      </pc:sldChg>
      <pc:sldChg chg="add del">
        <pc:chgData name="Nair, Satish S." userId="af50c098-07d3-4545-ad93-15c24b849386" providerId="ADAL" clId="{02B594AF-AA61-4172-871C-C8E5859BB3E6}" dt="2022-11-28T02:04:20.545" v="1413"/>
        <pc:sldMkLst>
          <pc:docMk/>
          <pc:sldMk cId="2168269978" sldId="266"/>
        </pc:sldMkLst>
      </pc:sldChg>
      <pc:sldChg chg="add del">
        <pc:chgData name="Nair, Satish S." userId="af50c098-07d3-4545-ad93-15c24b849386" providerId="ADAL" clId="{02B594AF-AA61-4172-871C-C8E5859BB3E6}" dt="2022-11-28T02:04:36.583" v="1414"/>
        <pc:sldMkLst>
          <pc:docMk/>
          <pc:sldMk cId="3692638333" sldId="266"/>
        </pc:sldMkLst>
      </pc:sldChg>
      <pc:sldChg chg="add">
        <pc:chgData name="Nair, Satish S." userId="af50c098-07d3-4545-ad93-15c24b849386" providerId="ADAL" clId="{02B594AF-AA61-4172-871C-C8E5859BB3E6}" dt="2022-11-28T02:04:36.583" v="1414"/>
        <pc:sldMkLst>
          <pc:docMk/>
          <pc:sldMk cId="1344644130" sldId="267"/>
        </pc:sldMkLst>
      </pc:sldChg>
      <pc:sldChg chg="add">
        <pc:chgData name="Nair, Satish S." userId="af50c098-07d3-4545-ad93-15c24b849386" providerId="ADAL" clId="{02B594AF-AA61-4172-871C-C8E5859BB3E6}" dt="2022-11-28T02:04:36.583" v="1414"/>
        <pc:sldMkLst>
          <pc:docMk/>
          <pc:sldMk cId="0" sldId="268"/>
        </pc:sldMkLst>
      </pc:sldChg>
      <pc:sldChg chg="add">
        <pc:chgData name="Nair, Satish S." userId="af50c098-07d3-4545-ad93-15c24b849386" providerId="ADAL" clId="{02B594AF-AA61-4172-871C-C8E5859BB3E6}" dt="2022-11-28T02:04:36.583" v="1414"/>
        <pc:sldMkLst>
          <pc:docMk/>
          <pc:sldMk cId="3086603721" sldId="269"/>
        </pc:sldMkLst>
      </pc:sldChg>
      <pc:sldMasterChg chg="delSldLayout">
        <pc:chgData name="Nair, Satish S." userId="af50c098-07d3-4545-ad93-15c24b849386" providerId="ADAL" clId="{02B594AF-AA61-4172-871C-C8E5859BB3E6}" dt="2022-11-28T02:03:57.055" v="1410" actId="2696"/>
        <pc:sldMasterMkLst>
          <pc:docMk/>
          <pc:sldMasterMk cId="0" sldId="2147483648"/>
        </pc:sldMasterMkLst>
        <pc:sldLayoutChg chg="del">
          <pc:chgData name="Nair, Satish S." userId="af50c098-07d3-4545-ad93-15c24b849386" providerId="ADAL" clId="{02B594AF-AA61-4172-871C-C8E5859BB3E6}" dt="2022-11-28T02:03:57.055" v="1410" actId="2696"/>
          <pc:sldLayoutMkLst>
            <pc:docMk/>
            <pc:sldMasterMk cId="0" sldId="2147483648"/>
            <pc:sldLayoutMk cId="0" sldId="2147483650"/>
          </pc:sldLayoutMkLst>
        </pc:sldLayoutChg>
        <pc:sldLayoutChg chg="del">
          <pc:chgData name="Nair, Satish S." userId="af50c098-07d3-4545-ad93-15c24b849386" providerId="ADAL" clId="{02B594AF-AA61-4172-871C-C8E5859BB3E6}" dt="2022-11-28T02:03:57.055" v="1410" actId="2696"/>
          <pc:sldLayoutMkLst>
            <pc:docMk/>
            <pc:sldMasterMk cId="0" sldId="2147483648"/>
            <pc:sldLayoutMk cId="0" sldId="2147483655"/>
          </pc:sldLayoutMkLst>
        </pc:sldLayoutChg>
      </pc:sldMasterChg>
    </pc:docChg>
  </pc:docChgLst>
  <pc:docChgLst>
    <pc:chgData name="Nair, Satish S." userId="af50c098-07d3-4545-ad93-15c24b849386" providerId="ADAL" clId="{96320DA6-77F1-41AA-8B4E-0840648405FB}"/>
    <pc:docChg chg="modSld">
      <pc:chgData name="Nair, Satish S." userId="af50c098-07d3-4545-ad93-15c24b849386" providerId="ADAL" clId="{96320DA6-77F1-41AA-8B4E-0840648405FB}" dt="2023-11-24T04:22:09.369" v="5" actId="20577"/>
      <pc:docMkLst>
        <pc:docMk/>
      </pc:docMkLst>
      <pc:sldChg chg="modSp mod">
        <pc:chgData name="Nair, Satish S." userId="af50c098-07d3-4545-ad93-15c24b849386" providerId="ADAL" clId="{96320DA6-77F1-41AA-8B4E-0840648405FB}" dt="2023-11-24T04:22:09.369" v="5" actId="20577"/>
        <pc:sldMkLst>
          <pc:docMk/>
          <pc:sldMk cId="3247134926" sldId="270"/>
        </pc:sldMkLst>
        <pc:spChg chg="mod">
          <ac:chgData name="Nair, Satish S." userId="af50c098-07d3-4545-ad93-15c24b849386" providerId="ADAL" clId="{96320DA6-77F1-41AA-8B4E-0840648405FB}" dt="2023-11-24T04:22:09.369" v="5" actId="20577"/>
          <ac:spMkLst>
            <pc:docMk/>
            <pc:sldMk cId="3247134926" sldId="270"/>
            <ac:spMk id="2" creationId="{5BF7D0C2-E290-7DD0-0CC4-261CBBB5A5C6}"/>
          </ac:spMkLst>
        </pc:spChg>
      </pc:sldChg>
    </pc:docChg>
  </pc:docChgLst>
  <pc:docChgLst>
    <pc:chgData name="Glickert, Greg (MU-Student)" userId="S::gjgpb9@umsystem.edu::10277895-9af1-4454-88da-b2b8f5d0be66" providerId="AD" clId="Web-{B77E849B-596C-3DDA-B27F-54E88D8EEC77}"/>
    <pc:docChg chg="modSld sldOrd">
      <pc:chgData name="Glickert, Greg (MU-Student)" userId="S::gjgpb9@umsystem.edu::10277895-9af1-4454-88da-b2b8f5d0be66" providerId="AD" clId="Web-{B77E849B-596C-3DDA-B27F-54E88D8EEC77}" dt="2023-10-24T18:07:58.472" v="38" actId="20577"/>
      <pc:docMkLst>
        <pc:docMk/>
      </pc:docMkLst>
      <pc:sldChg chg="ord">
        <pc:chgData name="Glickert, Greg (MU-Student)" userId="S::gjgpb9@umsystem.edu::10277895-9af1-4454-88da-b2b8f5d0be66" providerId="AD" clId="Web-{B77E849B-596C-3DDA-B27F-54E88D8EEC77}" dt="2023-10-24T17:46:07.796" v="1"/>
        <pc:sldMkLst>
          <pc:docMk/>
          <pc:sldMk cId="0" sldId="259"/>
        </pc:sldMkLst>
      </pc:sldChg>
      <pc:sldChg chg="modSp">
        <pc:chgData name="Glickert, Greg (MU-Student)" userId="S::gjgpb9@umsystem.edu::10277895-9af1-4454-88da-b2b8f5d0be66" providerId="AD" clId="Web-{B77E849B-596C-3DDA-B27F-54E88D8EEC77}" dt="2023-10-24T18:07:58.472" v="38" actId="20577"/>
        <pc:sldMkLst>
          <pc:docMk/>
          <pc:sldMk cId="3692638333" sldId="266"/>
        </pc:sldMkLst>
        <pc:spChg chg="mod">
          <ac:chgData name="Glickert, Greg (MU-Student)" userId="S::gjgpb9@umsystem.edu::10277895-9af1-4454-88da-b2b8f5d0be66" providerId="AD" clId="Web-{B77E849B-596C-3DDA-B27F-54E88D8EEC77}" dt="2023-10-24T18:07:58.472" v="38" actId="20577"/>
          <ac:spMkLst>
            <pc:docMk/>
            <pc:sldMk cId="3692638333" sldId="266"/>
            <ac:spMk id="2" creationId="{5BF7D0C2-E290-7DD0-0CC4-261CBBB5A5C6}"/>
          </ac:spMkLst>
        </pc:spChg>
      </pc:sldChg>
    </pc:docChg>
  </pc:docChgLst>
  <pc:docChgLst>
    <pc:chgData name="Nair, Satish S." userId="af50c098-07d3-4545-ad93-15c24b849386" providerId="ADAL" clId="{BC43C703-430D-4B6D-9F66-A7A3DAF36C4C}"/>
    <pc:docChg chg="undo redo custSel addSld delSld modSld sldOrd">
      <pc:chgData name="Nair, Satish S." userId="af50c098-07d3-4545-ad93-15c24b849386" providerId="ADAL" clId="{BC43C703-430D-4B6D-9F66-A7A3DAF36C4C}" dt="2023-11-07T00:21:33.313" v="4618" actId="20577"/>
      <pc:docMkLst>
        <pc:docMk/>
      </pc:docMkLst>
      <pc:sldChg chg="modSp mod">
        <pc:chgData name="Nair, Satish S." userId="af50c098-07d3-4545-ad93-15c24b849386" providerId="ADAL" clId="{BC43C703-430D-4B6D-9F66-A7A3DAF36C4C}" dt="2023-11-06T03:10:54.720" v="4165" actId="20577"/>
        <pc:sldMkLst>
          <pc:docMk/>
          <pc:sldMk cId="0" sldId="258"/>
        </pc:sldMkLst>
        <pc:spChg chg="mod">
          <ac:chgData name="Nair, Satish S." userId="af50c098-07d3-4545-ad93-15c24b849386" providerId="ADAL" clId="{BC43C703-430D-4B6D-9F66-A7A3DAF36C4C}" dt="2023-11-06T03:10:54.720" v="4165" actId="20577"/>
          <ac:spMkLst>
            <pc:docMk/>
            <pc:sldMk cId="0" sldId="258"/>
            <ac:spMk id="99" creationId="{00000000-0000-0000-0000-000000000000}"/>
          </ac:spMkLst>
        </pc:spChg>
      </pc:sldChg>
      <pc:sldChg chg="modSp mod">
        <pc:chgData name="Nair, Satish S." userId="af50c098-07d3-4545-ad93-15c24b849386" providerId="ADAL" clId="{BC43C703-430D-4B6D-9F66-A7A3DAF36C4C}" dt="2023-11-05T05:41:06.265" v="3849" actId="13926"/>
        <pc:sldMkLst>
          <pc:docMk/>
          <pc:sldMk cId="0" sldId="262"/>
        </pc:sldMkLst>
        <pc:spChg chg="mod">
          <ac:chgData name="Nair, Satish S." userId="af50c098-07d3-4545-ad93-15c24b849386" providerId="ADAL" clId="{BC43C703-430D-4B6D-9F66-A7A3DAF36C4C}" dt="2023-11-05T05:41:06.265" v="3849" actId="13926"/>
          <ac:spMkLst>
            <pc:docMk/>
            <pc:sldMk cId="0" sldId="262"/>
            <ac:spMk id="123" creationId="{00000000-0000-0000-0000-000000000000}"/>
          </ac:spMkLst>
        </pc:spChg>
      </pc:sldChg>
      <pc:sldChg chg="modSp mod">
        <pc:chgData name="Nair, Satish S." userId="af50c098-07d3-4545-ad93-15c24b849386" providerId="ADAL" clId="{BC43C703-430D-4B6D-9F66-A7A3DAF36C4C}" dt="2023-11-07T00:21:06.985" v="4592" actId="1076"/>
        <pc:sldMkLst>
          <pc:docMk/>
          <pc:sldMk cId="0" sldId="264"/>
        </pc:sldMkLst>
        <pc:spChg chg="mod">
          <ac:chgData name="Nair, Satish S." userId="af50c098-07d3-4545-ad93-15c24b849386" providerId="ADAL" clId="{BC43C703-430D-4B6D-9F66-A7A3DAF36C4C}" dt="2023-11-07T00:21:06.985" v="4592" actId="1076"/>
          <ac:spMkLst>
            <pc:docMk/>
            <pc:sldMk cId="0" sldId="264"/>
            <ac:spMk id="137" creationId="{00000000-0000-0000-0000-000000000000}"/>
          </ac:spMkLst>
        </pc:spChg>
      </pc:sldChg>
      <pc:sldChg chg="modSp mod">
        <pc:chgData name="Nair, Satish S." userId="af50c098-07d3-4545-ad93-15c24b849386" providerId="ADAL" clId="{BC43C703-430D-4B6D-9F66-A7A3DAF36C4C}" dt="2023-11-07T00:20:29.126" v="4587" actId="20577"/>
        <pc:sldMkLst>
          <pc:docMk/>
          <pc:sldMk cId="3692638333" sldId="266"/>
        </pc:sldMkLst>
        <pc:spChg chg="mod">
          <ac:chgData name="Nair, Satish S." userId="af50c098-07d3-4545-ad93-15c24b849386" providerId="ADAL" clId="{BC43C703-430D-4B6D-9F66-A7A3DAF36C4C}" dt="2023-11-07T00:20:29.126" v="4587" actId="20577"/>
          <ac:spMkLst>
            <pc:docMk/>
            <pc:sldMk cId="3692638333" sldId="266"/>
            <ac:spMk id="2" creationId="{5BF7D0C2-E290-7DD0-0CC4-261CBBB5A5C6}"/>
          </ac:spMkLst>
        </pc:spChg>
      </pc:sldChg>
      <pc:sldChg chg="delSp modSp mod delAnim">
        <pc:chgData name="Nair, Satish S." userId="af50c098-07d3-4545-ad93-15c24b849386" providerId="ADAL" clId="{BC43C703-430D-4B6D-9F66-A7A3DAF36C4C}" dt="2023-11-05T05:42:07.354" v="3861" actId="1076"/>
        <pc:sldMkLst>
          <pc:docMk/>
          <pc:sldMk cId="1344644130" sldId="267"/>
        </pc:sldMkLst>
        <pc:spChg chg="mod">
          <ac:chgData name="Nair, Satish S." userId="af50c098-07d3-4545-ad93-15c24b849386" providerId="ADAL" clId="{BC43C703-430D-4B6D-9F66-A7A3DAF36C4C}" dt="2023-11-05T05:42:07.354" v="3861" actId="1076"/>
          <ac:spMkLst>
            <pc:docMk/>
            <pc:sldMk cId="1344644130" sldId="267"/>
            <ac:spMk id="8" creationId="{F9DC02F3-370B-8A72-C437-52034F6905CE}"/>
          </ac:spMkLst>
        </pc:spChg>
        <pc:spChg chg="del">
          <ac:chgData name="Nair, Satish S." userId="af50c098-07d3-4545-ad93-15c24b849386" providerId="ADAL" clId="{BC43C703-430D-4B6D-9F66-A7A3DAF36C4C}" dt="2023-11-05T05:41:58.849" v="3858" actId="478"/>
          <ac:spMkLst>
            <pc:docMk/>
            <pc:sldMk cId="1344644130" sldId="267"/>
            <ac:spMk id="9" creationId="{A3BF2B0B-62B2-8C7B-357B-5E7BDCB2421A}"/>
          </ac:spMkLst>
        </pc:spChg>
        <pc:picChg chg="del">
          <ac:chgData name="Nair, Satish S." userId="af50c098-07d3-4545-ad93-15c24b849386" providerId="ADAL" clId="{BC43C703-430D-4B6D-9F66-A7A3DAF36C4C}" dt="2023-11-05T05:41:59.636" v="3859" actId="478"/>
          <ac:picMkLst>
            <pc:docMk/>
            <pc:sldMk cId="1344644130" sldId="267"/>
            <ac:picMk id="5" creationId="{FA7E9B4F-D544-7B01-8032-BC9ED6C6D17E}"/>
          </ac:picMkLst>
        </pc:picChg>
        <pc:picChg chg="mod">
          <ac:chgData name="Nair, Satish S." userId="af50c098-07d3-4545-ad93-15c24b849386" providerId="ADAL" clId="{BC43C703-430D-4B6D-9F66-A7A3DAF36C4C}" dt="2023-11-05T05:42:04.214" v="3860" actId="1076"/>
          <ac:picMkLst>
            <pc:docMk/>
            <pc:sldMk cId="1344644130" sldId="267"/>
            <ac:picMk id="6" creationId="{D0ED13A2-18D0-F145-161D-E95A98FA9FCE}"/>
          </ac:picMkLst>
        </pc:picChg>
      </pc:sldChg>
      <pc:sldChg chg="modSp mod ord">
        <pc:chgData name="Nair, Satish S." userId="af50c098-07d3-4545-ad93-15c24b849386" providerId="ADAL" clId="{BC43C703-430D-4B6D-9F66-A7A3DAF36C4C}" dt="2023-11-07T00:20:52.985" v="4590" actId="20577"/>
        <pc:sldMkLst>
          <pc:docMk/>
          <pc:sldMk cId="3247134926" sldId="270"/>
        </pc:sldMkLst>
        <pc:spChg chg="mod">
          <ac:chgData name="Nair, Satish S." userId="af50c098-07d3-4545-ad93-15c24b849386" providerId="ADAL" clId="{BC43C703-430D-4B6D-9F66-A7A3DAF36C4C}" dt="2023-11-07T00:20:52.985" v="4590" actId="20577"/>
          <ac:spMkLst>
            <pc:docMk/>
            <pc:sldMk cId="3247134926" sldId="270"/>
            <ac:spMk id="2" creationId="{5BF7D0C2-E290-7DD0-0CC4-261CBBB5A5C6}"/>
          </ac:spMkLst>
        </pc:spChg>
      </pc:sldChg>
      <pc:sldChg chg="modSp mod">
        <pc:chgData name="Nair, Satish S." userId="af50c098-07d3-4545-ad93-15c24b849386" providerId="ADAL" clId="{BC43C703-430D-4B6D-9F66-A7A3DAF36C4C}" dt="2023-11-07T00:20:57.876" v="4591" actId="20577"/>
        <pc:sldMkLst>
          <pc:docMk/>
          <pc:sldMk cId="3178566669" sldId="271"/>
        </pc:sldMkLst>
        <pc:spChg chg="mod">
          <ac:chgData name="Nair, Satish S." userId="af50c098-07d3-4545-ad93-15c24b849386" providerId="ADAL" clId="{BC43C703-430D-4B6D-9F66-A7A3DAF36C4C}" dt="2023-11-07T00:20:57.876" v="4591" actId="20577"/>
          <ac:spMkLst>
            <pc:docMk/>
            <pc:sldMk cId="3178566669" sldId="271"/>
            <ac:spMk id="2" creationId="{5BF7D0C2-E290-7DD0-0CC4-261CBBB5A5C6}"/>
          </ac:spMkLst>
        </pc:spChg>
      </pc:sldChg>
      <pc:sldChg chg="add">
        <pc:chgData name="Nair, Satish S." userId="af50c098-07d3-4545-ad93-15c24b849386" providerId="ADAL" clId="{BC43C703-430D-4B6D-9F66-A7A3DAF36C4C}" dt="2023-11-04T01:02:35.636" v="486" actId="2890"/>
        <pc:sldMkLst>
          <pc:docMk/>
          <pc:sldMk cId="3440918806" sldId="461"/>
        </pc:sldMkLst>
      </pc:sldChg>
      <pc:sldChg chg="addSp delSp modSp new mod ord">
        <pc:chgData name="Nair, Satish S." userId="af50c098-07d3-4545-ad93-15c24b849386" providerId="ADAL" clId="{BC43C703-430D-4B6D-9F66-A7A3DAF36C4C}" dt="2023-11-07T00:20:03.173" v="4548" actId="20577"/>
        <pc:sldMkLst>
          <pc:docMk/>
          <pc:sldMk cId="1091556806" sldId="462"/>
        </pc:sldMkLst>
        <pc:spChg chg="add mod">
          <ac:chgData name="Nair, Satish S." userId="af50c098-07d3-4545-ad93-15c24b849386" providerId="ADAL" clId="{BC43C703-430D-4B6D-9F66-A7A3DAF36C4C}" dt="2023-11-07T00:20:03.173" v="4548" actId="20577"/>
          <ac:spMkLst>
            <pc:docMk/>
            <pc:sldMk cId="1091556806" sldId="462"/>
            <ac:spMk id="2" creationId="{B44D710B-4110-068C-8813-BDD23BF40A4A}"/>
          </ac:spMkLst>
        </pc:spChg>
        <pc:spChg chg="add mod">
          <ac:chgData name="Nair, Satish S." userId="af50c098-07d3-4545-ad93-15c24b849386" providerId="ADAL" clId="{BC43C703-430D-4B6D-9F66-A7A3DAF36C4C}" dt="2023-11-07T00:19:51.469" v="4547" actId="20577"/>
          <ac:spMkLst>
            <pc:docMk/>
            <pc:sldMk cId="1091556806" sldId="462"/>
            <ac:spMk id="3" creationId="{908E0C8A-4986-9A1A-58BB-F6AAF70983EC}"/>
          </ac:spMkLst>
        </pc:spChg>
        <pc:spChg chg="add mod">
          <ac:chgData name="Nair, Satish S." userId="af50c098-07d3-4545-ad93-15c24b849386" providerId="ADAL" clId="{BC43C703-430D-4B6D-9F66-A7A3DAF36C4C}" dt="2023-11-07T00:19:39.954" v="4539"/>
          <ac:spMkLst>
            <pc:docMk/>
            <pc:sldMk cId="1091556806" sldId="462"/>
            <ac:spMk id="4" creationId="{37D4F764-8AA3-6655-6F2B-558B9BC4A143}"/>
          </ac:spMkLst>
        </pc:spChg>
        <pc:picChg chg="add del mod">
          <ac:chgData name="Nair, Satish S." userId="af50c098-07d3-4545-ad93-15c24b849386" providerId="ADAL" clId="{BC43C703-430D-4B6D-9F66-A7A3DAF36C4C}" dt="2023-11-05T05:39:27.170" v="3806" actId="478"/>
          <ac:picMkLst>
            <pc:docMk/>
            <pc:sldMk cId="1091556806" sldId="462"/>
            <ac:picMk id="1026" creationId="{920B3768-8E44-EAB8-1788-60F000305623}"/>
          </ac:picMkLst>
        </pc:picChg>
        <pc:picChg chg="add mod">
          <ac:chgData name="Nair, Satish S." userId="af50c098-07d3-4545-ad93-15c24b849386" providerId="ADAL" clId="{BC43C703-430D-4B6D-9F66-A7A3DAF36C4C}" dt="2023-11-05T05:40:32.990" v="3847" actId="1076"/>
          <ac:picMkLst>
            <pc:docMk/>
            <pc:sldMk cId="1091556806" sldId="462"/>
            <ac:picMk id="1028" creationId="{C4B1A208-66C3-705D-FFF4-F4FC7B2B6B7E}"/>
          </ac:picMkLst>
        </pc:picChg>
      </pc:sldChg>
      <pc:sldChg chg="modSp add del mod">
        <pc:chgData name="Nair, Satish S." userId="af50c098-07d3-4545-ad93-15c24b849386" providerId="ADAL" clId="{BC43C703-430D-4B6D-9F66-A7A3DAF36C4C}" dt="2023-11-04T01:41:37.833" v="3112" actId="2696"/>
        <pc:sldMkLst>
          <pc:docMk/>
          <pc:sldMk cId="2125840849" sldId="462"/>
        </pc:sldMkLst>
        <pc:spChg chg="mod">
          <ac:chgData name="Nair, Satish S." userId="af50c098-07d3-4545-ad93-15c24b849386" providerId="ADAL" clId="{BC43C703-430D-4B6D-9F66-A7A3DAF36C4C}" dt="2023-11-04T01:40:10.731" v="3111" actId="20577"/>
          <ac:spMkLst>
            <pc:docMk/>
            <pc:sldMk cId="2125840849" sldId="462"/>
            <ac:spMk id="99" creationId="{00000000-0000-0000-0000-000000000000}"/>
          </ac:spMkLst>
        </pc:spChg>
      </pc:sldChg>
      <pc:sldChg chg="modSp add mod">
        <pc:chgData name="Nair, Satish S." userId="af50c098-07d3-4545-ad93-15c24b849386" providerId="ADAL" clId="{BC43C703-430D-4B6D-9F66-A7A3DAF36C4C}" dt="2023-11-06T03:12:27.095" v="4315" actId="20577"/>
        <pc:sldMkLst>
          <pc:docMk/>
          <pc:sldMk cId="3189109216" sldId="463"/>
        </pc:sldMkLst>
        <pc:spChg chg="mod">
          <ac:chgData name="Nair, Satish S." userId="af50c098-07d3-4545-ad93-15c24b849386" providerId="ADAL" clId="{BC43C703-430D-4B6D-9F66-A7A3DAF36C4C}" dt="2023-11-06T03:12:27.095" v="4315" actId="20577"/>
          <ac:spMkLst>
            <pc:docMk/>
            <pc:sldMk cId="3189109216" sldId="463"/>
            <ac:spMk id="2" creationId="{5BF7D0C2-E290-7DD0-0CC4-261CBBB5A5C6}"/>
          </ac:spMkLst>
        </pc:spChg>
      </pc:sldChg>
      <pc:sldChg chg="addSp modSp new mod">
        <pc:chgData name="Nair, Satish S." userId="af50c098-07d3-4545-ad93-15c24b849386" providerId="ADAL" clId="{BC43C703-430D-4B6D-9F66-A7A3DAF36C4C}" dt="2023-11-07T00:21:33.313" v="4618" actId="20577"/>
        <pc:sldMkLst>
          <pc:docMk/>
          <pc:sldMk cId="2615976015" sldId="464"/>
        </pc:sldMkLst>
        <pc:spChg chg="add mod">
          <ac:chgData name="Nair, Satish S." userId="af50c098-07d3-4545-ad93-15c24b849386" providerId="ADAL" clId="{BC43C703-430D-4B6D-9F66-A7A3DAF36C4C}" dt="2023-11-07T00:21:33.313" v="4618" actId="20577"/>
          <ac:spMkLst>
            <pc:docMk/>
            <pc:sldMk cId="2615976015" sldId="464"/>
            <ac:spMk id="2" creationId="{1A81B466-12EA-FFBD-686B-410991D81857}"/>
          </ac:spMkLst>
        </pc:spChg>
        <pc:picChg chg="add mod">
          <ac:chgData name="Nair, Satish S." userId="af50c098-07d3-4545-ad93-15c24b849386" providerId="ADAL" clId="{BC43C703-430D-4B6D-9F66-A7A3DAF36C4C}" dt="2023-11-06T03:13:53.610" v="4382" actId="1076"/>
          <ac:picMkLst>
            <pc:docMk/>
            <pc:sldMk cId="2615976015" sldId="464"/>
            <ac:picMk id="4" creationId="{9B747480-FF94-B47F-751A-0D3A9AD4887B}"/>
          </ac:picMkLst>
        </pc:picChg>
        <pc:picChg chg="add mod">
          <ac:chgData name="Nair, Satish S." userId="af50c098-07d3-4545-ad93-15c24b849386" providerId="ADAL" clId="{BC43C703-430D-4B6D-9F66-A7A3DAF36C4C}" dt="2023-11-06T03:13:58.876" v="4384" actId="14100"/>
          <ac:picMkLst>
            <pc:docMk/>
            <pc:sldMk cId="2615976015" sldId="464"/>
            <ac:picMk id="6" creationId="{D924A956-820A-ECF0-A04B-92494BC43391}"/>
          </ac:picMkLst>
        </pc:picChg>
      </pc:sldChg>
    </pc:docChg>
  </pc:docChgLst>
  <pc:docChgLst>
    <pc:chgData name="Nair, Satish S." userId="af50c098-07d3-4545-ad93-15c24b849386" providerId="ADAL" clId="{AB9DD894-CBB2-4CBA-83C0-7D2599A4118B}"/>
    <pc:docChg chg="modSld">
      <pc:chgData name="Nair, Satish S." userId="af50c098-07d3-4545-ad93-15c24b849386" providerId="ADAL" clId="{AB9DD894-CBB2-4CBA-83C0-7D2599A4118B}" dt="2023-12-23T16:12:15.535" v="18" actId="20577"/>
      <pc:docMkLst>
        <pc:docMk/>
      </pc:docMkLst>
      <pc:sldChg chg="modSp mod">
        <pc:chgData name="Nair, Satish S." userId="af50c098-07d3-4545-ad93-15c24b849386" providerId="ADAL" clId="{AB9DD894-CBB2-4CBA-83C0-7D2599A4118B}" dt="2023-12-23T16:10:05.620" v="2" actId="20577"/>
        <pc:sldMkLst>
          <pc:docMk/>
          <pc:sldMk cId="0" sldId="259"/>
        </pc:sldMkLst>
        <pc:spChg chg="mod">
          <ac:chgData name="Nair, Satish S." userId="af50c098-07d3-4545-ad93-15c24b849386" providerId="ADAL" clId="{AB9DD894-CBB2-4CBA-83C0-7D2599A4118B}" dt="2023-12-23T16:10:05.620" v="2" actId="20577"/>
          <ac:spMkLst>
            <pc:docMk/>
            <pc:sldMk cId="0" sldId="259"/>
            <ac:spMk id="105" creationId="{00000000-0000-0000-0000-000000000000}"/>
          </ac:spMkLst>
        </pc:spChg>
      </pc:sldChg>
      <pc:sldChg chg="modSp mod">
        <pc:chgData name="Nair, Satish S." userId="af50c098-07d3-4545-ad93-15c24b849386" providerId="ADAL" clId="{AB9DD894-CBB2-4CBA-83C0-7D2599A4118B}" dt="2023-12-23T16:12:15.535" v="18" actId="20577"/>
        <pc:sldMkLst>
          <pc:docMk/>
          <pc:sldMk cId="3692638333" sldId="266"/>
        </pc:sldMkLst>
        <pc:spChg chg="mod">
          <ac:chgData name="Nair, Satish S." userId="af50c098-07d3-4545-ad93-15c24b849386" providerId="ADAL" clId="{AB9DD894-CBB2-4CBA-83C0-7D2599A4118B}" dt="2023-12-23T16:12:15.535" v="18" actId="20577"/>
          <ac:spMkLst>
            <pc:docMk/>
            <pc:sldMk cId="3692638333" sldId="266"/>
            <ac:spMk id="2" creationId="{5BF7D0C2-E290-7DD0-0CC4-261CBBB5A5C6}"/>
          </ac:spMkLst>
        </pc:spChg>
      </pc:sldChg>
    </pc:docChg>
  </pc:docChgLst>
  <pc:docChgLst>
    <pc:chgData name="Nair, Satish S." userId="af50c098-07d3-4545-ad93-15c24b849386" providerId="ADAL" clId="{8D829164-27BF-4232-A7C9-0BF69EED0369}"/>
    <pc:docChg chg="undo redo custSel addSld modSld">
      <pc:chgData name="Nair, Satish S." userId="af50c098-07d3-4545-ad93-15c24b849386" providerId="ADAL" clId="{8D829164-27BF-4232-A7C9-0BF69EED0369}" dt="2022-03-09T00:46:47.719" v="996" actId="20577"/>
      <pc:docMkLst>
        <pc:docMk/>
      </pc:docMkLst>
      <pc:sldChg chg="addSp delSp modSp mod">
        <pc:chgData name="Nair, Satish S." userId="af50c098-07d3-4545-ad93-15c24b849386" providerId="ADAL" clId="{8D829164-27BF-4232-A7C9-0BF69EED0369}" dt="2022-03-09T00:03:37.769" v="686" actId="20577"/>
        <pc:sldMkLst>
          <pc:docMk/>
          <pc:sldMk cId="0" sldId="257"/>
        </pc:sldMkLst>
        <pc:spChg chg="add del mod">
          <ac:chgData name="Nair, Satish S." userId="af50c098-07d3-4545-ad93-15c24b849386" providerId="ADAL" clId="{8D829164-27BF-4232-A7C9-0BF69EED0369}" dt="2022-03-09T00:02:40.075" v="658" actId="478"/>
          <ac:spMkLst>
            <pc:docMk/>
            <pc:sldMk cId="0" sldId="257"/>
            <ac:spMk id="3" creationId="{D4739CC7-BFF1-4BB3-BE3F-5BDD52A3CC20}"/>
          </ac:spMkLst>
        </pc:spChg>
        <pc:spChg chg="add del mod">
          <ac:chgData name="Nair, Satish S." userId="af50c098-07d3-4545-ad93-15c24b849386" providerId="ADAL" clId="{8D829164-27BF-4232-A7C9-0BF69EED0369}" dt="2022-03-09T00:02:39.906" v="657" actId="478"/>
          <ac:spMkLst>
            <pc:docMk/>
            <pc:sldMk cId="0" sldId="257"/>
            <ac:spMk id="92" creationId="{00000000-0000-0000-0000-000000000000}"/>
          </ac:spMkLst>
        </pc:spChg>
        <pc:spChg chg="mod">
          <ac:chgData name="Nair, Satish S." userId="af50c098-07d3-4545-ad93-15c24b849386" providerId="ADAL" clId="{8D829164-27BF-4232-A7C9-0BF69EED0369}" dt="2022-03-09T00:03:37.769" v="686" actId="20577"/>
          <ac:spMkLst>
            <pc:docMk/>
            <pc:sldMk cId="0" sldId="257"/>
            <ac:spMk id="93" creationId="{00000000-0000-0000-0000-000000000000}"/>
          </ac:spMkLst>
        </pc:spChg>
      </pc:sldChg>
      <pc:sldChg chg="modSp mod">
        <pc:chgData name="Nair, Satish S." userId="af50c098-07d3-4545-ad93-15c24b849386" providerId="ADAL" clId="{8D829164-27BF-4232-A7C9-0BF69EED0369}" dt="2022-03-08T23:55:33.094" v="346" actId="27636"/>
        <pc:sldMkLst>
          <pc:docMk/>
          <pc:sldMk cId="0" sldId="258"/>
        </pc:sldMkLst>
        <pc:spChg chg="mod">
          <ac:chgData name="Nair, Satish S." userId="af50c098-07d3-4545-ad93-15c24b849386" providerId="ADAL" clId="{8D829164-27BF-4232-A7C9-0BF69EED0369}" dt="2022-03-08T23:55:33.094" v="346" actId="27636"/>
          <ac:spMkLst>
            <pc:docMk/>
            <pc:sldMk cId="0" sldId="258"/>
            <ac:spMk id="99" creationId="{00000000-0000-0000-0000-000000000000}"/>
          </ac:spMkLst>
        </pc:spChg>
      </pc:sldChg>
      <pc:sldChg chg="modSp mod">
        <pc:chgData name="Nair, Satish S." userId="af50c098-07d3-4545-ad93-15c24b849386" providerId="ADAL" clId="{8D829164-27BF-4232-A7C9-0BF69EED0369}" dt="2022-03-08T23:55:33.121" v="347" actId="27636"/>
        <pc:sldMkLst>
          <pc:docMk/>
          <pc:sldMk cId="0" sldId="259"/>
        </pc:sldMkLst>
        <pc:spChg chg="mod">
          <ac:chgData name="Nair, Satish S." userId="af50c098-07d3-4545-ad93-15c24b849386" providerId="ADAL" clId="{8D829164-27BF-4232-A7C9-0BF69EED0369}" dt="2022-03-08T23:55:33.121" v="347" actId="27636"/>
          <ac:spMkLst>
            <pc:docMk/>
            <pc:sldMk cId="0" sldId="259"/>
            <ac:spMk id="105" creationId="{00000000-0000-0000-0000-000000000000}"/>
          </ac:spMkLst>
        </pc:spChg>
      </pc:sldChg>
      <pc:sldChg chg="delSp modSp add mod">
        <pc:chgData name="Nair, Satish S." userId="af50c098-07d3-4545-ad93-15c24b849386" providerId="ADAL" clId="{8D829164-27BF-4232-A7C9-0BF69EED0369}" dt="2022-03-09T00:46:47.719" v="996" actId="20577"/>
        <pc:sldMkLst>
          <pc:docMk/>
          <pc:sldMk cId="3087700355" sldId="265"/>
        </pc:sldMkLst>
        <pc:spChg chg="del mod">
          <ac:chgData name="Nair, Satish S." userId="af50c098-07d3-4545-ad93-15c24b849386" providerId="ADAL" clId="{8D829164-27BF-4232-A7C9-0BF69EED0369}" dt="2022-03-09T00:11:48.404" v="914" actId="478"/>
          <ac:spMkLst>
            <pc:docMk/>
            <pc:sldMk cId="3087700355" sldId="265"/>
            <ac:spMk id="136" creationId="{00000000-0000-0000-0000-000000000000}"/>
          </ac:spMkLst>
        </pc:spChg>
        <pc:spChg chg="mod">
          <ac:chgData name="Nair, Satish S." userId="af50c098-07d3-4545-ad93-15c24b849386" providerId="ADAL" clId="{8D829164-27BF-4232-A7C9-0BF69EED0369}" dt="2022-03-09T00:46:47.719" v="996" actId="20577"/>
          <ac:spMkLst>
            <pc:docMk/>
            <pc:sldMk cId="3087700355" sldId="265"/>
            <ac:spMk id="137" creationId="{00000000-0000-0000-0000-000000000000}"/>
          </ac:spMkLst>
        </pc:spChg>
      </pc:sldChg>
    </pc:docChg>
  </pc:docChgLst>
  <pc:docChgLst>
    <pc:chgData name="Choudhry, Khuram (MU-Student)" userId="S::kac2cf@umsystem.edu::cadea62f-9e4d-42b9-ba20-db00c8b5199e" providerId="AD" clId="Web-{34B34FB8-AF80-E14E-7183-9598AE6798DC}"/>
    <pc:docChg chg="modSld">
      <pc:chgData name="Choudhry, Khuram (MU-Student)" userId="S::kac2cf@umsystem.edu::cadea62f-9e4d-42b9-ba20-db00c8b5199e" providerId="AD" clId="Web-{34B34FB8-AF80-E14E-7183-9598AE6798DC}" dt="2023-10-28T21:26:53.491" v="17" actId="20577"/>
      <pc:docMkLst>
        <pc:docMk/>
      </pc:docMkLst>
      <pc:sldChg chg="modSp">
        <pc:chgData name="Choudhry, Khuram (MU-Student)" userId="S::kac2cf@umsystem.edu::cadea62f-9e4d-42b9-ba20-db00c8b5199e" providerId="AD" clId="Web-{34B34FB8-AF80-E14E-7183-9598AE6798DC}" dt="2023-10-28T21:25:52.052" v="1" actId="20577"/>
        <pc:sldMkLst>
          <pc:docMk/>
          <pc:sldMk cId="0" sldId="260"/>
        </pc:sldMkLst>
        <pc:spChg chg="mod">
          <ac:chgData name="Choudhry, Khuram (MU-Student)" userId="S::kac2cf@umsystem.edu::cadea62f-9e4d-42b9-ba20-db00c8b5199e" providerId="AD" clId="Web-{34B34FB8-AF80-E14E-7183-9598AE6798DC}" dt="2023-10-28T21:25:52.052" v="1" actId="20577"/>
          <ac:spMkLst>
            <pc:docMk/>
            <pc:sldMk cId="0" sldId="260"/>
            <ac:spMk id="111" creationId="{00000000-0000-0000-0000-000000000000}"/>
          </ac:spMkLst>
        </pc:spChg>
      </pc:sldChg>
      <pc:sldChg chg="modSp">
        <pc:chgData name="Choudhry, Khuram (MU-Student)" userId="S::kac2cf@umsystem.edu::cadea62f-9e4d-42b9-ba20-db00c8b5199e" providerId="AD" clId="Web-{34B34FB8-AF80-E14E-7183-9598AE6798DC}" dt="2023-10-28T21:26:53.491" v="17" actId="20577"/>
        <pc:sldMkLst>
          <pc:docMk/>
          <pc:sldMk cId="3692638333" sldId="266"/>
        </pc:sldMkLst>
        <pc:spChg chg="mod">
          <ac:chgData name="Choudhry, Khuram (MU-Student)" userId="S::kac2cf@umsystem.edu::cadea62f-9e4d-42b9-ba20-db00c8b5199e" providerId="AD" clId="Web-{34B34FB8-AF80-E14E-7183-9598AE6798DC}" dt="2023-10-28T21:26:53.491" v="17" actId="20577"/>
          <ac:spMkLst>
            <pc:docMk/>
            <pc:sldMk cId="3692638333" sldId="266"/>
            <ac:spMk id="2" creationId="{5BF7D0C2-E290-7DD0-0CC4-261CBBB5A5C6}"/>
          </ac:spMkLst>
        </pc:spChg>
      </pc:sldChg>
    </pc:docChg>
  </pc:docChgLst>
  <pc:docChgLst>
    <pc:chgData name="Nair, Satish S." userId="af50c098-07d3-4545-ad93-15c24b849386" providerId="ADAL" clId="{F4171314-0D9B-4D3D-8A8D-84E56B8C831B}"/>
    <pc:docChg chg="custSel addSld modSld">
      <pc:chgData name="Nair, Satish S." userId="af50c098-07d3-4545-ad93-15c24b849386" providerId="ADAL" clId="{F4171314-0D9B-4D3D-8A8D-84E56B8C831B}" dt="2023-11-03T23:48:25.189" v="2091" actId="20577"/>
      <pc:docMkLst>
        <pc:docMk/>
      </pc:docMkLst>
      <pc:sldChg chg="modSp mod">
        <pc:chgData name="Nair, Satish S." userId="af50c098-07d3-4545-ad93-15c24b849386" providerId="ADAL" clId="{F4171314-0D9B-4D3D-8A8D-84E56B8C831B}" dt="2023-11-03T23:06:25.768" v="1730" actId="20577"/>
        <pc:sldMkLst>
          <pc:docMk/>
          <pc:sldMk cId="0" sldId="259"/>
        </pc:sldMkLst>
        <pc:spChg chg="mod">
          <ac:chgData name="Nair, Satish S." userId="af50c098-07d3-4545-ad93-15c24b849386" providerId="ADAL" clId="{F4171314-0D9B-4D3D-8A8D-84E56B8C831B}" dt="2023-11-03T23:06:25.768" v="1730" actId="20577"/>
          <ac:spMkLst>
            <pc:docMk/>
            <pc:sldMk cId="0" sldId="259"/>
            <ac:spMk id="105" creationId="{00000000-0000-0000-0000-000000000000}"/>
          </ac:spMkLst>
        </pc:spChg>
      </pc:sldChg>
      <pc:sldChg chg="modSp mod">
        <pc:chgData name="Nair, Satish S." userId="af50c098-07d3-4545-ad93-15c24b849386" providerId="ADAL" clId="{F4171314-0D9B-4D3D-8A8D-84E56B8C831B}" dt="2023-11-03T16:18:28.914" v="1214" actId="20577"/>
        <pc:sldMkLst>
          <pc:docMk/>
          <pc:sldMk cId="0" sldId="264"/>
        </pc:sldMkLst>
        <pc:spChg chg="mod">
          <ac:chgData name="Nair, Satish S." userId="af50c098-07d3-4545-ad93-15c24b849386" providerId="ADAL" clId="{F4171314-0D9B-4D3D-8A8D-84E56B8C831B}" dt="2023-11-03T16:18:28.914" v="1214" actId="20577"/>
          <ac:spMkLst>
            <pc:docMk/>
            <pc:sldMk cId="0" sldId="264"/>
            <ac:spMk id="137" creationId="{00000000-0000-0000-0000-000000000000}"/>
          </ac:spMkLst>
        </pc:spChg>
      </pc:sldChg>
      <pc:sldChg chg="modSp mod">
        <pc:chgData name="Nair, Satish S." userId="af50c098-07d3-4545-ad93-15c24b849386" providerId="ADAL" clId="{F4171314-0D9B-4D3D-8A8D-84E56B8C831B}" dt="2023-11-03T16:22:41.058" v="1606" actId="20577"/>
        <pc:sldMkLst>
          <pc:docMk/>
          <pc:sldMk cId="3692638333" sldId="266"/>
        </pc:sldMkLst>
        <pc:spChg chg="mod">
          <ac:chgData name="Nair, Satish S." userId="af50c098-07d3-4545-ad93-15c24b849386" providerId="ADAL" clId="{F4171314-0D9B-4D3D-8A8D-84E56B8C831B}" dt="2023-11-03T16:22:41.058" v="1606" actId="20577"/>
          <ac:spMkLst>
            <pc:docMk/>
            <pc:sldMk cId="3692638333" sldId="266"/>
            <ac:spMk id="2" creationId="{5BF7D0C2-E290-7DD0-0CC4-261CBBB5A5C6}"/>
          </ac:spMkLst>
        </pc:spChg>
      </pc:sldChg>
      <pc:sldChg chg="modSp mod">
        <pc:chgData name="Nair, Satish S." userId="af50c098-07d3-4545-ad93-15c24b849386" providerId="ADAL" clId="{F4171314-0D9B-4D3D-8A8D-84E56B8C831B}" dt="2023-11-03T23:48:25.189" v="2091" actId="20577"/>
        <pc:sldMkLst>
          <pc:docMk/>
          <pc:sldMk cId="0" sldId="268"/>
        </pc:sldMkLst>
        <pc:spChg chg="mod">
          <ac:chgData name="Nair, Satish S." userId="af50c098-07d3-4545-ad93-15c24b849386" providerId="ADAL" clId="{F4171314-0D9B-4D3D-8A8D-84E56B8C831B}" dt="2023-11-03T16:19:54.865" v="1366" actId="1076"/>
          <ac:spMkLst>
            <pc:docMk/>
            <pc:sldMk cId="0" sldId="268"/>
            <ac:spMk id="5" creationId="{AA68538B-83ED-BE23-ECE9-ED9D0FC79EC0}"/>
          </ac:spMkLst>
        </pc:spChg>
        <pc:spChg chg="mod">
          <ac:chgData name="Nair, Satish S." userId="af50c098-07d3-4545-ad93-15c24b849386" providerId="ADAL" clId="{F4171314-0D9B-4D3D-8A8D-84E56B8C831B}" dt="2023-11-03T23:48:25.189" v="2091" actId="20577"/>
          <ac:spMkLst>
            <pc:docMk/>
            <pc:sldMk cId="0" sldId="268"/>
            <ac:spMk id="59" creationId="{00000000-0000-0000-0000-000000000000}"/>
          </ac:spMkLst>
        </pc:spChg>
      </pc:sldChg>
      <pc:sldChg chg="modSp mod">
        <pc:chgData name="Nair, Satish S." userId="af50c098-07d3-4545-ad93-15c24b849386" providerId="ADAL" clId="{F4171314-0D9B-4D3D-8A8D-84E56B8C831B}" dt="2023-11-03T23:47:31.584" v="2009" actId="20577"/>
        <pc:sldMkLst>
          <pc:docMk/>
          <pc:sldMk cId="3247134926" sldId="270"/>
        </pc:sldMkLst>
        <pc:spChg chg="mod">
          <ac:chgData name="Nair, Satish S." userId="af50c098-07d3-4545-ad93-15c24b849386" providerId="ADAL" clId="{F4171314-0D9B-4D3D-8A8D-84E56B8C831B}" dt="2023-11-03T23:47:31.584" v="2009" actId="20577"/>
          <ac:spMkLst>
            <pc:docMk/>
            <pc:sldMk cId="3247134926" sldId="270"/>
            <ac:spMk id="2" creationId="{5BF7D0C2-E290-7DD0-0CC4-261CBBB5A5C6}"/>
          </ac:spMkLst>
        </pc:spChg>
      </pc:sldChg>
      <pc:sldChg chg="modSp add mod">
        <pc:chgData name="Nair, Satish S." userId="af50c098-07d3-4545-ad93-15c24b849386" providerId="ADAL" clId="{F4171314-0D9B-4D3D-8A8D-84E56B8C831B}" dt="2023-11-03T16:17:06.721" v="1071" actId="20577"/>
        <pc:sldMkLst>
          <pc:docMk/>
          <pc:sldMk cId="3178566669" sldId="271"/>
        </pc:sldMkLst>
        <pc:spChg chg="mod">
          <ac:chgData name="Nair, Satish S." userId="af50c098-07d3-4545-ad93-15c24b849386" providerId="ADAL" clId="{F4171314-0D9B-4D3D-8A8D-84E56B8C831B}" dt="2023-11-03T16:17:06.721" v="1071" actId="20577"/>
          <ac:spMkLst>
            <pc:docMk/>
            <pc:sldMk cId="3178566669" sldId="271"/>
            <ac:spMk id="2" creationId="{5BF7D0C2-E290-7DD0-0CC4-261CBBB5A5C6}"/>
          </ac:spMkLst>
        </pc:spChg>
      </pc:sldChg>
      <pc:sldChg chg="addSp delSp modSp mod">
        <pc:chgData name="Nair, Satish S." userId="af50c098-07d3-4545-ad93-15c24b849386" providerId="ADAL" clId="{F4171314-0D9B-4D3D-8A8D-84E56B8C831B}" dt="2023-11-03T23:30:08.406" v="1931" actId="20577"/>
        <pc:sldMkLst>
          <pc:docMk/>
          <pc:sldMk cId="667324799" sldId="454"/>
        </pc:sldMkLst>
        <pc:spChg chg="del mod">
          <ac:chgData name="Nair, Satish S." userId="af50c098-07d3-4545-ad93-15c24b849386" providerId="ADAL" clId="{F4171314-0D9B-4D3D-8A8D-84E56B8C831B}" dt="2023-11-03T23:27:04.543" v="1740" actId="478"/>
          <ac:spMkLst>
            <pc:docMk/>
            <pc:sldMk cId="667324799" sldId="454"/>
            <ac:spMk id="2" creationId="{2688F916-9BB5-1D8B-15C7-C32255BCF0C2}"/>
          </ac:spMkLst>
        </pc:spChg>
        <pc:spChg chg="del">
          <ac:chgData name="Nair, Satish S." userId="af50c098-07d3-4545-ad93-15c24b849386" providerId="ADAL" clId="{F4171314-0D9B-4D3D-8A8D-84E56B8C831B}" dt="2023-11-03T16:41:46.755" v="1670" actId="478"/>
          <ac:spMkLst>
            <pc:docMk/>
            <pc:sldMk cId="667324799" sldId="454"/>
            <ac:spMk id="4" creationId="{5F1665EB-904E-1BDE-9975-FD4090C2110E}"/>
          </ac:spMkLst>
        </pc:spChg>
        <pc:spChg chg="del">
          <ac:chgData name="Nair, Satish S." userId="af50c098-07d3-4545-ad93-15c24b849386" providerId="ADAL" clId="{F4171314-0D9B-4D3D-8A8D-84E56B8C831B}" dt="2023-11-03T16:41:01.312" v="1607" actId="478"/>
          <ac:spMkLst>
            <pc:docMk/>
            <pc:sldMk cId="667324799" sldId="454"/>
            <ac:spMk id="5" creationId="{D8605C13-5FE8-1B82-46DF-25D30801917D}"/>
          </ac:spMkLst>
        </pc:spChg>
        <pc:spChg chg="add mod">
          <ac:chgData name="Nair, Satish S." userId="af50c098-07d3-4545-ad93-15c24b849386" providerId="ADAL" clId="{F4171314-0D9B-4D3D-8A8D-84E56B8C831B}" dt="2023-11-03T23:30:08.406" v="1931" actId="20577"/>
          <ac:spMkLst>
            <pc:docMk/>
            <pc:sldMk cId="667324799" sldId="454"/>
            <ac:spMk id="8" creationId="{4AFDA945-8E4C-25F6-7482-09B48963EEB1}"/>
          </ac:spMkLst>
        </pc:spChg>
        <pc:spChg chg="mod">
          <ac:chgData name="Nair, Satish S." userId="af50c098-07d3-4545-ad93-15c24b849386" providerId="ADAL" clId="{F4171314-0D9B-4D3D-8A8D-84E56B8C831B}" dt="2023-11-03T23:29:53.578" v="1898" actId="13926"/>
          <ac:spMkLst>
            <pc:docMk/>
            <pc:sldMk cId="667324799" sldId="454"/>
            <ac:spMk id="14" creationId="{2FD5547E-9696-50DD-ACA0-5B3C392A1D17}"/>
          </ac:spMkLst>
        </pc:spChg>
        <pc:picChg chg="add del mod">
          <ac:chgData name="Nair, Satish S." userId="af50c098-07d3-4545-ad93-15c24b849386" providerId="ADAL" clId="{F4171314-0D9B-4D3D-8A8D-84E56B8C831B}" dt="2023-11-03T23:26:59.284" v="1738" actId="478"/>
          <ac:picMkLst>
            <pc:docMk/>
            <pc:sldMk cId="667324799" sldId="454"/>
            <ac:picMk id="3" creationId="{456C91CF-CD2C-AAC1-9729-584572FBE3F3}"/>
          </ac:picMkLst>
        </pc:picChg>
        <pc:picChg chg="add mod">
          <ac:chgData name="Nair, Satish S." userId="af50c098-07d3-4545-ad93-15c24b849386" providerId="ADAL" clId="{F4171314-0D9B-4D3D-8A8D-84E56B8C831B}" dt="2023-11-03T23:28:47.499" v="1779" actId="1076"/>
          <ac:picMkLst>
            <pc:docMk/>
            <pc:sldMk cId="667324799" sldId="454"/>
            <ac:picMk id="7" creationId="{034032E9-586D-D817-4056-8F68BD7A4992}"/>
          </ac:picMkLst>
        </pc:picChg>
        <pc:picChg chg="del mod">
          <ac:chgData name="Nair, Satish S." userId="af50c098-07d3-4545-ad93-15c24b849386" providerId="ADAL" clId="{F4171314-0D9B-4D3D-8A8D-84E56B8C831B}" dt="2023-11-03T23:24:06.684" v="1731" actId="478"/>
          <ac:picMkLst>
            <pc:docMk/>
            <pc:sldMk cId="667324799" sldId="454"/>
            <ac:picMk id="10" creationId="{89BA1D60-52E1-6CEE-965D-8D047CEBFF3F}"/>
          </ac:picMkLst>
        </pc:picChg>
      </pc:sldChg>
      <pc:sldChg chg="modSp mod">
        <pc:chgData name="Nair, Satish S." userId="af50c098-07d3-4545-ad93-15c24b849386" providerId="ADAL" clId="{F4171314-0D9B-4D3D-8A8D-84E56B8C831B}" dt="2023-11-03T23:02:34.535" v="1671" actId="207"/>
        <pc:sldMkLst>
          <pc:docMk/>
          <pc:sldMk cId="442166330" sldId="459"/>
        </pc:sldMkLst>
        <pc:spChg chg="mod">
          <ac:chgData name="Nair, Satish S." userId="af50c098-07d3-4545-ad93-15c24b849386" providerId="ADAL" clId="{F4171314-0D9B-4D3D-8A8D-84E56B8C831B}" dt="2023-11-03T23:02:34.535" v="1671" actId="207"/>
          <ac:spMkLst>
            <pc:docMk/>
            <pc:sldMk cId="442166330" sldId="459"/>
            <ac:spMk id="4" creationId="{380F5BF7-DDC8-47F4-A104-478AAC13CA89}"/>
          </ac:spMkLst>
        </pc:spChg>
      </pc:sldChg>
      <pc:sldChg chg="addSp delSp modSp new mod">
        <pc:chgData name="Nair, Satish S." userId="af50c098-07d3-4545-ad93-15c24b849386" providerId="ADAL" clId="{F4171314-0D9B-4D3D-8A8D-84E56B8C831B}" dt="2023-11-03T23:45:49.344" v="2007" actId="14100"/>
        <pc:sldMkLst>
          <pc:docMk/>
          <pc:sldMk cId="92747461" sldId="460"/>
        </pc:sldMkLst>
        <pc:spChg chg="add mod">
          <ac:chgData name="Nair, Satish S." userId="af50c098-07d3-4545-ad93-15c24b849386" providerId="ADAL" clId="{F4171314-0D9B-4D3D-8A8D-84E56B8C831B}" dt="2023-11-03T23:45:49.344" v="2007" actId="14100"/>
          <ac:spMkLst>
            <pc:docMk/>
            <pc:sldMk cId="92747461" sldId="460"/>
            <ac:spMk id="6" creationId="{201E7465-4AA2-02D0-7246-2D5012F23CB5}"/>
          </ac:spMkLst>
        </pc:spChg>
        <pc:picChg chg="add del mod">
          <ac:chgData name="Nair, Satish S." userId="af50c098-07d3-4545-ad93-15c24b849386" providerId="ADAL" clId="{F4171314-0D9B-4D3D-8A8D-84E56B8C831B}" dt="2023-11-03T23:34:06.504" v="1939" actId="478"/>
          <ac:picMkLst>
            <pc:docMk/>
            <pc:sldMk cId="92747461" sldId="460"/>
            <ac:picMk id="3" creationId="{EA158276-DA6B-F49E-F8FD-C89D8816D530}"/>
          </ac:picMkLst>
        </pc:picChg>
        <pc:picChg chg="add del mod">
          <ac:chgData name="Nair, Satish S." userId="af50c098-07d3-4545-ad93-15c24b849386" providerId="ADAL" clId="{F4171314-0D9B-4D3D-8A8D-84E56B8C831B}" dt="2023-11-03T23:40:21.122" v="1941" actId="478"/>
          <ac:picMkLst>
            <pc:docMk/>
            <pc:sldMk cId="92747461" sldId="460"/>
            <ac:picMk id="4" creationId="{A39780FC-090A-DF10-56C9-9297743957CB}"/>
          </ac:picMkLst>
        </pc:picChg>
        <pc:picChg chg="add mod modCrop">
          <ac:chgData name="Nair, Satish S." userId="af50c098-07d3-4545-ad93-15c24b849386" providerId="ADAL" clId="{F4171314-0D9B-4D3D-8A8D-84E56B8C831B}" dt="2023-11-03T23:45:11.356" v="1946" actId="14100"/>
          <ac:picMkLst>
            <pc:docMk/>
            <pc:sldMk cId="92747461" sldId="460"/>
            <ac:picMk id="5" creationId="{B0DE3C11-E8BB-BC10-70A2-8BDF5B4223B9}"/>
          </ac:picMkLst>
        </pc:picChg>
      </pc:sldChg>
    </pc:docChg>
  </pc:docChgLst>
  <pc:docChgLst>
    <pc:chgData name="Nair, Satish S." userId="af50c098-07d3-4545-ad93-15c24b849386" providerId="ADAL" clId="{689E73A9-AF0B-4F09-9C1A-9108924608BE}"/>
    <pc:docChg chg="undo custSel addSld modSld">
      <pc:chgData name="Nair, Satish S." userId="af50c098-07d3-4545-ad93-15c24b849386" providerId="ADAL" clId="{689E73A9-AF0B-4F09-9C1A-9108924608BE}" dt="2022-09-09T15:33:58.496" v="1140" actId="20577"/>
      <pc:docMkLst>
        <pc:docMk/>
      </pc:docMkLst>
      <pc:sldChg chg="addSp modSp new mod">
        <pc:chgData name="Nair, Satish S." userId="af50c098-07d3-4545-ad93-15c24b849386" providerId="ADAL" clId="{689E73A9-AF0B-4F09-9C1A-9108924608BE}" dt="2022-09-09T15:33:58.496" v="1140" actId="20577"/>
        <pc:sldMkLst>
          <pc:docMk/>
          <pc:sldMk cId="3692638333" sldId="266"/>
        </pc:sldMkLst>
        <pc:spChg chg="add mod">
          <ac:chgData name="Nair, Satish S." userId="af50c098-07d3-4545-ad93-15c24b849386" providerId="ADAL" clId="{689E73A9-AF0B-4F09-9C1A-9108924608BE}" dt="2022-09-09T15:33:58.496" v="1140" actId="20577"/>
          <ac:spMkLst>
            <pc:docMk/>
            <pc:sldMk cId="3692638333" sldId="266"/>
            <ac:spMk id="2" creationId="{5BF7D0C2-E290-7DD0-0CC4-261CBBB5A5C6}"/>
          </ac:spMkLst>
        </pc:spChg>
      </pc:sldChg>
    </pc:docChg>
  </pc:docChgLst>
  <pc:docChgLst>
    <pc:chgData name="Nair, Satish S." userId="af50c098-07d3-4545-ad93-15c24b849386" providerId="ADAL" clId="{8A149409-C3CD-4C5B-95F0-99E5BA9392C4}"/>
    <pc:docChg chg="undo redo custSel addSld modSld">
      <pc:chgData name="Nair, Satish S." userId="af50c098-07d3-4545-ad93-15c24b849386" providerId="ADAL" clId="{8A149409-C3CD-4C5B-95F0-99E5BA9392C4}" dt="2023-11-02T02:26:25.741" v="869" actId="20577"/>
      <pc:docMkLst>
        <pc:docMk/>
      </pc:docMkLst>
      <pc:sldChg chg="modSp mod">
        <pc:chgData name="Nair, Satish S." userId="af50c098-07d3-4545-ad93-15c24b849386" providerId="ADAL" clId="{8A149409-C3CD-4C5B-95F0-99E5BA9392C4}" dt="2023-11-02T01:54:58.431" v="24" actId="20577"/>
        <pc:sldMkLst>
          <pc:docMk/>
          <pc:sldMk cId="0" sldId="256"/>
        </pc:sldMkLst>
        <pc:spChg chg="mod">
          <ac:chgData name="Nair, Satish S." userId="af50c098-07d3-4545-ad93-15c24b849386" providerId="ADAL" clId="{8A149409-C3CD-4C5B-95F0-99E5BA9392C4}" dt="2023-11-02T01:54:58.431" v="24" actId="20577"/>
          <ac:spMkLst>
            <pc:docMk/>
            <pc:sldMk cId="0" sldId="256"/>
            <ac:spMk id="87" creationId="{00000000-0000-0000-0000-000000000000}"/>
          </ac:spMkLst>
        </pc:spChg>
      </pc:sldChg>
      <pc:sldChg chg="modSp mod">
        <pc:chgData name="Nair, Satish S." userId="af50c098-07d3-4545-ad93-15c24b849386" providerId="ADAL" clId="{8A149409-C3CD-4C5B-95F0-99E5BA9392C4}" dt="2023-11-02T01:56:51.001" v="129" actId="20577"/>
        <pc:sldMkLst>
          <pc:docMk/>
          <pc:sldMk cId="0" sldId="259"/>
        </pc:sldMkLst>
        <pc:spChg chg="mod">
          <ac:chgData name="Nair, Satish S." userId="af50c098-07d3-4545-ad93-15c24b849386" providerId="ADAL" clId="{8A149409-C3CD-4C5B-95F0-99E5BA9392C4}" dt="2023-11-02T01:56:51.001" v="129" actId="20577"/>
          <ac:spMkLst>
            <pc:docMk/>
            <pc:sldMk cId="0" sldId="259"/>
            <ac:spMk id="104" creationId="{00000000-0000-0000-0000-000000000000}"/>
          </ac:spMkLst>
        </pc:spChg>
      </pc:sldChg>
      <pc:sldChg chg="modSp mod">
        <pc:chgData name="Nair, Satish S." userId="af50c098-07d3-4545-ad93-15c24b849386" providerId="ADAL" clId="{8A149409-C3CD-4C5B-95F0-99E5BA9392C4}" dt="2023-11-02T01:57:33.875" v="163" actId="20577"/>
        <pc:sldMkLst>
          <pc:docMk/>
          <pc:sldMk cId="0" sldId="260"/>
        </pc:sldMkLst>
        <pc:spChg chg="mod">
          <ac:chgData name="Nair, Satish S." userId="af50c098-07d3-4545-ad93-15c24b849386" providerId="ADAL" clId="{8A149409-C3CD-4C5B-95F0-99E5BA9392C4}" dt="2023-11-02T01:57:33.875" v="163" actId="20577"/>
          <ac:spMkLst>
            <pc:docMk/>
            <pc:sldMk cId="0" sldId="260"/>
            <ac:spMk id="111" creationId="{00000000-0000-0000-0000-000000000000}"/>
          </ac:spMkLst>
        </pc:spChg>
      </pc:sldChg>
      <pc:sldChg chg="modSp mod">
        <pc:chgData name="Nair, Satish S." userId="af50c098-07d3-4545-ad93-15c24b849386" providerId="ADAL" clId="{8A149409-C3CD-4C5B-95F0-99E5BA9392C4}" dt="2023-11-02T02:02:54.304" v="355" actId="179"/>
        <pc:sldMkLst>
          <pc:docMk/>
          <pc:sldMk cId="0" sldId="261"/>
        </pc:sldMkLst>
        <pc:spChg chg="mod">
          <ac:chgData name="Nair, Satish S." userId="af50c098-07d3-4545-ad93-15c24b849386" providerId="ADAL" clId="{8A149409-C3CD-4C5B-95F0-99E5BA9392C4}" dt="2023-11-02T02:02:54.304" v="355" actId="179"/>
          <ac:spMkLst>
            <pc:docMk/>
            <pc:sldMk cId="0" sldId="261"/>
            <ac:spMk id="117" creationId="{00000000-0000-0000-0000-000000000000}"/>
          </ac:spMkLst>
        </pc:spChg>
      </pc:sldChg>
      <pc:sldChg chg="modSp mod">
        <pc:chgData name="Nair, Satish S." userId="af50c098-07d3-4545-ad93-15c24b849386" providerId="ADAL" clId="{8A149409-C3CD-4C5B-95F0-99E5BA9392C4}" dt="2023-11-02T02:05:38.941" v="582" actId="20577"/>
        <pc:sldMkLst>
          <pc:docMk/>
          <pc:sldMk cId="0" sldId="262"/>
        </pc:sldMkLst>
        <pc:spChg chg="mod">
          <ac:chgData name="Nair, Satish S." userId="af50c098-07d3-4545-ad93-15c24b849386" providerId="ADAL" clId="{8A149409-C3CD-4C5B-95F0-99E5BA9392C4}" dt="2023-11-02T02:05:38.941" v="582" actId="20577"/>
          <ac:spMkLst>
            <pc:docMk/>
            <pc:sldMk cId="0" sldId="262"/>
            <ac:spMk id="123" creationId="{00000000-0000-0000-0000-000000000000}"/>
          </ac:spMkLst>
        </pc:spChg>
      </pc:sldChg>
      <pc:sldChg chg="modSp mod">
        <pc:chgData name="Nair, Satish S." userId="af50c098-07d3-4545-ad93-15c24b849386" providerId="ADAL" clId="{8A149409-C3CD-4C5B-95F0-99E5BA9392C4}" dt="2023-11-02T02:23:58.774" v="586" actId="20577"/>
        <pc:sldMkLst>
          <pc:docMk/>
          <pc:sldMk cId="3692638333" sldId="266"/>
        </pc:sldMkLst>
        <pc:spChg chg="mod">
          <ac:chgData name="Nair, Satish S." userId="af50c098-07d3-4545-ad93-15c24b849386" providerId="ADAL" clId="{8A149409-C3CD-4C5B-95F0-99E5BA9392C4}" dt="2023-11-02T02:23:58.774" v="586" actId="20577"/>
          <ac:spMkLst>
            <pc:docMk/>
            <pc:sldMk cId="3692638333" sldId="266"/>
            <ac:spMk id="2" creationId="{5BF7D0C2-E290-7DD0-0CC4-261CBBB5A5C6}"/>
          </ac:spMkLst>
        </pc:spChg>
      </pc:sldChg>
      <pc:sldChg chg="modSp mod">
        <pc:chgData name="Nair, Satish S." userId="af50c098-07d3-4545-ad93-15c24b849386" providerId="ADAL" clId="{8A149409-C3CD-4C5B-95F0-99E5BA9392C4}" dt="2023-11-02T01:55:41.423" v="53" actId="20577"/>
        <pc:sldMkLst>
          <pc:docMk/>
          <pc:sldMk cId="3086603721" sldId="269"/>
        </pc:sldMkLst>
        <pc:spChg chg="mod">
          <ac:chgData name="Nair, Satish S." userId="af50c098-07d3-4545-ad93-15c24b849386" providerId="ADAL" clId="{8A149409-C3CD-4C5B-95F0-99E5BA9392C4}" dt="2023-11-02T01:55:41.423" v="53" actId="20577"/>
          <ac:spMkLst>
            <pc:docMk/>
            <pc:sldMk cId="3086603721" sldId="269"/>
            <ac:spMk id="7" creationId="{CCBC3A6F-1BB3-4D39-5940-0B8BB034EC5B}"/>
          </ac:spMkLst>
        </pc:spChg>
      </pc:sldChg>
      <pc:sldChg chg="modSp add mod">
        <pc:chgData name="Nair, Satish S." userId="af50c098-07d3-4545-ad93-15c24b849386" providerId="ADAL" clId="{8A149409-C3CD-4C5B-95F0-99E5BA9392C4}" dt="2023-11-02T02:26:25.741" v="869" actId="20577"/>
        <pc:sldMkLst>
          <pc:docMk/>
          <pc:sldMk cId="3247134926" sldId="270"/>
        </pc:sldMkLst>
        <pc:spChg chg="mod">
          <ac:chgData name="Nair, Satish S." userId="af50c098-07d3-4545-ad93-15c24b849386" providerId="ADAL" clId="{8A149409-C3CD-4C5B-95F0-99E5BA9392C4}" dt="2023-11-02T02:26:25.741" v="869" actId="20577"/>
          <ac:spMkLst>
            <pc:docMk/>
            <pc:sldMk cId="3247134926" sldId="270"/>
            <ac:spMk id="2" creationId="{5BF7D0C2-E290-7DD0-0CC4-261CBBB5A5C6}"/>
          </ac:spMkLst>
        </pc:spChg>
      </pc:sldChg>
    </pc:docChg>
  </pc:docChgLst>
  <pc:docChgLst>
    <pc:chgData name="Choudhry, Khuram (MU-Student)" userId="S::kac2cf@umsystem.edu::cadea62f-9e4d-42b9-ba20-db00c8b5199e" providerId="AD" clId="Web-{CF8D6599-37E1-E2A2-56B9-B3B7374B8CCF}"/>
    <pc:docChg chg="modSld">
      <pc:chgData name="Choudhry, Khuram (MU-Student)" userId="S::kac2cf@umsystem.edu::cadea62f-9e4d-42b9-ba20-db00c8b5199e" providerId="AD" clId="Web-{CF8D6599-37E1-E2A2-56B9-B3B7374B8CCF}" dt="2023-11-07T04:26:31.380" v="1" actId="20577"/>
      <pc:docMkLst>
        <pc:docMk/>
      </pc:docMkLst>
      <pc:sldChg chg="modSp">
        <pc:chgData name="Choudhry, Khuram (MU-Student)" userId="S::kac2cf@umsystem.edu::cadea62f-9e4d-42b9-ba20-db00c8b5199e" providerId="AD" clId="Web-{CF8D6599-37E1-E2A2-56B9-B3B7374B8CCF}" dt="2023-11-07T04:26:31.380" v="1" actId="20577"/>
        <pc:sldMkLst>
          <pc:docMk/>
          <pc:sldMk cId="3086603721" sldId="269"/>
        </pc:sldMkLst>
        <pc:spChg chg="mod">
          <ac:chgData name="Choudhry, Khuram (MU-Student)" userId="S::kac2cf@umsystem.edu::cadea62f-9e4d-42b9-ba20-db00c8b5199e" providerId="AD" clId="Web-{CF8D6599-37E1-E2A2-56B9-B3B7374B8CCF}" dt="2023-11-07T04:26:31.380" v="1" actId="20577"/>
          <ac:spMkLst>
            <pc:docMk/>
            <pc:sldMk cId="3086603721" sldId="269"/>
            <ac:spMk id="8" creationId="{7449829A-743F-545E-91A1-5F3CEA3506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d30dd095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d30dd095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26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97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de95b0d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de95b0d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406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754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781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1.xml"/><Relationship Id="rId1" Type="http://schemas.openxmlformats.org/officeDocument/2006/relationships/video" Target="https://www.youtube.com/embed/Jk0omMiuYd4?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KhuramC/Fear-Lesson-Plans"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tificamerican.com/article/on-the-nature-of-fear/"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hyperlink" Target="10.1038/scientificamerican0410-44" TargetMode="External"/><Relationship Id="rId4" Type="http://schemas.openxmlformats.org/officeDocument/2006/relationships/hyperlink" Target="https://www.psychologicalscience.org/observer/redefining-fear#:~:text=The%20conclusion%20has%20been%20that,present%20and%20without%20feeling%20fea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d7Jdug5SRc&amp;embeds_referring_euri=https%3A%2F%2Fy4yhnak1uc-496ff2e9c6d22116-0-colab.googleusercontent.com%2F&amp;source_ve_path=MTY0OTksMCwyODY2Ng&amp;feature=emb_logo"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i2gqhHw1N0"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6183"/>
        </a:solidFill>
        <a:effectLst/>
      </p:bgPr>
    </p:bg>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212436" y="0"/>
            <a:ext cx="12404436" cy="7343726"/>
          </a:xfrm>
          <a:prstGeom prst="rect">
            <a:avLst/>
          </a:prstGeom>
          <a:noFill/>
          <a:ln>
            <a:noFill/>
          </a:ln>
        </p:spPr>
      </p:pic>
      <p:pic>
        <p:nvPicPr>
          <p:cNvPr id="85" name="Google Shape;85;p1"/>
          <p:cNvPicPr preferRelativeResize="0"/>
          <p:nvPr/>
        </p:nvPicPr>
        <p:blipFill rotWithShape="1">
          <a:blip r:embed="rId4">
            <a:alphaModFix/>
          </a:blip>
          <a:srcRect/>
          <a:stretch/>
        </p:blipFill>
        <p:spPr>
          <a:xfrm>
            <a:off x="606876" y="1358167"/>
            <a:ext cx="10978248" cy="1686762"/>
          </a:xfrm>
          <a:prstGeom prst="rect">
            <a:avLst/>
          </a:prstGeom>
          <a:noFill/>
          <a:ln>
            <a:noFill/>
          </a:ln>
        </p:spPr>
      </p:pic>
      <p:pic>
        <p:nvPicPr>
          <p:cNvPr id="86" name="Google Shape;86;p1"/>
          <p:cNvPicPr preferRelativeResize="0"/>
          <p:nvPr/>
        </p:nvPicPr>
        <p:blipFill rotWithShape="1">
          <a:blip r:embed="rId5">
            <a:alphaModFix/>
          </a:blip>
          <a:srcRect/>
          <a:stretch/>
        </p:blipFill>
        <p:spPr>
          <a:xfrm>
            <a:off x="1876425" y="3671863"/>
            <a:ext cx="8439150" cy="838200"/>
          </a:xfrm>
          <a:prstGeom prst="rect">
            <a:avLst/>
          </a:prstGeom>
          <a:noFill/>
          <a:ln>
            <a:noFill/>
          </a:ln>
        </p:spPr>
      </p:pic>
      <p:sp>
        <p:nvSpPr>
          <p:cNvPr id="87" name="Google Shape;87;p1"/>
          <p:cNvSpPr txBox="1"/>
          <p:nvPr/>
        </p:nvSpPr>
        <p:spPr>
          <a:xfrm>
            <a:off x="2164080" y="3870960"/>
            <a:ext cx="772668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Calibri"/>
                <a:ea typeface="Calibri"/>
                <a:cs typeface="Calibri"/>
                <a:sym typeface="Calibri"/>
              </a:rPr>
              <a:t>What is Fear?  What is reward?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8"/>
          <p:cNvSpPr txBox="1">
            <a:spLocks noGrp="1"/>
          </p:cNvSpPr>
          <p:nvPr>
            <p:ph type="title"/>
          </p:nvPr>
        </p:nvSpPr>
        <p:spPr>
          <a:xfrm>
            <a:off x="760141" y="155558"/>
            <a:ext cx="10246112" cy="53812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sz="3600" b="1"/>
              <a:t>How is the brain involved in learning fear?</a:t>
            </a:r>
            <a:endParaRPr sz="3600" b="1"/>
          </a:p>
        </p:txBody>
      </p:sp>
      <p:sp>
        <p:nvSpPr>
          <p:cNvPr id="123" name="Google Shape;123;p8"/>
          <p:cNvSpPr txBox="1">
            <a:spLocks noGrp="1"/>
          </p:cNvSpPr>
          <p:nvPr>
            <p:ph type="body" idx="1"/>
          </p:nvPr>
        </p:nvSpPr>
        <p:spPr>
          <a:xfrm>
            <a:off x="113371" y="905554"/>
            <a:ext cx="7502429" cy="5439489"/>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ts val="2800"/>
              <a:buChar char="•"/>
            </a:pPr>
            <a:r>
              <a:rPr lang="en-US" dirty="0"/>
              <a:t>The brain is a complex organ responsible for thinking, emotion, memory, vision, and several processes that allow the body to function – and is the “computer of the body”</a:t>
            </a:r>
            <a:endParaRPr dirty="0"/>
          </a:p>
          <a:p>
            <a:pPr marL="228600" lvl="0" indent="-228600" algn="l" rtl="0">
              <a:lnSpc>
                <a:spcPct val="90000"/>
              </a:lnSpc>
              <a:spcBef>
                <a:spcPts val="0"/>
              </a:spcBef>
              <a:spcAft>
                <a:spcPts val="0"/>
              </a:spcAft>
              <a:buClr>
                <a:schemeClr val="dk1"/>
              </a:buClr>
              <a:buSzPts val="2800"/>
              <a:buChar char="•"/>
            </a:pPr>
            <a:r>
              <a:rPr lang="en-US" dirty="0"/>
              <a:t>There is part of the brain called the </a:t>
            </a:r>
            <a:r>
              <a:rPr lang="en-US" dirty="0">
                <a:highlight>
                  <a:srgbClr val="FFFF00"/>
                </a:highlight>
              </a:rPr>
              <a:t>amygdala</a:t>
            </a:r>
            <a:r>
              <a:rPr lang="en-US" dirty="0"/>
              <a:t> that is involved in processing and learning fear.</a:t>
            </a:r>
            <a:endParaRPr lang="en-US" dirty="0">
              <a:highlight>
                <a:srgbClr val="FFFF00"/>
              </a:highlight>
            </a:endParaRPr>
          </a:p>
          <a:p>
            <a:pPr marL="228600" lvl="0" indent="-228600" algn="l" rtl="0">
              <a:lnSpc>
                <a:spcPct val="90000"/>
              </a:lnSpc>
              <a:spcBef>
                <a:spcPts val="0"/>
              </a:spcBef>
              <a:spcAft>
                <a:spcPts val="0"/>
              </a:spcAft>
              <a:buClr>
                <a:schemeClr val="dk1"/>
              </a:buClr>
              <a:buSzPts val="2800"/>
              <a:buChar char="•"/>
            </a:pPr>
            <a:r>
              <a:rPr lang="en-US" dirty="0"/>
              <a:t>The schematic shows how the amygdala was involved in the tone and shock experiment. Amygdala interacts with several regions and is thought to implement behavioral responses via projections from its output site (Ce nucleus).</a:t>
            </a:r>
          </a:p>
          <a:p>
            <a:pPr marL="228600" lvl="0" indent="-228600" algn="l" rtl="0">
              <a:lnSpc>
                <a:spcPct val="90000"/>
              </a:lnSpc>
              <a:spcBef>
                <a:spcPts val="0"/>
              </a:spcBef>
              <a:spcAft>
                <a:spcPts val="0"/>
              </a:spcAft>
              <a:buClr>
                <a:schemeClr val="dk1"/>
              </a:buClr>
              <a:buSzPts val="2800"/>
              <a:buChar char="•"/>
            </a:pPr>
            <a:r>
              <a:rPr lang="en-US" dirty="0"/>
              <a:t>These are the neural pathways and regions that implement fear! We will study more about neural pathways in later activities.</a:t>
            </a:r>
          </a:p>
          <a:p>
            <a:pPr marL="228600" indent="-228600">
              <a:spcBef>
                <a:spcPts val="0"/>
              </a:spcBef>
              <a:buSzPts val="2800"/>
            </a:pPr>
            <a:r>
              <a:rPr lang="en-US" dirty="0"/>
              <a:t>OPTIONAL- the output from Ce goes to periaqueductal gyrus (PAG) to implement freezing, to lateral hypothalamus to increase blood pressure and paraventricular nucleus to release hormones. This lecture will only focus on the initial pathway.</a:t>
            </a:r>
          </a:p>
          <a:p>
            <a:pPr marL="228600" lvl="0" indent="-228600" algn="l" rtl="0">
              <a:lnSpc>
                <a:spcPct val="90000"/>
              </a:lnSpc>
              <a:spcBef>
                <a:spcPts val="0"/>
              </a:spcBef>
              <a:spcAft>
                <a:spcPts val="0"/>
              </a:spcAft>
              <a:buClr>
                <a:schemeClr val="dk1"/>
              </a:buClr>
              <a:buSzPts val="2800"/>
              <a:buChar char="•"/>
            </a:pPr>
            <a:endParaRPr lang="en-US" dirty="0"/>
          </a:p>
        </p:txBody>
      </p:sp>
      <p:pic>
        <p:nvPicPr>
          <p:cNvPr id="124" name="Google Shape;124;p8" descr="Diagram&#10;&#10;Description automatically generated"/>
          <p:cNvPicPr preferRelativeResize="0"/>
          <p:nvPr/>
        </p:nvPicPr>
        <p:blipFill rotWithShape="1">
          <a:blip r:embed="rId3">
            <a:alphaModFix/>
          </a:blip>
          <a:srcRect/>
          <a:stretch/>
        </p:blipFill>
        <p:spPr>
          <a:xfrm>
            <a:off x="7615800" y="724830"/>
            <a:ext cx="4276700" cy="5439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brain activity">
            <a:extLst>
              <a:ext uri="{FF2B5EF4-FFF2-40B4-BE49-F238E27FC236}">
                <a16:creationId xmlns:a16="http://schemas.microsoft.com/office/drawing/2014/main" id="{B0DE3C11-E8BB-BC10-70A2-8BDF5B4223B9}"/>
              </a:ext>
            </a:extLst>
          </p:cNvPr>
          <p:cNvPicPr>
            <a:picLocks noChangeAspect="1"/>
          </p:cNvPicPr>
          <p:nvPr/>
        </p:nvPicPr>
        <p:blipFill rotWithShape="1">
          <a:blip r:embed="rId2">
            <a:extLst>
              <a:ext uri="{28A0092B-C50C-407E-A947-70E740481C1C}">
                <a14:useLocalDpi xmlns:a14="http://schemas.microsoft.com/office/drawing/2010/main" val="0"/>
              </a:ext>
            </a:extLst>
          </a:blip>
          <a:srcRect l="6862" t="25779" r="6471" b="15687"/>
          <a:stretch/>
        </p:blipFill>
        <p:spPr>
          <a:xfrm>
            <a:off x="970428" y="1333500"/>
            <a:ext cx="9830922" cy="4979792"/>
          </a:xfrm>
          <a:prstGeom prst="rect">
            <a:avLst/>
          </a:prstGeom>
        </p:spPr>
      </p:pic>
      <p:sp>
        <p:nvSpPr>
          <p:cNvPr id="6" name="TextBox 5">
            <a:extLst>
              <a:ext uri="{FF2B5EF4-FFF2-40B4-BE49-F238E27FC236}">
                <a16:creationId xmlns:a16="http://schemas.microsoft.com/office/drawing/2014/main" id="{201E7465-4AA2-02D0-7246-2D5012F23CB5}"/>
              </a:ext>
            </a:extLst>
          </p:cNvPr>
          <p:cNvSpPr txBox="1"/>
          <p:nvPr/>
        </p:nvSpPr>
        <p:spPr>
          <a:xfrm>
            <a:off x="2328862" y="419100"/>
            <a:ext cx="8005763" cy="584775"/>
          </a:xfrm>
          <a:prstGeom prst="rect">
            <a:avLst/>
          </a:prstGeom>
          <a:noFill/>
        </p:spPr>
        <p:txBody>
          <a:bodyPr wrap="square" rtlCol="0">
            <a:spAutoFit/>
          </a:bodyPr>
          <a:lstStyle/>
          <a:p>
            <a:r>
              <a:rPr lang="en-US" sz="3200" b="1" dirty="0"/>
              <a:t>Both tone and shock pathways together</a:t>
            </a:r>
          </a:p>
        </p:txBody>
      </p:sp>
    </p:spTree>
    <p:extLst>
      <p:ext uri="{BB962C8B-B14F-4D97-AF65-F5344CB8AC3E}">
        <p14:creationId xmlns:p14="http://schemas.microsoft.com/office/powerpoint/2010/main" val="9274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D710B-4110-068C-8813-BDD23BF40A4A}"/>
              </a:ext>
            </a:extLst>
          </p:cNvPr>
          <p:cNvSpPr txBox="1"/>
          <p:nvPr/>
        </p:nvSpPr>
        <p:spPr>
          <a:xfrm>
            <a:off x="7991474" y="1704975"/>
            <a:ext cx="3686175" cy="1938992"/>
          </a:xfrm>
          <a:prstGeom prst="rect">
            <a:avLst/>
          </a:prstGeom>
          <a:noFill/>
        </p:spPr>
        <p:txBody>
          <a:bodyPr wrap="square" rtlCol="0">
            <a:spAutoFit/>
          </a:bodyPr>
          <a:lstStyle/>
          <a:p>
            <a:r>
              <a:rPr lang="en-US" sz="2400" b="1" dirty="0"/>
              <a:t>Humans have two almond sized amygdala on either side of your head, shown in red in the figures on the left</a:t>
            </a:r>
          </a:p>
        </p:txBody>
      </p:sp>
      <p:pic>
        <p:nvPicPr>
          <p:cNvPr id="1028" name="Picture 4" descr="Brain amygdala anatomy Amygdala and limbic system concept. Human brain anatomy in male silhouette. Cerebral cortex and cerebrum medical poster flat vector illustration for clinic or education. amygdala stock illustrations">
            <a:extLst>
              <a:ext uri="{FF2B5EF4-FFF2-40B4-BE49-F238E27FC236}">
                <a16:creationId xmlns:a16="http://schemas.microsoft.com/office/drawing/2014/main" id="{C4B1A208-66C3-705D-FFF4-F4FC7B2B6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9" t="11193" r="8044" b="12458"/>
          <a:stretch/>
        </p:blipFill>
        <p:spPr bwMode="auto">
          <a:xfrm>
            <a:off x="247649" y="1104899"/>
            <a:ext cx="7267376" cy="4229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8E0C8A-4986-9A1A-58BB-F6AAF70983EC}"/>
              </a:ext>
            </a:extLst>
          </p:cNvPr>
          <p:cNvSpPr txBox="1"/>
          <p:nvPr/>
        </p:nvSpPr>
        <p:spPr>
          <a:xfrm>
            <a:off x="5408341" y="612456"/>
            <a:ext cx="1375317" cy="369332"/>
          </a:xfrm>
          <a:prstGeom prst="rect">
            <a:avLst/>
          </a:prstGeom>
          <a:noFill/>
        </p:spPr>
        <p:txBody>
          <a:bodyPr wrap="square" rtlCol="0">
            <a:spAutoFit/>
          </a:bodyPr>
          <a:lstStyle/>
          <a:p>
            <a:r>
              <a:rPr lang="en-US" sz="1800" b="1" dirty="0"/>
              <a:t>Front View</a:t>
            </a:r>
          </a:p>
        </p:txBody>
      </p:sp>
      <p:sp>
        <p:nvSpPr>
          <p:cNvPr id="4" name="TextBox 3">
            <a:extLst>
              <a:ext uri="{FF2B5EF4-FFF2-40B4-BE49-F238E27FC236}">
                <a16:creationId xmlns:a16="http://schemas.microsoft.com/office/drawing/2014/main" id="{37D4F764-8AA3-6655-6F2B-558B9BC4A143}"/>
              </a:ext>
            </a:extLst>
          </p:cNvPr>
          <p:cNvSpPr txBox="1"/>
          <p:nvPr/>
        </p:nvSpPr>
        <p:spPr>
          <a:xfrm>
            <a:off x="1451609" y="612456"/>
            <a:ext cx="1375317" cy="369332"/>
          </a:xfrm>
          <a:prstGeom prst="rect">
            <a:avLst/>
          </a:prstGeom>
          <a:noFill/>
        </p:spPr>
        <p:txBody>
          <a:bodyPr wrap="square" rtlCol="0">
            <a:spAutoFit/>
          </a:bodyPr>
          <a:lstStyle/>
          <a:p>
            <a:r>
              <a:rPr lang="en-US" sz="1800" b="1" dirty="0"/>
              <a:t>Side View</a:t>
            </a:r>
          </a:p>
        </p:txBody>
      </p:sp>
    </p:spTree>
    <p:extLst>
      <p:ext uri="{BB962C8B-B14F-4D97-AF65-F5344CB8AC3E}">
        <p14:creationId xmlns:p14="http://schemas.microsoft.com/office/powerpoint/2010/main" val="109155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nline Media 5" title="What is FEAR and why do YOU feel Scared?">
            <a:hlinkClick r:id="" action="ppaction://media"/>
            <a:extLst>
              <a:ext uri="{FF2B5EF4-FFF2-40B4-BE49-F238E27FC236}">
                <a16:creationId xmlns:a16="http://schemas.microsoft.com/office/drawing/2014/main" id="{D0ED13A2-18D0-F145-161D-E95A98FA9FCE}"/>
              </a:ext>
            </a:extLst>
          </p:cNvPr>
          <p:cNvPicPr>
            <a:picLocks noRot="1" noChangeAspect="1"/>
          </p:cNvPicPr>
          <p:nvPr>
            <a:videoFile r:link="rId1"/>
          </p:nvPr>
        </p:nvPicPr>
        <p:blipFill>
          <a:blip r:embed="rId3"/>
          <a:stretch>
            <a:fillRect/>
          </a:stretch>
        </p:blipFill>
        <p:spPr>
          <a:xfrm>
            <a:off x="6096000" y="1435974"/>
            <a:ext cx="4727808" cy="2671211"/>
          </a:xfrm>
          <a:prstGeom prst="rect">
            <a:avLst/>
          </a:prstGeom>
        </p:spPr>
      </p:pic>
      <p:sp>
        <p:nvSpPr>
          <p:cNvPr id="8" name="TextBox 7">
            <a:extLst>
              <a:ext uri="{FF2B5EF4-FFF2-40B4-BE49-F238E27FC236}">
                <a16:creationId xmlns:a16="http://schemas.microsoft.com/office/drawing/2014/main" id="{F9DC02F3-370B-8A72-C437-52034F6905CE}"/>
              </a:ext>
            </a:extLst>
          </p:cNvPr>
          <p:cNvSpPr txBox="1"/>
          <p:nvPr/>
        </p:nvSpPr>
        <p:spPr>
          <a:xfrm>
            <a:off x="311151" y="2294525"/>
            <a:ext cx="5567306" cy="954107"/>
          </a:xfrm>
          <a:prstGeom prst="rect">
            <a:avLst/>
          </a:prstGeom>
          <a:noFill/>
        </p:spPr>
        <p:txBody>
          <a:bodyPr wrap="square">
            <a:spAutoFit/>
          </a:bodyPr>
          <a:lstStyle/>
          <a:p>
            <a:pPr algn="l"/>
            <a:r>
              <a:rPr lang="en-US" sz="2800" b="1" i="0" dirty="0">
                <a:solidFill>
                  <a:srgbClr val="030303"/>
                </a:solidFill>
                <a:effectLst/>
                <a:latin typeface="YouTube Sans"/>
              </a:rPr>
              <a:t>What is FEAR and why do YOU feel Scared? </a:t>
            </a:r>
            <a:r>
              <a:rPr lang="en-US" sz="2800" dirty="0">
                <a:solidFill>
                  <a:srgbClr val="030303"/>
                </a:solidFill>
                <a:latin typeface="YouTube Sans"/>
              </a:rPr>
              <a:t>(4.5 min) Beautiful Science </a:t>
            </a:r>
            <a:endParaRPr lang="en-US" sz="2800" i="0" dirty="0">
              <a:solidFill>
                <a:srgbClr val="030303"/>
              </a:solidFill>
              <a:effectLst/>
              <a:latin typeface="YouTube Sans"/>
            </a:endParaRPr>
          </a:p>
        </p:txBody>
      </p:sp>
    </p:spTree>
    <p:extLst>
      <p:ext uri="{BB962C8B-B14F-4D97-AF65-F5344CB8AC3E}">
        <p14:creationId xmlns:p14="http://schemas.microsoft.com/office/powerpoint/2010/main" val="13446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371475" y="232007"/>
            <a:ext cx="11344275" cy="6201698"/>
          </a:xfrm>
          <a:prstGeom prst="rect">
            <a:avLst/>
          </a:prstGeom>
          <a:noFill/>
        </p:spPr>
        <p:txBody>
          <a:bodyPr wrap="square" lIns="91440" tIns="45720" rIns="91440" bIns="45720" rtlCol="0" anchor="t">
            <a:spAutoFit/>
          </a:bodyPr>
          <a:lstStyle/>
          <a:p>
            <a:pPr algn="ctr"/>
            <a:r>
              <a:rPr lang="en-US" sz="2800" b="1" dirty="0"/>
              <a:t>ACTIVITY – 1 (Sketching)</a:t>
            </a:r>
          </a:p>
          <a:p>
            <a:r>
              <a:rPr lang="en-US" sz="2400" dirty="0"/>
              <a:t>In the rodent fear conditioning video that you saw, the tone enters the brain via the ear and travels to the amygdala as electric impulses (spikes), via the axon (like a wire). The shock enters the brain via the foot of the rodent and also goes to the </a:t>
            </a:r>
            <a:r>
              <a:rPr lang="en-US" sz="2400" u="sng" dirty="0"/>
              <a:t>same</a:t>
            </a:r>
            <a:r>
              <a:rPr lang="en-US" sz="2400" dirty="0"/>
              <a:t> amygdala neuron via its own axon. All sensory signals typically go through a region of the brain called the thalamus, which is essentially a relay station.</a:t>
            </a:r>
          </a:p>
          <a:p>
            <a:endParaRPr lang="en-US" sz="2400" dirty="0"/>
          </a:p>
          <a:p>
            <a:r>
              <a:rPr lang="en-US" sz="2400" b="1" u="sng" dirty="0"/>
              <a:t>TO DO</a:t>
            </a:r>
            <a:r>
              <a:rPr lang="en-US" sz="2400" dirty="0"/>
              <a:t>:</a:t>
            </a:r>
          </a:p>
          <a:p>
            <a:endParaRPr lang="en-US" sz="900" dirty="0"/>
          </a:p>
          <a:p>
            <a:pPr marL="285750" indent="-285750">
              <a:buFont typeface="Arial" panose="020B0604020202020204" pitchFamily="34" charset="0"/>
              <a:buChar char="•"/>
            </a:pPr>
            <a:r>
              <a:rPr lang="en-US" sz="2400" dirty="0"/>
              <a:t>Sketch a human face in the front view and show the almond shaped amygdala on the left and right sides (in your brain too!)</a:t>
            </a:r>
          </a:p>
          <a:p>
            <a:endParaRPr lang="en-US" sz="2400" dirty="0"/>
          </a:p>
          <a:p>
            <a:pPr marL="285750" indent="-285750">
              <a:buFont typeface="Arial" panose="020B0604020202020204" pitchFamily="34" charset="0"/>
              <a:buChar char="•"/>
            </a:pPr>
            <a:r>
              <a:rPr lang="en-US" sz="2400" dirty="0"/>
              <a:t>Sketch the tone neural pathway, with one neuron in the ear, one neuron in the thalamus (relay station) and one neuron in the amygdala.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the same figure, now sketch the shock neural pathway, with one neuron in the foot, one in the thalamus and going to the </a:t>
            </a:r>
            <a:r>
              <a:rPr lang="en-US" sz="2400" u="sng" dirty="0"/>
              <a:t>same neuron </a:t>
            </a:r>
            <a:r>
              <a:rPr lang="en-US" sz="2400" dirty="0"/>
              <a:t>in the amygdala.</a:t>
            </a:r>
          </a:p>
        </p:txBody>
      </p:sp>
    </p:spTree>
    <p:extLst>
      <p:ext uri="{BB962C8B-B14F-4D97-AF65-F5344CB8AC3E}">
        <p14:creationId xmlns:p14="http://schemas.microsoft.com/office/powerpoint/2010/main" val="369263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371475" y="232007"/>
            <a:ext cx="11344275" cy="6494085"/>
          </a:xfrm>
          <a:prstGeom prst="rect">
            <a:avLst/>
          </a:prstGeom>
          <a:noFill/>
        </p:spPr>
        <p:txBody>
          <a:bodyPr wrap="square" lIns="91440" tIns="45720" rIns="91440" bIns="45720" rtlCol="0" anchor="t">
            <a:spAutoFit/>
          </a:bodyPr>
          <a:lstStyle/>
          <a:p>
            <a:pPr algn="ctr"/>
            <a:r>
              <a:rPr lang="en-US" sz="2800" b="1" dirty="0"/>
              <a:t>ACTIVITY – 2 </a:t>
            </a:r>
          </a:p>
          <a:p>
            <a:pPr algn="ctr"/>
            <a:endParaRPr lang="en-US" sz="2800" b="1" dirty="0"/>
          </a:p>
          <a:p>
            <a:pPr marL="0" indent="0">
              <a:buNone/>
            </a:pPr>
            <a:r>
              <a:rPr lang="en-US" sz="2400" b="0" dirty="0">
                <a:solidFill>
                  <a:srgbClr val="000000"/>
                </a:solidFill>
                <a:effectLst/>
                <a:latin typeface="Calibri" panose="020F0502020204030204" pitchFamily="34" charset="0"/>
                <a:cs typeface="Calibri" panose="020F0502020204030204" pitchFamily="34" charset="0"/>
              </a:rPr>
              <a:t>YOUR CHALLENGE: Go into the virtual lab provided at the link below </a:t>
            </a:r>
            <a:r>
              <a:rPr lang="en-US" sz="2400" b="0" u="sng" dirty="0">
                <a:solidFill>
                  <a:srgbClr val="000000"/>
                </a:solidFill>
                <a:effectLst/>
                <a:latin typeface="Calibri" panose="020F0502020204030204" pitchFamily="34" charset="0"/>
                <a:cs typeface="Calibri" panose="020F0502020204030204" pitchFamily="34" charset="0"/>
              </a:rPr>
              <a:t>https://phet.colorado.edu/en/simulations/circuit-construction-kit-dc</a:t>
            </a:r>
            <a:r>
              <a:rPr lang="en-US" sz="2400" b="0" dirty="0">
                <a:solidFill>
                  <a:srgbClr val="000000"/>
                </a:solidFill>
                <a:effectLst/>
                <a:latin typeface="Calibri" panose="020F0502020204030204" pitchFamily="34" charset="0"/>
                <a:cs typeface="Calibri" panose="020F0502020204030204" pitchFamily="34" charset="0"/>
              </a:rPr>
              <a:t> and click on the play button to get started</a:t>
            </a:r>
          </a:p>
          <a:p>
            <a:pPr marL="0" indent="0">
              <a:buNone/>
            </a:pPr>
            <a:endParaRPr lang="en-US" sz="2400" dirty="0">
              <a:latin typeface="Calibri" panose="020F0502020204030204" pitchFamily="34" charset="0"/>
              <a:cs typeface="Calibri" panose="020F0502020204030204" pitchFamily="34" charset="0"/>
            </a:endParaRPr>
          </a:p>
          <a:p>
            <a:r>
              <a:rPr lang="en-US" sz="2400" b="0" dirty="0">
                <a:solidFill>
                  <a:srgbClr val="000000"/>
                </a:solidFill>
                <a:effectLst/>
                <a:latin typeface="Calibri" panose="020F0502020204030204" pitchFamily="34" charset="0"/>
                <a:cs typeface="Calibri" panose="020F0502020204030204" pitchFamily="34" charset="0"/>
              </a:rPr>
              <a:t>Then build two separate electrical circuits : one for the tone pathway and another for the shock pathway. How do they differ? </a:t>
            </a:r>
          </a:p>
          <a:p>
            <a:pPr marL="0" indent="0">
              <a:buNone/>
            </a:pPr>
            <a:r>
              <a:rPr lang="en-US" sz="2400" b="0" dirty="0">
                <a:solidFill>
                  <a:srgbClr val="000000"/>
                </a:solidFill>
                <a:effectLst/>
                <a:latin typeface="Calibri" panose="020F0502020204030204" pitchFamily="34" charset="0"/>
                <a:cs typeface="Calibri" panose="020F0502020204030204" pitchFamily="34" charset="0"/>
              </a:rPr>
              <a:t>Hint - you will need a battery, a wire, a resistor, and a light bulb</a:t>
            </a:r>
          </a:p>
          <a:p>
            <a:pPr marL="0" indent="0">
              <a:buNone/>
            </a:pPr>
            <a:endParaRPr lang="en-US" sz="2400" b="0" dirty="0">
              <a:solidFill>
                <a:srgbClr val="000000"/>
              </a:solidFill>
              <a:effectLst/>
              <a:latin typeface="Calibri" panose="020F0502020204030204" pitchFamily="34" charset="0"/>
              <a:cs typeface="Calibri" panose="020F0502020204030204" pitchFamily="34" charset="0"/>
            </a:endParaRPr>
          </a:p>
          <a:p>
            <a:pPr marL="0" indent="0">
              <a:buNone/>
            </a:pPr>
            <a:r>
              <a:rPr lang="en-US" sz="2400" b="0" dirty="0">
                <a:solidFill>
                  <a:srgbClr val="000000"/>
                </a:solidFill>
                <a:effectLst/>
                <a:latin typeface="Calibri" panose="020F0502020204030204" pitchFamily="34" charset="0"/>
                <a:cs typeface="Calibri" panose="020F0502020204030204" pitchFamily="34" charset="0"/>
              </a:rPr>
              <a:t>After they are done, show them the breadboard circuit with one circuit – battery, wire, resistor and light bulb or LED. Explain how that works, to consolidate their understanding of a circuit or pathway.</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b="0" dirty="0">
              <a:solidFill>
                <a:srgbClr val="000000"/>
              </a:solidFill>
              <a:effectLst/>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b="0" dirty="0">
                <a:solidFill>
                  <a:srgbClr val="000000"/>
                </a:solidFill>
                <a:effectLst/>
                <a:latin typeface="Calibri" panose="020F0502020204030204" pitchFamily="34" charset="0"/>
                <a:cs typeface="Calibri" panose="020F0502020204030204" pitchFamily="34" charset="0"/>
              </a:rPr>
              <a:t>Solution for the teacher is provided at the end of this set of slides</a:t>
            </a:r>
          </a:p>
        </p:txBody>
      </p:sp>
    </p:spTree>
    <p:extLst>
      <p:ext uri="{BB962C8B-B14F-4D97-AF65-F5344CB8AC3E}">
        <p14:creationId xmlns:p14="http://schemas.microsoft.com/office/powerpoint/2010/main" val="318910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487246" y="232007"/>
            <a:ext cx="11039707" cy="5847755"/>
          </a:xfrm>
          <a:prstGeom prst="rect">
            <a:avLst/>
          </a:prstGeom>
          <a:noFill/>
        </p:spPr>
        <p:txBody>
          <a:bodyPr wrap="square" lIns="91440" tIns="45720" rIns="91440" bIns="45720" rtlCol="0" anchor="t">
            <a:spAutoFit/>
          </a:bodyPr>
          <a:lstStyle/>
          <a:p>
            <a:pPr algn="ctr"/>
            <a:r>
              <a:rPr lang="en-US" sz="2800" b="1" dirty="0"/>
              <a:t>ACTIVITY – 3  Reward Conditioning</a:t>
            </a:r>
          </a:p>
          <a:p>
            <a:r>
              <a:rPr lang="en-US" sz="2400" dirty="0"/>
              <a:t>In this activity, you will use </a:t>
            </a:r>
            <a:r>
              <a:rPr lang="en-US" sz="2400" dirty="0">
                <a:hlinkClick r:id="rId2"/>
              </a:rPr>
              <a:t>a </a:t>
            </a:r>
            <a:r>
              <a:rPr lang="en-US" sz="2400" dirty="0" err="1">
                <a:hlinkClick r:id="rId2"/>
              </a:rPr>
              <a:t>Colab</a:t>
            </a:r>
            <a:r>
              <a:rPr lang="en-US" sz="2400" dirty="0">
                <a:hlinkClick r:id="rId2"/>
              </a:rPr>
              <a:t> notebook</a:t>
            </a:r>
            <a:r>
              <a:rPr lang="en-US" sz="2400" dirty="0"/>
              <a:t> (</a:t>
            </a:r>
            <a:r>
              <a:rPr lang="en-US" sz="2400"/>
              <a:t>select D1.1.ipynb) </a:t>
            </a:r>
            <a:r>
              <a:rPr lang="en-US" sz="2400" dirty="0"/>
              <a:t>to comprehend how the amygdala fires in response to amygdala signals reward in the case of a bell ring when it has previous been paired with a reward of food. </a:t>
            </a:r>
          </a:p>
          <a:p>
            <a:r>
              <a:rPr lang="en-US" sz="1600" dirty="0" err="1"/>
              <a:t>url</a:t>
            </a:r>
            <a:r>
              <a:rPr lang="en-US" sz="1600" dirty="0"/>
              <a:t> for </a:t>
            </a:r>
            <a:r>
              <a:rPr lang="en-US" sz="1600" dirty="0" err="1"/>
              <a:t>colab</a:t>
            </a:r>
            <a:r>
              <a:rPr lang="en-US" sz="1600" dirty="0"/>
              <a:t> notebook: </a:t>
            </a:r>
            <a:r>
              <a:rPr lang="en-US" sz="1600" dirty="0">
                <a:hlinkClick r:id="rId2"/>
              </a:rPr>
              <a:t>https://github.com/KhuramC/Fear-Lesson-Plans</a:t>
            </a:r>
            <a:endParaRPr lang="en-US" sz="1600" dirty="0"/>
          </a:p>
          <a:p>
            <a:endParaRPr lang="en-US" sz="900" dirty="0"/>
          </a:p>
          <a:p>
            <a:r>
              <a:rPr lang="en-US" sz="2400" dirty="0"/>
              <a:t>You will thus learn about how reward is learned at the neuronal and neural pathway levels.</a:t>
            </a:r>
          </a:p>
          <a:p>
            <a:endParaRPr lang="en-US" sz="2400" dirty="0"/>
          </a:p>
          <a:p>
            <a:r>
              <a:rPr lang="en-US" sz="2400" b="1" u="sng" dirty="0"/>
              <a:t>TO DO</a:t>
            </a:r>
            <a:r>
              <a:rPr lang="en-US" sz="2400" dirty="0"/>
              <a:t>:</a:t>
            </a:r>
          </a:p>
          <a:p>
            <a:endParaRPr lang="en-US" sz="900" dirty="0"/>
          </a:p>
          <a:p>
            <a:pPr marL="285750" indent="-285750">
              <a:buFont typeface="Arial" panose="020B0604020202020204" pitchFamily="34" charset="0"/>
              <a:buChar char="•"/>
            </a:pPr>
            <a:r>
              <a:rPr lang="en-US" sz="2400" dirty="0"/>
              <a:t>Adjust the given values to get the amygdala neuron (a different one from the fear neuron) to fire at the baseline value of &lt; 0.5 Hz (once in 2 seconds)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Adjust the given values to get the amygdala to signal food, i.e., fire at a value of approximately 5 Hz (five times per second). Note that this represents a different neuron from the fear one.</a:t>
            </a:r>
          </a:p>
        </p:txBody>
      </p:sp>
    </p:spTree>
    <p:extLst>
      <p:ext uri="{BB962C8B-B14F-4D97-AF65-F5344CB8AC3E}">
        <p14:creationId xmlns:p14="http://schemas.microsoft.com/office/powerpoint/2010/main" val="3247134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487246" y="232007"/>
            <a:ext cx="11039707" cy="5970865"/>
          </a:xfrm>
          <a:prstGeom prst="rect">
            <a:avLst/>
          </a:prstGeom>
          <a:noFill/>
        </p:spPr>
        <p:txBody>
          <a:bodyPr wrap="square" lIns="91440" tIns="45720" rIns="91440" bIns="45720" rtlCol="0" anchor="t">
            <a:spAutoFit/>
          </a:bodyPr>
          <a:lstStyle/>
          <a:p>
            <a:pPr algn="ctr"/>
            <a:r>
              <a:rPr lang="en-US" sz="2800" b="1" dirty="0"/>
              <a:t>ACTIVITY - 4</a:t>
            </a:r>
          </a:p>
          <a:p>
            <a:r>
              <a:rPr lang="en-US" sz="2400" dirty="0"/>
              <a:t>In this activity, you will use the </a:t>
            </a:r>
            <a:r>
              <a:rPr lang="en-US" sz="2400" dirty="0" err="1"/>
              <a:t>Colab</a:t>
            </a:r>
            <a:r>
              <a:rPr lang="en-US" sz="2400" dirty="0"/>
              <a:t> notebook titled “D1.1:1-cell model of amygdala” to comprehend how the amygdala fires in response to sound during the baseline state, e.g., when you hear music that you like. You will then find out how the amygdala signals fear for the same sound when it has previous been paired with a scary outcome, i.e., shock. </a:t>
            </a:r>
          </a:p>
          <a:p>
            <a:endParaRPr lang="en-US" sz="900" dirty="0"/>
          </a:p>
          <a:p>
            <a:r>
              <a:rPr lang="en-US" sz="2400" dirty="0"/>
              <a:t>You will thus learn about how fear is learned at the neuronal and neural pathway levels.</a:t>
            </a:r>
          </a:p>
          <a:p>
            <a:endParaRPr lang="en-US" sz="2400" dirty="0"/>
          </a:p>
          <a:p>
            <a:r>
              <a:rPr lang="en-US" sz="2400" b="1" u="sng" dirty="0"/>
              <a:t>TO DO</a:t>
            </a:r>
            <a:r>
              <a:rPr lang="en-US" sz="2400" dirty="0"/>
              <a:t>:</a:t>
            </a:r>
          </a:p>
          <a:p>
            <a:endParaRPr lang="en-US" sz="900" dirty="0"/>
          </a:p>
          <a:p>
            <a:pPr marL="285750" indent="-285750">
              <a:buFont typeface="Arial" panose="020B0604020202020204" pitchFamily="34" charset="0"/>
              <a:buChar char="•"/>
            </a:pPr>
            <a:r>
              <a:rPr lang="en-US" sz="2400" dirty="0"/>
              <a:t>Adjust the given values to get the amygdala neuron to fire at the baseline value of &lt; 0.5 Hz (once in 2 seconds)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Adjust the given values to get the amygdala to signal fear, i.e., fire at a value of &gt; 7 Hz (seven times per second) </a:t>
            </a:r>
          </a:p>
        </p:txBody>
      </p:sp>
    </p:spTree>
    <p:extLst>
      <p:ext uri="{BB962C8B-B14F-4D97-AF65-F5344CB8AC3E}">
        <p14:creationId xmlns:p14="http://schemas.microsoft.com/office/powerpoint/2010/main" val="317856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838200" y="365125"/>
            <a:ext cx="10452100" cy="10858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a:t>Conclusion</a:t>
            </a:r>
            <a:endParaRPr sz="3600" b="1"/>
          </a:p>
        </p:txBody>
      </p:sp>
      <p:sp>
        <p:nvSpPr>
          <p:cNvPr id="137" name="Google Shape;137;p10"/>
          <p:cNvSpPr txBox="1">
            <a:spLocks noGrp="1"/>
          </p:cNvSpPr>
          <p:nvPr>
            <p:ph type="body" idx="1"/>
          </p:nvPr>
        </p:nvSpPr>
        <p:spPr>
          <a:xfrm>
            <a:off x="412750" y="1450976"/>
            <a:ext cx="10877550" cy="5121274"/>
          </a:xfrm>
          <a:prstGeom prst="rect">
            <a:avLst/>
          </a:prstGeom>
          <a:noFill/>
          <a:ln>
            <a:noFill/>
          </a:ln>
        </p:spPr>
        <p:txBody>
          <a:bodyPr spcFirstLastPara="1" wrap="square" lIns="91425" tIns="45700" rIns="91425" bIns="45700" anchor="t" anchorCtr="0">
            <a:noAutofit/>
          </a:bodyPr>
          <a:lstStyle/>
          <a:p>
            <a:pPr marL="685800" lvl="1" indent="-304800" algn="l" rtl="0">
              <a:lnSpc>
                <a:spcPct val="90000"/>
              </a:lnSpc>
              <a:spcBef>
                <a:spcPts val="0"/>
              </a:spcBef>
              <a:spcAft>
                <a:spcPts val="0"/>
              </a:spcAft>
              <a:buClr>
                <a:schemeClr val="dk1"/>
              </a:buClr>
              <a:buSzPts val="3000"/>
              <a:buChar char="•"/>
            </a:pPr>
            <a:r>
              <a:rPr lang="en-US" sz="3000" dirty="0"/>
              <a:t>We learned about the neural pathways that cause us to fear. And that fear can be both innate and learned.</a:t>
            </a:r>
            <a:endParaRPr sz="3000" dirty="0"/>
          </a:p>
          <a:p>
            <a:pPr marL="685800" lvl="1" indent="-304800" algn="l" rtl="0">
              <a:lnSpc>
                <a:spcPct val="90000"/>
              </a:lnSpc>
              <a:spcBef>
                <a:spcPts val="1000"/>
              </a:spcBef>
              <a:spcAft>
                <a:spcPts val="0"/>
              </a:spcAft>
              <a:buClr>
                <a:schemeClr val="dk1"/>
              </a:buClr>
              <a:buSzPts val="3000"/>
              <a:buChar char="•"/>
            </a:pPr>
            <a:r>
              <a:rPr lang="en-US" sz="3000" dirty="0"/>
              <a:t>We learned about Pavlovian reward conditioning with the dog. And also learned about Pavlovian fear conditioning and how it was applied in an experiment involving rats using a tone, and shock. </a:t>
            </a:r>
          </a:p>
          <a:p>
            <a:pPr marL="685800" lvl="1" indent="-304800" algn="l" rtl="0">
              <a:lnSpc>
                <a:spcPct val="90000"/>
              </a:lnSpc>
              <a:spcBef>
                <a:spcPts val="1000"/>
              </a:spcBef>
              <a:spcAft>
                <a:spcPts val="0"/>
              </a:spcAft>
              <a:buClr>
                <a:schemeClr val="dk1"/>
              </a:buClr>
              <a:buSzPts val="3000"/>
              <a:buChar char="•"/>
            </a:pPr>
            <a:r>
              <a:rPr lang="en-US" sz="3000" dirty="0"/>
              <a:t>We explored the neural pathways in the mammalian brain that are responsible for learning reward/fear and how the amygdala responds to fear. Specifically, we focused on the pathway that goes from sensory neurons to the thalamus and then to the amygdala. Later tutorials will build on this and provide details.</a:t>
            </a:r>
            <a:endParaRPr sz="3000" dirty="0"/>
          </a:p>
          <a:p>
            <a:pPr marL="0" lvl="0" indent="0" algn="l" rtl="0">
              <a:lnSpc>
                <a:spcPct val="90000"/>
              </a:lnSpc>
              <a:spcBef>
                <a:spcPts val="1000"/>
              </a:spcBef>
              <a:spcAft>
                <a:spcPts val="0"/>
              </a:spcAft>
              <a:buNone/>
            </a:pPr>
            <a:endParaRPr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15600" y="115577"/>
            <a:ext cx="11319200" cy="1522723"/>
          </a:xfrm>
          <a:prstGeom prst="rect">
            <a:avLst/>
          </a:prstGeom>
        </p:spPr>
        <p:txBody>
          <a:bodyPr spcFirstLastPara="1" wrap="square" lIns="121900" tIns="121900" rIns="121900" bIns="121900" anchor="t" anchorCtr="0">
            <a:noAutofit/>
          </a:bodyPr>
          <a:lstStyle/>
          <a:p>
            <a:pPr algn="ctr"/>
            <a:r>
              <a:rPr lang="en-US" sz="3100" b="1" dirty="0">
                <a:solidFill>
                  <a:schemeClr val="tx1"/>
                </a:solidFill>
                <a:highlight>
                  <a:srgbClr val="FFFF00"/>
                </a:highlight>
              </a:rPr>
              <a:t>Why should this interest me? The fear circuit is also involved in mental health disorders such as ANXIETY, PHOBIA, etc</a:t>
            </a:r>
            <a:r>
              <a:rPr lang="en-US" sz="3100" dirty="0">
                <a:solidFill>
                  <a:schemeClr val="tx1"/>
                </a:solidFill>
                <a:highlight>
                  <a:srgbClr val="FFFF00"/>
                </a:highlight>
              </a:rPr>
              <a:t>.….</a:t>
            </a:r>
            <a:br>
              <a:rPr lang="en-US" sz="3100" dirty="0">
                <a:solidFill>
                  <a:schemeClr val="tx1"/>
                </a:solidFill>
                <a:highlight>
                  <a:srgbClr val="FFFF00"/>
                </a:highlight>
              </a:rPr>
            </a:br>
            <a:r>
              <a:rPr lang="en-US" sz="2000" b="1" dirty="0">
                <a:solidFill>
                  <a:srgbClr val="FF0000"/>
                </a:solidFill>
                <a:highlight>
                  <a:srgbClr val="FFFF00"/>
                </a:highlight>
              </a:rPr>
              <a:t>Not understood presently and so an attractive area for research in your career if interested.</a:t>
            </a:r>
            <a:endParaRPr sz="2000" b="1" dirty="0">
              <a:solidFill>
                <a:srgbClr val="FF0000"/>
              </a:solidFill>
              <a:highlight>
                <a:srgbClr val="FFFF00"/>
              </a:highlight>
            </a:endParaRPr>
          </a:p>
        </p:txBody>
      </p:sp>
      <p:sp>
        <p:nvSpPr>
          <p:cNvPr id="2" name="Slide Number Placeholder 1">
            <a:extLst>
              <a:ext uri="{FF2B5EF4-FFF2-40B4-BE49-F238E27FC236}">
                <a16:creationId xmlns:a16="http://schemas.microsoft.com/office/drawing/2014/main" id="{2267A2DD-005B-A92A-FFE3-DDB0CD347330}"/>
              </a:ext>
            </a:extLst>
          </p:cNvPr>
          <p:cNvSpPr>
            <a:spLocks noGrp="1"/>
          </p:cNvSpPr>
          <p:nvPr>
            <p:ph type="sldNum" idx="12"/>
          </p:nvPr>
        </p:nvSpPr>
        <p:spPr/>
        <p:txBody>
          <a:bodyPr/>
          <a:lstStyle/>
          <a:p>
            <a:fld id="{00000000-1234-1234-1234-123412341234}" type="slidenum">
              <a:rPr lang="en" smtClean="0"/>
              <a:pPr/>
              <a:t>19</a:t>
            </a:fld>
            <a:endParaRPr lang="en"/>
          </a:p>
        </p:txBody>
      </p:sp>
      <p:sp>
        <p:nvSpPr>
          <p:cNvPr id="5" name="Google Shape;60;p14">
            <a:extLst>
              <a:ext uri="{FF2B5EF4-FFF2-40B4-BE49-F238E27FC236}">
                <a16:creationId xmlns:a16="http://schemas.microsoft.com/office/drawing/2014/main" id="{AA68538B-83ED-BE23-ECE9-ED9D0FC79EC0}"/>
              </a:ext>
            </a:extLst>
          </p:cNvPr>
          <p:cNvSpPr txBox="1">
            <a:spLocks noGrp="1"/>
          </p:cNvSpPr>
          <p:nvPr>
            <p:ph type="body" idx="1"/>
          </p:nvPr>
        </p:nvSpPr>
        <p:spPr>
          <a:xfrm>
            <a:off x="415600" y="1723081"/>
            <a:ext cx="11166800" cy="4756942"/>
          </a:xfrm>
          <a:prstGeom prst="rect">
            <a:avLst/>
          </a:prstGeom>
        </p:spPr>
        <p:txBody>
          <a:bodyPr spcFirstLastPara="1" wrap="square" lIns="91425" tIns="91425" rIns="91425" bIns="91425" anchor="t" anchorCtr="0">
            <a:normAutofit lnSpcReduction="10000"/>
          </a:bodyPr>
          <a:lstStyle/>
          <a:p>
            <a:pPr marL="0" indent="0">
              <a:lnSpc>
                <a:spcPct val="100000"/>
              </a:lnSpc>
              <a:buNone/>
            </a:pPr>
            <a:r>
              <a:rPr lang="en-US" sz="3000" b="1" dirty="0">
                <a:solidFill>
                  <a:schemeClr val="tx1"/>
                </a:solidFill>
              </a:rPr>
              <a:t>What is fear?</a:t>
            </a:r>
            <a:endParaRPr sz="3000" b="1" dirty="0">
              <a:solidFill>
                <a:schemeClr val="tx1"/>
              </a:solidFill>
            </a:endParaRPr>
          </a:p>
          <a:p>
            <a:pPr marL="457200" lvl="0" indent="-406400" algn="l" rtl="0">
              <a:lnSpc>
                <a:spcPct val="100000"/>
              </a:lnSpc>
              <a:spcBef>
                <a:spcPts val="0"/>
              </a:spcBef>
              <a:spcAft>
                <a:spcPts val="0"/>
              </a:spcAft>
              <a:buClr>
                <a:schemeClr val="dk1"/>
              </a:buClr>
              <a:buSzPts val="2800"/>
              <a:buChar char="-"/>
            </a:pPr>
            <a:r>
              <a:rPr lang="en" sz="3000" dirty="0">
                <a:solidFill>
                  <a:schemeClr val="tx1"/>
                </a:solidFill>
              </a:rPr>
              <a:t>Fear is a response to an immediate threat; activates the flight-or-fight response; results in increased heart rate and blood flow</a:t>
            </a:r>
            <a:endParaRPr sz="3000" dirty="0">
              <a:solidFill>
                <a:schemeClr val="tx1"/>
              </a:solidFill>
            </a:endParaRPr>
          </a:p>
          <a:p>
            <a:pPr marL="0" lvl="0" indent="0" algn="l" rtl="0">
              <a:lnSpc>
                <a:spcPct val="100000"/>
              </a:lnSpc>
              <a:spcBef>
                <a:spcPts val="0"/>
              </a:spcBef>
              <a:spcAft>
                <a:spcPts val="0"/>
              </a:spcAft>
              <a:buNone/>
            </a:pPr>
            <a:endParaRPr sz="3000" dirty="0">
              <a:solidFill>
                <a:schemeClr val="tx1"/>
              </a:solidFill>
            </a:endParaRPr>
          </a:p>
          <a:p>
            <a:pPr marL="0" lvl="0" indent="0" algn="l" rtl="0">
              <a:lnSpc>
                <a:spcPct val="100000"/>
              </a:lnSpc>
              <a:spcBef>
                <a:spcPts val="0"/>
              </a:spcBef>
              <a:spcAft>
                <a:spcPts val="0"/>
              </a:spcAft>
              <a:buNone/>
            </a:pPr>
            <a:r>
              <a:rPr lang="en" sz="3000" b="1" dirty="0">
                <a:solidFill>
                  <a:schemeClr val="tx1"/>
                </a:solidFill>
              </a:rPr>
              <a:t>What is anxiety?</a:t>
            </a:r>
            <a:endParaRPr sz="3000" b="1" dirty="0">
              <a:solidFill>
                <a:schemeClr val="tx1"/>
              </a:solidFill>
            </a:endParaRPr>
          </a:p>
          <a:p>
            <a:pPr marL="457200" lvl="0" indent="-406400" algn="l" rtl="0">
              <a:lnSpc>
                <a:spcPct val="100000"/>
              </a:lnSpc>
              <a:spcBef>
                <a:spcPts val="0"/>
              </a:spcBef>
              <a:spcAft>
                <a:spcPts val="0"/>
              </a:spcAft>
              <a:buClr>
                <a:schemeClr val="dk1"/>
              </a:buClr>
              <a:buSzPts val="2800"/>
              <a:buChar char="-"/>
            </a:pPr>
            <a:r>
              <a:rPr lang="en" sz="3000" dirty="0">
                <a:solidFill>
                  <a:schemeClr val="tx1"/>
                </a:solidFill>
              </a:rPr>
              <a:t>Anxiety is apprehension </a:t>
            </a:r>
            <a:r>
              <a:rPr lang="en" sz="3000" u="sng" dirty="0">
                <a:solidFill>
                  <a:schemeClr val="tx1"/>
                </a:solidFill>
              </a:rPr>
              <a:t>about a future threat</a:t>
            </a:r>
            <a:r>
              <a:rPr lang="en" sz="3000" dirty="0">
                <a:solidFill>
                  <a:schemeClr val="tx1"/>
                </a:solidFill>
              </a:rPr>
              <a:t>; causes muscle tension, vigilance, caution or avoidant behavior</a:t>
            </a:r>
          </a:p>
          <a:p>
            <a:pPr marL="50800" lvl="0" indent="0" algn="l" rtl="0">
              <a:lnSpc>
                <a:spcPct val="100000"/>
              </a:lnSpc>
              <a:spcBef>
                <a:spcPts val="0"/>
              </a:spcBef>
              <a:spcAft>
                <a:spcPts val="0"/>
              </a:spcAft>
              <a:buClr>
                <a:schemeClr val="dk1"/>
              </a:buClr>
              <a:buSzPts val="2800"/>
              <a:buNone/>
            </a:pPr>
            <a:endParaRPr lang="en" sz="3000" dirty="0">
              <a:solidFill>
                <a:schemeClr val="tx1"/>
              </a:solidFill>
            </a:endParaRPr>
          </a:p>
          <a:p>
            <a:pPr marL="0" lvl="0" indent="0" algn="l" rtl="0">
              <a:lnSpc>
                <a:spcPct val="100000"/>
              </a:lnSpc>
              <a:spcBef>
                <a:spcPts val="0"/>
              </a:spcBef>
              <a:spcAft>
                <a:spcPts val="0"/>
              </a:spcAft>
              <a:buNone/>
            </a:pPr>
            <a:r>
              <a:rPr lang="en-US" sz="3000" b="1" dirty="0">
                <a:solidFill>
                  <a:schemeClr val="tx1"/>
                </a:solidFill>
              </a:rPr>
              <a:t>What is phobia?</a:t>
            </a:r>
          </a:p>
          <a:p>
            <a:pPr marL="457200" lvl="0" indent="-406400" algn="l" rtl="0">
              <a:lnSpc>
                <a:spcPct val="100000"/>
              </a:lnSpc>
              <a:spcBef>
                <a:spcPts val="0"/>
              </a:spcBef>
              <a:spcAft>
                <a:spcPts val="0"/>
              </a:spcAft>
              <a:buClr>
                <a:schemeClr val="dk1"/>
              </a:buClr>
              <a:buSzPts val="2800"/>
              <a:buChar char="-"/>
            </a:pPr>
            <a:r>
              <a:rPr lang="en-US" sz="3000" dirty="0">
                <a:solidFill>
                  <a:schemeClr val="tx1"/>
                </a:solidFill>
              </a:rPr>
              <a:t>Phobia is </a:t>
            </a:r>
            <a:r>
              <a:rPr lang="en-US" sz="3000" u="sng" dirty="0">
                <a:solidFill>
                  <a:schemeClr val="tx1"/>
                </a:solidFill>
              </a:rPr>
              <a:t>persistent, unrealistic and intense fear of a specific stimulus</a:t>
            </a:r>
            <a:r>
              <a:rPr lang="en-US" sz="3000" dirty="0">
                <a:solidFill>
                  <a:schemeClr val="tx1"/>
                </a:solidFill>
              </a:rPr>
              <a:t>; causes avoidance behavior</a:t>
            </a:r>
          </a:p>
          <a:p>
            <a:pPr marL="50800" lvl="0" indent="0" algn="l" rtl="0">
              <a:lnSpc>
                <a:spcPct val="100000"/>
              </a:lnSpc>
              <a:spcBef>
                <a:spcPts val="0"/>
              </a:spcBef>
              <a:spcAft>
                <a:spcPts val="0"/>
              </a:spcAft>
              <a:buClr>
                <a:schemeClr val="dk1"/>
              </a:buClr>
              <a:buSzPts val="2800"/>
              <a:buNone/>
            </a:pPr>
            <a:endParaRPr lang="en"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3"/>
          <p:cNvSpPr txBox="1">
            <a:spLocks noGrp="1"/>
          </p:cNvSpPr>
          <p:nvPr>
            <p:ph type="body" idx="1"/>
          </p:nvPr>
        </p:nvSpPr>
        <p:spPr>
          <a:xfrm>
            <a:off x="317113" y="386652"/>
            <a:ext cx="11455788" cy="4613973"/>
          </a:xfrm>
          <a:prstGeom prst="rect">
            <a:avLst/>
          </a:prstGeom>
          <a:noFill/>
          <a:ln>
            <a:noFill/>
          </a:ln>
        </p:spPr>
        <p:txBody>
          <a:bodyPr spcFirstLastPara="1" wrap="square" lIns="91425" tIns="45700" rIns="91425" bIns="45700" anchor="t" anchorCtr="0">
            <a:normAutofit/>
          </a:bodyPr>
          <a:lstStyle/>
          <a:p>
            <a:pPr marL="13335" lvl="0" indent="0" algn="ctr" rtl="0">
              <a:lnSpc>
                <a:spcPct val="90000"/>
              </a:lnSpc>
              <a:spcBef>
                <a:spcPts val="0"/>
              </a:spcBef>
              <a:spcAft>
                <a:spcPts val="0"/>
              </a:spcAft>
              <a:buClr>
                <a:schemeClr val="dk1"/>
              </a:buClr>
              <a:buSzPct val="100000"/>
              <a:buNone/>
            </a:pPr>
            <a:endParaRPr lang="en-US" sz="2700" b="1" dirty="0">
              <a:solidFill>
                <a:schemeClr val="tx1"/>
              </a:solidFill>
            </a:endParaRPr>
          </a:p>
          <a:p>
            <a:pPr marL="13335" lvl="0" indent="0" algn="ctr" rtl="0">
              <a:lnSpc>
                <a:spcPct val="90000"/>
              </a:lnSpc>
              <a:spcBef>
                <a:spcPts val="0"/>
              </a:spcBef>
              <a:spcAft>
                <a:spcPts val="0"/>
              </a:spcAft>
              <a:buClr>
                <a:schemeClr val="dk1"/>
              </a:buClr>
              <a:buSzPct val="100000"/>
              <a:buNone/>
            </a:pPr>
            <a:r>
              <a:rPr lang="en-US" sz="2700" b="1" dirty="0">
                <a:solidFill>
                  <a:schemeClr val="tx1"/>
                </a:solidFill>
              </a:rPr>
              <a:t>SIMPLE ACTIVITY BEFORE WE GET STARTED…..</a:t>
            </a:r>
          </a:p>
          <a:p>
            <a:pPr marL="13335" lvl="0" indent="0" algn="ctr" rtl="0">
              <a:lnSpc>
                <a:spcPct val="90000"/>
              </a:lnSpc>
              <a:spcBef>
                <a:spcPts val="0"/>
              </a:spcBef>
              <a:spcAft>
                <a:spcPts val="0"/>
              </a:spcAft>
              <a:buClr>
                <a:schemeClr val="dk1"/>
              </a:buClr>
              <a:buSzPct val="100000"/>
              <a:buNone/>
            </a:pPr>
            <a:endParaRPr lang="en-US" sz="2700" dirty="0">
              <a:solidFill>
                <a:schemeClr val="tx1"/>
              </a:solidFill>
            </a:endParaRPr>
          </a:p>
          <a:p>
            <a:pPr marL="13335" lvl="0" indent="0" algn="ctr" rtl="0">
              <a:lnSpc>
                <a:spcPct val="90000"/>
              </a:lnSpc>
              <a:spcBef>
                <a:spcPts val="0"/>
              </a:spcBef>
              <a:spcAft>
                <a:spcPts val="0"/>
              </a:spcAft>
              <a:buClr>
                <a:schemeClr val="dk1"/>
              </a:buClr>
              <a:buSzPct val="100000"/>
              <a:buNone/>
            </a:pPr>
            <a:endParaRPr lang="en-US" sz="2700" dirty="0">
              <a:solidFill>
                <a:schemeClr val="tx1"/>
              </a:solidFill>
            </a:endParaRPr>
          </a:p>
          <a:p>
            <a:pPr marL="228600" lvl="0" indent="-215265" algn="l" rtl="0">
              <a:lnSpc>
                <a:spcPct val="90000"/>
              </a:lnSpc>
              <a:spcBef>
                <a:spcPts val="0"/>
              </a:spcBef>
              <a:spcAft>
                <a:spcPts val="0"/>
              </a:spcAft>
              <a:buClr>
                <a:schemeClr val="dk1"/>
              </a:buClr>
              <a:buSzPct val="100000"/>
              <a:buChar char="•"/>
            </a:pPr>
            <a:r>
              <a:rPr lang="en-US" sz="2700" dirty="0">
                <a:solidFill>
                  <a:schemeClr val="tx1"/>
                </a:solidFill>
              </a:rPr>
              <a:t>Sketch the electrical circuit (or pathway) that starts your car. The sketch should include switch (when you insert the key in ignition), to ….. to …..  </a:t>
            </a:r>
          </a:p>
          <a:p>
            <a:pPr marL="228600" lvl="0" indent="-215265" algn="l" rtl="0">
              <a:lnSpc>
                <a:spcPct val="90000"/>
              </a:lnSpc>
              <a:spcBef>
                <a:spcPts val="0"/>
              </a:spcBef>
              <a:spcAft>
                <a:spcPts val="0"/>
              </a:spcAft>
              <a:buClr>
                <a:schemeClr val="dk1"/>
              </a:buClr>
              <a:buSzPct val="100000"/>
              <a:buChar char="•"/>
            </a:pPr>
            <a:endParaRPr lang="en-US" sz="2700" dirty="0">
              <a:solidFill>
                <a:schemeClr val="tx1"/>
              </a:solidFill>
            </a:endParaRPr>
          </a:p>
          <a:p>
            <a:pPr marL="228600" lvl="0" indent="-215265" algn="l" rtl="0">
              <a:lnSpc>
                <a:spcPct val="90000"/>
              </a:lnSpc>
              <a:spcBef>
                <a:spcPts val="0"/>
              </a:spcBef>
              <a:spcAft>
                <a:spcPts val="0"/>
              </a:spcAft>
              <a:buClr>
                <a:schemeClr val="dk1"/>
              </a:buClr>
              <a:buSzPct val="100000"/>
              <a:buChar char="•"/>
            </a:pPr>
            <a:endParaRPr lang="en-US" sz="2700" dirty="0">
              <a:solidFill>
                <a:schemeClr val="tx1"/>
              </a:solidFill>
            </a:endParaRPr>
          </a:p>
          <a:p>
            <a:pPr marL="228600" lvl="0" indent="-215265" algn="l" rtl="0">
              <a:lnSpc>
                <a:spcPct val="90000"/>
              </a:lnSpc>
              <a:spcBef>
                <a:spcPts val="0"/>
              </a:spcBef>
              <a:spcAft>
                <a:spcPts val="0"/>
              </a:spcAft>
              <a:buClr>
                <a:schemeClr val="dk1"/>
              </a:buClr>
              <a:buSzPct val="100000"/>
              <a:buChar char="•"/>
            </a:pPr>
            <a:r>
              <a:rPr lang="en-US" sz="2700" dirty="0">
                <a:solidFill>
                  <a:schemeClr val="tx1"/>
                </a:solidFill>
              </a:rPr>
              <a:t>Or you can sketch any other electrical pathway in a car or in your house, etc.  that is of interest to you.</a:t>
            </a:r>
          </a:p>
          <a:p>
            <a:pPr marL="13335" lvl="0" indent="0" algn="l" rtl="0">
              <a:lnSpc>
                <a:spcPct val="90000"/>
              </a:lnSpc>
              <a:spcBef>
                <a:spcPts val="1000"/>
              </a:spcBef>
              <a:spcAft>
                <a:spcPts val="0"/>
              </a:spcAft>
              <a:buClr>
                <a:schemeClr val="dk1"/>
              </a:buClr>
              <a:buSzPct val="100000"/>
              <a:buNone/>
            </a:pPr>
            <a:endParaRPr dirty="0">
              <a:solidFill>
                <a:schemeClr val="tx1"/>
              </a:solidFill>
            </a:endParaRPr>
          </a:p>
          <a:p>
            <a:pPr marL="685800" lvl="1" indent="-76200" algn="l" rtl="0">
              <a:lnSpc>
                <a:spcPct val="90000"/>
              </a:lnSpc>
              <a:spcBef>
                <a:spcPts val="500"/>
              </a:spcBef>
              <a:spcAft>
                <a:spcPts val="0"/>
              </a:spcAft>
              <a:buClr>
                <a:schemeClr val="dk1"/>
              </a:buClr>
              <a:buSzPct val="100000"/>
              <a:buNone/>
            </a:pPr>
            <a:endParaRPr dirty="0"/>
          </a:p>
          <a:p>
            <a:pPr marL="1143000" lvl="2" indent="-10160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0"/>
          <p:cNvSpPr txBox="1">
            <a:spLocks noGrp="1"/>
          </p:cNvSpPr>
          <p:nvPr>
            <p:ph type="body" idx="1"/>
          </p:nvPr>
        </p:nvSpPr>
        <p:spPr>
          <a:xfrm>
            <a:off x="838200" y="415279"/>
            <a:ext cx="10515600" cy="4351338"/>
          </a:xfrm>
          <a:prstGeom prst="rect">
            <a:avLst/>
          </a:prstGeom>
          <a:noFill/>
          <a:ln>
            <a:noFill/>
          </a:ln>
        </p:spPr>
        <p:txBody>
          <a:bodyPr spcFirstLastPara="1" wrap="square" lIns="91425" tIns="45700" rIns="91425" bIns="45700" anchor="t" anchorCtr="0">
            <a:noAutofit/>
          </a:bodyPr>
          <a:lstStyle/>
          <a:p>
            <a:pPr marL="0" indent="0" algn="ctr">
              <a:buNone/>
            </a:pPr>
            <a:r>
              <a:rPr lang="en-US" b="1"/>
              <a:t>References and additional reading</a:t>
            </a:r>
            <a:endParaRPr lang="en-US"/>
          </a:p>
          <a:p>
            <a:pPr marL="285750" indent="-285750"/>
            <a:r>
              <a:rPr lang="en-US" sz="2400"/>
              <a:t>Mobbs D, et al., </a:t>
            </a:r>
            <a:r>
              <a:rPr lang="en-US" sz="2400">
                <a:hlinkClick r:id="rId3"/>
              </a:rPr>
              <a:t>On the nature of fear </a:t>
            </a:r>
            <a:r>
              <a:rPr lang="en-US" sz="2400"/>
              <a:t>(Oct 10, 2019) Scientific American </a:t>
            </a:r>
          </a:p>
          <a:p>
            <a:pPr marL="285750" indent="-285750"/>
            <a:r>
              <a:rPr lang="en-US" sz="2400"/>
              <a:t>Joseph LeDoux,  </a:t>
            </a:r>
            <a:r>
              <a:rPr lang="en-US" sz="2400">
                <a:hlinkClick r:id="rId4"/>
              </a:rPr>
              <a:t>Redefining fear</a:t>
            </a:r>
            <a:r>
              <a:rPr lang="en-US" sz="2400"/>
              <a:t>  APS William James Fellow Lecture 2015)</a:t>
            </a:r>
          </a:p>
          <a:p>
            <a:pPr marL="285750" indent="-285750"/>
            <a:r>
              <a:rPr lang="en-US" sz="2400" err="1"/>
              <a:t>Insel</a:t>
            </a:r>
            <a:r>
              <a:rPr lang="en-US" sz="2400"/>
              <a:t> T, </a:t>
            </a:r>
            <a:r>
              <a:rPr lang="en-US" sz="2400">
                <a:hlinkClick r:id="rId5"/>
              </a:rPr>
              <a:t>Faulty Circuits</a:t>
            </a:r>
            <a:r>
              <a:rPr lang="en-US" sz="2400"/>
              <a:t>, Scientific American, 2010</a:t>
            </a:r>
            <a:endParaRPr sz="2400"/>
          </a:p>
        </p:txBody>
      </p:sp>
    </p:spTree>
    <p:extLst>
      <p:ext uri="{BB962C8B-B14F-4D97-AF65-F5344CB8AC3E}">
        <p14:creationId xmlns:p14="http://schemas.microsoft.com/office/powerpoint/2010/main" val="308770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1B466-12EA-FFBD-686B-410991D81857}"/>
              </a:ext>
            </a:extLst>
          </p:cNvPr>
          <p:cNvSpPr txBox="1"/>
          <p:nvPr/>
        </p:nvSpPr>
        <p:spPr>
          <a:xfrm>
            <a:off x="161925" y="209550"/>
            <a:ext cx="2724150" cy="2554545"/>
          </a:xfrm>
          <a:prstGeom prst="rect">
            <a:avLst/>
          </a:prstGeom>
          <a:noFill/>
        </p:spPr>
        <p:txBody>
          <a:bodyPr wrap="square" rtlCol="0">
            <a:spAutoFit/>
          </a:bodyPr>
          <a:lstStyle/>
          <a:p>
            <a:r>
              <a:rPr lang="en-US" sz="1600" b="1" u="sng" dirty="0"/>
              <a:t>Solution to Activity 2</a:t>
            </a:r>
            <a:r>
              <a:rPr lang="en-US" sz="1600" b="1" dirty="0"/>
              <a:t>:  </a:t>
            </a:r>
          </a:p>
          <a:p>
            <a:r>
              <a:rPr lang="en-US" sz="1600" b="1" dirty="0"/>
              <a:t>Top – tone pathway,  </a:t>
            </a:r>
          </a:p>
          <a:p>
            <a:endParaRPr lang="en-US" sz="1600" b="1" dirty="0"/>
          </a:p>
          <a:p>
            <a:r>
              <a:rPr lang="en-US" sz="1600" b="1" dirty="0"/>
              <a:t>Bottom – shock pathway</a:t>
            </a:r>
          </a:p>
          <a:p>
            <a:endParaRPr lang="en-US" sz="1600" b="1" dirty="0"/>
          </a:p>
          <a:p>
            <a:endParaRPr lang="en-US" sz="1600" b="1" dirty="0"/>
          </a:p>
          <a:p>
            <a:r>
              <a:rPr lang="en-US" sz="1600" b="1" dirty="0"/>
              <a:t>Note: Bulb is brighter in the shock pathway, i.e., mimics amygdala firing at a higher rate of 7 Hz</a:t>
            </a:r>
          </a:p>
        </p:txBody>
      </p:sp>
      <p:pic>
        <p:nvPicPr>
          <p:cNvPr id="4" name="Picture 3" descr="A diagram of a diagram of a circuit">
            <a:extLst>
              <a:ext uri="{FF2B5EF4-FFF2-40B4-BE49-F238E27FC236}">
                <a16:creationId xmlns:a16="http://schemas.microsoft.com/office/drawing/2014/main" id="{9B747480-FF94-B47F-751A-0D3A9AD4887B}"/>
              </a:ext>
            </a:extLst>
          </p:cNvPr>
          <p:cNvPicPr>
            <a:picLocks noChangeAspect="1"/>
          </p:cNvPicPr>
          <p:nvPr/>
        </p:nvPicPr>
        <p:blipFill>
          <a:blip r:embed="rId2"/>
          <a:stretch>
            <a:fillRect/>
          </a:stretch>
        </p:blipFill>
        <p:spPr>
          <a:xfrm>
            <a:off x="3428677" y="256847"/>
            <a:ext cx="6934524" cy="2780886"/>
          </a:xfrm>
          <a:prstGeom prst="rect">
            <a:avLst/>
          </a:prstGeom>
        </p:spPr>
      </p:pic>
      <p:pic>
        <p:nvPicPr>
          <p:cNvPr id="6" name="Picture 5" descr="A diagram of a diagram of a line of electrical components">
            <a:extLst>
              <a:ext uri="{FF2B5EF4-FFF2-40B4-BE49-F238E27FC236}">
                <a16:creationId xmlns:a16="http://schemas.microsoft.com/office/drawing/2014/main" id="{D924A956-820A-ECF0-A04B-92494BC43391}"/>
              </a:ext>
            </a:extLst>
          </p:cNvPr>
          <p:cNvPicPr>
            <a:picLocks noChangeAspect="1"/>
          </p:cNvPicPr>
          <p:nvPr/>
        </p:nvPicPr>
        <p:blipFill>
          <a:blip r:embed="rId3"/>
          <a:stretch>
            <a:fillRect/>
          </a:stretch>
        </p:blipFill>
        <p:spPr>
          <a:xfrm>
            <a:off x="3428677" y="3378926"/>
            <a:ext cx="6934524" cy="3006337"/>
          </a:xfrm>
          <a:prstGeom prst="rect">
            <a:avLst/>
          </a:prstGeom>
        </p:spPr>
      </p:pic>
    </p:spTree>
    <p:extLst>
      <p:ext uri="{BB962C8B-B14F-4D97-AF65-F5344CB8AC3E}">
        <p14:creationId xmlns:p14="http://schemas.microsoft.com/office/powerpoint/2010/main" val="261597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3"/>
          <p:cNvSpPr txBox="1">
            <a:spLocks noGrp="1"/>
          </p:cNvSpPr>
          <p:nvPr>
            <p:ph type="body" idx="1"/>
          </p:nvPr>
        </p:nvSpPr>
        <p:spPr>
          <a:xfrm>
            <a:off x="348474" y="253302"/>
            <a:ext cx="11557775" cy="6471348"/>
          </a:xfrm>
          <a:prstGeom prst="rect">
            <a:avLst/>
          </a:prstGeom>
          <a:noFill/>
          <a:ln>
            <a:noFill/>
          </a:ln>
        </p:spPr>
        <p:txBody>
          <a:bodyPr spcFirstLastPara="1" wrap="square" lIns="91425" tIns="45700" rIns="91425" bIns="45700" anchor="t" anchorCtr="0">
            <a:normAutofit fontScale="92500" lnSpcReduction="10000"/>
          </a:bodyPr>
          <a:lstStyle/>
          <a:p>
            <a:pPr marL="228600" lvl="0" indent="-215265" algn="l" rtl="0">
              <a:lnSpc>
                <a:spcPct val="90000"/>
              </a:lnSpc>
              <a:spcBef>
                <a:spcPts val="0"/>
              </a:spcBef>
              <a:spcAft>
                <a:spcPts val="0"/>
              </a:spcAft>
              <a:buClr>
                <a:schemeClr val="dk1"/>
              </a:buClr>
              <a:buSzPct val="100000"/>
              <a:buChar char="•"/>
            </a:pPr>
            <a:r>
              <a:rPr lang="en-US" sz="2700" dirty="0">
                <a:solidFill>
                  <a:schemeClr val="tx1"/>
                </a:solidFill>
              </a:rPr>
              <a:t>We all have experienced feelings of fear and different types of fear. These fears can range from being scared when you see a hot stove nearby to the fear of heights…..both due to the harm it can cause you if the hot stove burns you, or if you fall from the heights!</a:t>
            </a:r>
            <a:endParaRPr sz="2700" dirty="0">
              <a:solidFill>
                <a:schemeClr val="tx1"/>
              </a:solidFill>
            </a:endParaRPr>
          </a:p>
          <a:p>
            <a:pPr marL="228600" lvl="0" indent="-215265" algn="l" rtl="0">
              <a:lnSpc>
                <a:spcPct val="90000"/>
              </a:lnSpc>
              <a:spcBef>
                <a:spcPts val="1000"/>
              </a:spcBef>
              <a:spcAft>
                <a:spcPts val="0"/>
              </a:spcAft>
              <a:buClr>
                <a:schemeClr val="dk1"/>
              </a:buClr>
              <a:buSzPct val="100000"/>
              <a:buChar char="•"/>
            </a:pPr>
            <a:r>
              <a:rPr lang="en-US" sz="2700" dirty="0">
                <a:solidFill>
                  <a:schemeClr val="tx1"/>
                </a:solidFill>
              </a:rPr>
              <a:t>Now, is fear an emotion that we instinctively possess or is it learned?</a:t>
            </a:r>
            <a:endParaRPr sz="2700" dirty="0">
              <a:solidFill>
                <a:schemeClr val="tx1"/>
              </a:solidFill>
            </a:endParaRPr>
          </a:p>
          <a:p>
            <a:pPr marL="685800" lvl="1" indent="-217169" algn="l" rtl="0">
              <a:lnSpc>
                <a:spcPct val="90000"/>
              </a:lnSpc>
              <a:spcBef>
                <a:spcPts val="500"/>
              </a:spcBef>
              <a:spcAft>
                <a:spcPts val="0"/>
              </a:spcAft>
              <a:buClr>
                <a:srgbClr val="FF0000"/>
              </a:buClr>
              <a:buSzPct val="100000"/>
              <a:buChar char="•"/>
            </a:pPr>
            <a:r>
              <a:rPr lang="en-US" dirty="0">
                <a:solidFill>
                  <a:schemeClr val="tx1"/>
                </a:solidFill>
                <a:highlight>
                  <a:srgbClr val="FFFF00"/>
                </a:highlight>
              </a:rPr>
              <a:t>Fear is of two types – innate(e.g., fear of heights) and learned (e.g., not to touch a hot stove)</a:t>
            </a:r>
          </a:p>
          <a:p>
            <a:pPr marL="685800" lvl="1" indent="-217169" algn="l" rtl="0">
              <a:lnSpc>
                <a:spcPct val="90000"/>
              </a:lnSpc>
              <a:spcBef>
                <a:spcPts val="500"/>
              </a:spcBef>
              <a:spcAft>
                <a:spcPts val="0"/>
              </a:spcAft>
              <a:buClr>
                <a:srgbClr val="FF0000"/>
              </a:buClr>
              <a:buSzPct val="100000"/>
              <a:buChar char="•"/>
            </a:pPr>
            <a:r>
              <a:rPr lang="en-US" dirty="0">
                <a:solidFill>
                  <a:schemeClr val="tx1"/>
                </a:solidFill>
                <a:highlight>
                  <a:srgbClr val="FFFF00"/>
                </a:highlight>
              </a:rPr>
              <a:t>Innate fear is not well understood in mammals and is a topic of research presently. </a:t>
            </a:r>
            <a:r>
              <a:rPr lang="en-US" u="sng" dirty="0">
                <a:solidFill>
                  <a:schemeClr val="tx1"/>
                </a:solidFill>
                <a:highlight>
                  <a:srgbClr val="FFFF00"/>
                </a:highlight>
              </a:rPr>
              <a:t>Here, we will focus only on learned fear. Note that learning of such fears occurs subconsciously, i.e., the subject is not aware that they are learning the fear. For instance, when a kid learns that 2x3 =6, they are aware they are learning it. Not so in the case of fear! </a:t>
            </a:r>
            <a:endParaRPr u="sng" dirty="0">
              <a:solidFill>
                <a:schemeClr val="tx1"/>
              </a:solidFill>
              <a:highlight>
                <a:srgbClr val="FFFF00"/>
              </a:highlight>
            </a:endParaRPr>
          </a:p>
          <a:p>
            <a:pPr marL="685800" lvl="1" indent="-217169" algn="l" rtl="0">
              <a:lnSpc>
                <a:spcPct val="90000"/>
              </a:lnSpc>
              <a:spcBef>
                <a:spcPts val="500"/>
              </a:spcBef>
              <a:spcAft>
                <a:spcPts val="0"/>
              </a:spcAft>
              <a:buClr>
                <a:schemeClr val="dk1"/>
              </a:buClr>
              <a:buSzPct val="100000"/>
              <a:buChar char="•"/>
            </a:pPr>
            <a:r>
              <a:rPr lang="en-US" dirty="0">
                <a:solidFill>
                  <a:schemeClr val="tx1"/>
                </a:solidFill>
              </a:rPr>
              <a:t>Consider the case of touching a hot stove. When we do not know a hot stove would cause pain, we touch it without fear the first time. However, we will experience pain during the first touch. This sensation is caused by temperature and pain sensors in our fingers via a neural pathway that connects it to the brain. After touching a hot stove for the first time and experiencing pain, we learn to </a:t>
            </a:r>
            <a:r>
              <a:rPr lang="en-US" dirty="0">
                <a:solidFill>
                  <a:schemeClr val="tx1"/>
                </a:solidFill>
                <a:highlight>
                  <a:srgbClr val="FFFF00"/>
                </a:highlight>
              </a:rPr>
              <a:t>associate</a:t>
            </a:r>
            <a:r>
              <a:rPr lang="en-US" dirty="0">
                <a:solidFill>
                  <a:schemeClr val="tx1"/>
                </a:solidFill>
              </a:rPr>
              <a:t> the hot stove with pain. That is, we “learn” to fear touching hot stoves. What changes in the neural pathways in our nervous system and/or brain that is responsible for “learning” this fear? </a:t>
            </a:r>
          </a:p>
          <a:p>
            <a:pPr marL="685800" lvl="1" indent="-217169" algn="l" rtl="0">
              <a:lnSpc>
                <a:spcPct val="90000"/>
              </a:lnSpc>
              <a:spcBef>
                <a:spcPts val="500"/>
              </a:spcBef>
              <a:spcAft>
                <a:spcPts val="0"/>
              </a:spcAft>
              <a:buClr>
                <a:schemeClr val="dk1"/>
              </a:buClr>
              <a:buSzPct val="100000"/>
              <a:buChar char="•"/>
            </a:pPr>
            <a:r>
              <a:rPr lang="en-US" dirty="0">
                <a:solidFill>
                  <a:schemeClr val="tx1"/>
                </a:solidFill>
              </a:rPr>
              <a:t>Such learning can occur with pizza too, i.e., when you first eat pizza you love it, and when you see pizza next time, your mouth waters!  Neuroscientists have been trying to investigate the neural pathways that implement this ‘associative’ learning which we will first explain using Pavlov’s famous experiment with dogs!</a:t>
            </a:r>
            <a:endParaRPr dirty="0">
              <a:solidFill>
                <a:schemeClr val="tx1"/>
              </a:solidFill>
            </a:endParaRPr>
          </a:p>
          <a:p>
            <a:pPr marL="685800" lvl="1" indent="-76200" algn="l" rtl="0">
              <a:lnSpc>
                <a:spcPct val="90000"/>
              </a:lnSpc>
              <a:spcBef>
                <a:spcPts val="500"/>
              </a:spcBef>
              <a:spcAft>
                <a:spcPts val="0"/>
              </a:spcAft>
              <a:buClr>
                <a:schemeClr val="dk1"/>
              </a:buClr>
              <a:buSzPct val="100000"/>
              <a:buNone/>
            </a:pPr>
            <a:endParaRPr dirty="0"/>
          </a:p>
          <a:p>
            <a:pPr marL="1143000" lvl="2" indent="-101600" algn="l" rtl="0">
              <a:lnSpc>
                <a:spcPct val="90000"/>
              </a:lnSpc>
              <a:spcBef>
                <a:spcPts val="500"/>
              </a:spcBef>
              <a:spcAft>
                <a:spcPts val="0"/>
              </a:spcAft>
              <a:buClr>
                <a:schemeClr val="dk1"/>
              </a:buClr>
              <a:buSzPct val="100000"/>
              <a:buNone/>
            </a:pPr>
            <a:endParaRPr dirty="0"/>
          </a:p>
        </p:txBody>
      </p:sp>
    </p:spTree>
    <p:extLst>
      <p:ext uri="{BB962C8B-B14F-4D97-AF65-F5344CB8AC3E}">
        <p14:creationId xmlns:p14="http://schemas.microsoft.com/office/powerpoint/2010/main" val="344091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8B25E-FCDE-D1BA-C0D4-1BBD00FB9E27}"/>
              </a:ext>
            </a:extLst>
          </p:cNvPr>
          <p:cNvSpPr txBox="1"/>
          <p:nvPr/>
        </p:nvSpPr>
        <p:spPr>
          <a:xfrm>
            <a:off x="332545" y="971277"/>
            <a:ext cx="7232079" cy="4893647"/>
          </a:xfrm>
          <a:prstGeom prst="rect">
            <a:avLst/>
          </a:prstGeom>
          <a:noFill/>
        </p:spPr>
        <p:txBody>
          <a:bodyPr wrap="square" rtlCol="0">
            <a:spAutoFit/>
          </a:bodyPr>
          <a:lstStyle/>
          <a:p>
            <a:pPr marL="342900" indent="-342900">
              <a:buFont typeface="Arial" panose="020B0604020202020204" pitchFamily="34" charset="0"/>
              <a:buChar char="•"/>
            </a:pPr>
            <a:r>
              <a:rPr lang="en-US" sz="2400"/>
              <a:t>Pavlov devised an ingenious method in 1897 to find out how we may learn to associate </a:t>
            </a:r>
            <a:r>
              <a:rPr lang="en-US" sz="2400">
                <a:highlight>
                  <a:srgbClr val="FFFF00"/>
                </a:highlight>
              </a:rPr>
              <a:t>neural stimuli </a:t>
            </a:r>
            <a:r>
              <a:rPr lang="en-US" sz="2400"/>
              <a:t>(e.g., such as bell ringing; also termed </a:t>
            </a:r>
            <a:r>
              <a:rPr lang="en-US" sz="2400">
                <a:highlight>
                  <a:srgbClr val="FFFF00"/>
                </a:highlight>
              </a:rPr>
              <a:t>conditioned stimuli</a:t>
            </a:r>
            <a:r>
              <a:rPr lang="en-US" sz="2400"/>
              <a:t>) to </a:t>
            </a:r>
            <a:r>
              <a:rPr lang="en-US" sz="2400">
                <a:highlight>
                  <a:srgbClr val="FFFF00"/>
                </a:highlight>
              </a:rPr>
              <a:t>unconditioned stimuli</a:t>
            </a:r>
            <a:r>
              <a:rPr lang="en-US" sz="2400"/>
              <a:t> such as food.</a:t>
            </a:r>
          </a:p>
          <a:p>
            <a:pPr marL="342900" indent="-342900">
              <a:buFont typeface="Arial" panose="020B0604020202020204" pitchFamily="34" charset="0"/>
              <a:buChar char="•"/>
            </a:pPr>
            <a:r>
              <a:rPr lang="en-US" sz="2400"/>
              <a:t>To explore the neural pathways that might be implementing “learning” to associate conditioned stimuli (such as sound, smell, light….) to unconditioned stimuli such as food or fear, scientists have been using the Pavlovian paradigm. So, we first consider the Pavlovian experiment and learn about all the terms involved – note that he worked this out in 1897! </a:t>
            </a:r>
          </a:p>
        </p:txBody>
      </p:sp>
      <p:sp>
        <p:nvSpPr>
          <p:cNvPr id="7" name="TextBox 6">
            <a:extLst>
              <a:ext uri="{FF2B5EF4-FFF2-40B4-BE49-F238E27FC236}">
                <a16:creationId xmlns:a16="http://schemas.microsoft.com/office/drawing/2014/main" id="{CCBC3A6F-1BB3-4D39-5940-0B8BB034EC5B}"/>
              </a:ext>
            </a:extLst>
          </p:cNvPr>
          <p:cNvSpPr txBox="1"/>
          <p:nvPr/>
        </p:nvSpPr>
        <p:spPr>
          <a:xfrm>
            <a:off x="332545" y="99521"/>
            <a:ext cx="7841299" cy="830997"/>
          </a:xfrm>
          <a:prstGeom prst="rect">
            <a:avLst/>
          </a:prstGeom>
          <a:noFill/>
        </p:spPr>
        <p:txBody>
          <a:bodyPr wrap="square" rtlCol="0">
            <a:spAutoFit/>
          </a:bodyPr>
          <a:lstStyle/>
          <a:p>
            <a:pPr algn="ctr"/>
            <a:r>
              <a:rPr lang="en-US" sz="2400" b="1" dirty="0"/>
              <a:t>What is reward? ….Pavlov’s famous conditioning experiment with dogs!</a:t>
            </a:r>
          </a:p>
        </p:txBody>
      </p:sp>
      <p:sp>
        <p:nvSpPr>
          <p:cNvPr id="8" name="TextBox 7">
            <a:extLst>
              <a:ext uri="{FF2B5EF4-FFF2-40B4-BE49-F238E27FC236}">
                <a16:creationId xmlns:a16="http://schemas.microsoft.com/office/drawing/2014/main" id="{7449829A-743F-545E-91A1-5F3CEA3506AA}"/>
              </a:ext>
            </a:extLst>
          </p:cNvPr>
          <p:cNvSpPr txBox="1"/>
          <p:nvPr/>
        </p:nvSpPr>
        <p:spPr>
          <a:xfrm>
            <a:off x="498626" y="5905683"/>
            <a:ext cx="7509135" cy="654025"/>
          </a:xfrm>
          <a:prstGeom prst="rect">
            <a:avLst/>
          </a:prstGeom>
          <a:noFill/>
        </p:spPr>
        <p:txBody>
          <a:bodyPr wrap="square" lIns="91440" tIns="45720" rIns="91440" bIns="45720" rtlCol="0" anchor="t">
            <a:spAutoFit/>
          </a:bodyPr>
          <a:lstStyle/>
          <a:p>
            <a:r>
              <a:rPr lang="en-US" sz="1800" u="sng" dirty="0">
                <a:hlinkClick r:id="rId2"/>
              </a:rPr>
              <a:t>VIDEO - Pavlov’s famous conditioning experiment for reward learning.</a:t>
            </a:r>
            <a:endParaRPr lang="en-US"/>
          </a:p>
          <a:p>
            <a:endParaRPr lang="en-US" sz="800" u="sng"/>
          </a:p>
          <a:p>
            <a:r>
              <a:rPr lang="en-US" sz="1050" u="sng" dirty="0"/>
              <a:t>https://en.wikipedia.org/wiki/Classical_conditioning </a:t>
            </a:r>
          </a:p>
        </p:txBody>
      </p:sp>
      <p:pic>
        <p:nvPicPr>
          <p:cNvPr id="1028" name="Picture 4">
            <a:extLst>
              <a:ext uri="{FF2B5EF4-FFF2-40B4-BE49-F238E27FC236}">
                <a16:creationId xmlns:a16="http://schemas.microsoft.com/office/drawing/2014/main" id="{50730239-016F-C123-A668-735C52FE5D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94"/>
          <a:stretch/>
        </p:blipFill>
        <p:spPr bwMode="auto">
          <a:xfrm>
            <a:off x="8049455" y="121239"/>
            <a:ext cx="3810000" cy="648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0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604024" y="275915"/>
            <a:ext cx="10614102" cy="70539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sz="3600" b="1" dirty="0"/>
              <a:t>Pavlovian auditory fear </a:t>
            </a:r>
            <a:r>
              <a:rPr lang="en-US" sz="3600" dirty="0"/>
              <a:t>(similar for reward) </a:t>
            </a:r>
            <a:r>
              <a:rPr lang="en-US" sz="3600" b="1" dirty="0"/>
              <a:t>conditioning –</a:t>
            </a:r>
            <a:br>
              <a:rPr lang="en-US" sz="3600" b="1" dirty="0"/>
            </a:br>
            <a:r>
              <a:rPr lang="en-US" sz="3600" b="1" dirty="0"/>
              <a:t>An experiment to train rats to fear a particular sound</a:t>
            </a:r>
            <a:endParaRPr sz="3600" b="1" dirty="0"/>
          </a:p>
        </p:txBody>
      </p:sp>
      <p:sp>
        <p:nvSpPr>
          <p:cNvPr id="105" name="Google Shape;105;p4"/>
          <p:cNvSpPr txBox="1">
            <a:spLocks noGrp="1"/>
          </p:cNvSpPr>
          <p:nvPr>
            <p:ph type="body" idx="1"/>
          </p:nvPr>
        </p:nvSpPr>
        <p:spPr>
          <a:xfrm>
            <a:off x="520080" y="1332572"/>
            <a:ext cx="11144096" cy="511283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ts val="2800"/>
              <a:buChar char="•"/>
            </a:pPr>
            <a:r>
              <a:rPr lang="en-US" dirty="0"/>
              <a:t>First, you have to know that when a rat is fearful, it will either freeze or run. If a rat is in a cage, it cannot run, and so fear in a cage is exhibited by freezing. </a:t>
            </a:r>
            <a:r>
              <a:rPr lang="en-US" dirty="0">
                <a:highlight>
                  <a:srgbClr val="FFFF00"/>
                </a:highlight>
              </a:rPr>
              <a:t>The level of fear is scored by noting how long a rat freezes – automated programs are available to score this using the experiment video</a:t>
            </a:r>
            <a:r>
              <a:rPr lang="en-US" dirty="0"/>
              <a:t>. Different rodents exhibit different levels of fear, as also with humans.</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The rat fear conditioning experiment is as follows:</a:t>
            </a:r>
            <a:endParaRPr dirty="0"/>
          </a:p>
          <a:p>
            <a:pPr marL="393700" lvl="1" indent="0" algn="l" rtl="0">
              <a:lnSpc>
                <a:spcPct val="90000"/>
              </a:lnSpc>
              <a:spcBef>
                <a:spcPts val="0"/>
              </a:spcBef>
              <a:spcAft>
                <a:spcPts val="0"/>
              </a:spcAft>
              <a:buClr>
                <a:schemeClr val="dk1"/>
              </a:buClr>
              <a:buSzPts val="2800"/>
              <a:buNone/>
            </a:pPr>
            <a:r>
              <a:rPr lang="en-US" dirty="0"/>
              <a:t>(1) </a:t>
            </a:r>
            <a:r>
              <a:rPr lang="en-US" sz="2600" dirty="0"/>
              <a:t>Rat will first hear a tone (sound) by itself and gets habituated to it and ignores it after some time.</a:t>
            </a:r>
          </a:p>
          <a:p>
            <a:pPr marL="393700" lvl="1" indent="0" algn="l" rtl="0">
              <a:lnSpc>
                <a:spcPct val="90000"/>
              </a:lnSpc>
              <a:spcBef>
                <a:spcPts val="0"/>
              </a:spcBef>
              <a:spcAft>
                <a:spcPts val="0"/>
              </a:spcAft>
              <a:buClr>
                <a:schemeClr val="dk1"/>
              </a:buClr>
              <a:buSzPts val="2800"/>
              <a:buNone/>
            </a:pPr>
            <a:endParaRPr lang="en-US" sz="2600" dirty="0"/>
          </a:p>
          <a:p>
            <a:pPr marL="393700" lvl="1" indent="0" algn="l" rtl="0">
              <a:lnSpc>
                <a:spcPct val="90000"/>
              </a:lnSpc>
              <a:spcBef>
                <a:spcPts val="0"/>
              </a:spcBef>
              <a:spcAft>
                <a:spcPts val="0"/>
              </a:spcAft>
              <a:buClr>
                <a:schemeClr val="dk1"/>
              </a:buClr>
              <a:buSzPts val="2800"/>
              <a:buNone/>
            </a:pPr>
            <a:r>
              <a:rPr lang="en-US" sz="2600" dirty="0"/>
              <a:t>(2) In the next stage, the rat then hears the same tone but this time it will be accompanied by a shock causing it to feel pain. This is called a ‘conditioning trial’. The number of conditioning trials typically varies from 5 to 10 depending on the intensity of shock.</a:t>
            </a:r>
          </a:p>
          <a:p>
            <a:pPr marL="393700" lvl="1" indent="0" algn="l" rtl="0">
              <a:lnSpc>
                <a:spcPct val="90000"/>
              </a:lnSpc>
              <a:spcBef>
                <a:spcPts val="0"/>
              </a:spcBef>
              <a:spcAft>
                <a:spcPts val="0"/>
              </a:spcAft>
              <a:buClr>
                <a:schemeClr val="dk1"/>
              </a:buClr>
              <a:buSzPts val="2800"/>
              <a:buNone/>
            </a:pPr>
            <a:endParaRPr lang="en-US" sz="2600" dirty="0"/>
          </a:p>
          <a:p>
            <a:pPr marL="393700" lvl="1" indent="0" algn="l" rtl="0">
              <a:lnSpc>
                <a:spcPct val="90000"/>
              </a:lnSpc>
              <a:spcBef>
                <a:spcPts val="0"/>
              </a:spcBef>
              <a:spcAft>
                <a:spcPts val="0"/>
              </a:spcAft>
              <a:buClr>
                <a:schemeClr val="dk1"/>
              </a:buClr>
              <a:buSzPts val="2800"/>
              <a:buNone/>
            </a:pPr>
            <a:r>
              <a:rPr lang="en-US" sz="2600" dirty="0"/>
              <a:t>(3) After the conditioning trials, the rat will again hear the tone by itself and its fear will be scored automatically using video frames.</a:t>
            </a:r>
          </a:p>
          <a:p>
            <a:pPr marL="393700" lvl="1"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0"/>
              </a:spcBef>
              <a:spcAft>
                <a:spcPts val="0"/>
              </a:spcAft>
              <a:buSzPts val="1800"/>
              <a:buChar char="•"/>
            </a:pPr>
            <a:r>
              <a:rPr lang="en-US" dirty="0"/>
              <a:t>Can you guess the rodent response after conditioning (3) as compared to before conditioning (1)?  Watch the following 1-minute video for the answer:    </a:t>
            </a:r>
          </a:p>
          <a:p>
            <a:pPr marL="0" lvl="0" indent="0" algn="l" rtl="0">
              <a:lnSpc>
                <a:spcPct val="90000"/>
              </a:lnSpc>
              <a:spcBef>
                <a:spcPts val="0"/>
              </a:spcBef>
              <a:spcAft>
                <a:spcPts val="0"/>
              </a:spcAft>
              <a:buSzPts val="1800"/>
              <a:buNone/>
            </a:pPr>
            <a:r>
              <a:rPr lang="en-US" dirty="0"/>
              <a:t>        </a:t>
            </a:r>
            <a:r>
              <a:rPr lang="en-US" u="sng" dirty="0">
                <a:solidFill>
                  <a:schemeClr val="hlink"/>
                </a:solidFill>
                <a:hlinkClick r:id="rId3"/>
              </a:rPr>
              <a:t>https://www.youtube.com/watch?v=mi2gqhHw1N0</a:t>
            </a:r>
            <a:endParaRPr dirty="0"/>
          </a:p>
          <a:p>
            <a:pPr marL="0" lvl="0" indent="0" algn="l" rtl="0">
              <a:lnSpc>
                <a:spcPct val="90000"/>
              </a:lnSpc>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5"/>
          <p:cNvSpPr txBox="1">
            <a:spLocks noGrp="1"/>
          </p:cNvSpPr>
          <p:nvPr>
            <p:ph type="body" idx="1"/>
          </p:nvPr>
        </p:nvSpPr>
        <p:spPr>
          <a:xfrm>
            <a:off x="748990" y="1360450"/>
            <a:ext cx="10848278" cy="4351338"/>
          </a:xfrm>
          <a:prstGeom prst="rect">
            <a:avLst/>
          </a:prstGeom>
          <a:noFill/>
          <a:ln>
            <a:noFill/>
          </a:ln>
        </p:spPr>
        <p:txBody>
          <a:bodyPr spcFirstLastPara="1" wrap="square" lIns="91425" tIns="45700" rIns="91425" bIns="45700" anchor="t" anchorCtr="0">
            <a:normAutofit/>
          </a:bodyPr>
          <a:lstStyle/>
          <a:p>
            <a:pPr marL="228600" indent="-228600">
              <a:buSzPts val="2800"/>
            </a:pPr>
            <a:r>
              <a:rPr lang="en-US" dirty="0"/>
              <a:t>After watching the fear conditioning video, can you guess </a:t>
            </a:r>
            <a:r>
              <a:rPr lang="en-US" dirty="0">
                <a:highlight>
                  <a:srgbClr val="FFFF00"/>
                </a:highlight>
              </a:rPr>
              <a:t>why </a:t>
            </a:r>
            <a:r>
              <a:rPr lang="en-US" dirty="0"/>
              <a:t>the rats behaved differently after conditioning?  </a:t>
            </a:r>
            <a:r>
              <a:rPr lang="en-US" dirty="0">
                <a:highlight>
                  <a:srgbClr val="FFFF00"/>
                </a:highlight>
              </a:rPr>
              <a:t>What neural pathways may have changed and what specific changes occurred</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Jot down your thoughts.</a:t>
            </a:r>
            <a:endParaRPr dirty="0"/>
          </a:p>
        </p:txBody>
      </p:sp>
      <p:sp>
        <p:nvSpPr>
          <p:cNvPr id="5" name="Google Shape;104;p4">
            <a:extLst>
              <a:ext uri="{FF2B5EF4-FFF2-40B4-BE49-F238E27FC236}">
                <a16:creationId xmlns:a16="http://schemas.microsoft.com/office/drawing/2014/main" id="{EB92BACE-0BB5-C6CA-8DDD-F9583CA93BFC}"/>
              </a:ext>
            </a:extLst>
          </p:cNvPr>
          <p:cNvSpPr txBox="1">
            <a:spLocks noGrp="1"/>
          </p:cNvSpPr>
          <p:nvPr>
            <p:ph type="title"/>
          </p:nvPr>
        </p:nvSpPr>
        <p:spPr>
          <a:xfrm>
            <a:off x="838200" y="365126"/>
            <a:ext cx="10515600" cy="9953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a:t>Tone-shock fear conditioning in rodents – contd.</a:t>
            </a:r>
            <a:endParaRPr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TextBox 3">
            <a:extLst>
              <a:ext uri="{FF2B5EF4-FFF2-40B4-BE49-F238E27FC236}">
                <a16:creationId xmlns:a16="http://schemas.microsoft.com/office/drawing/2014/main" id="{380F5BF7-DDC8-47F4-A104-478AAC13CA89}"/>
              </a:ext>
            </a:extLst>
          </p:cNvPr>
          <p:cNvSpPr txBox="1"/>
          <p:nvPr/>
        </p:nvSpPr>
        <p:spPr>
          <a:xfrm>
            <a:off x="560982" y="181996"/>
            <a:ext cx="9132780" cy="584775"/>
          </a:xfrm>
          <a:prstGeom prst="rect">
            <a:avLst/>
          </a:prstGeom>
          <a:noFill/>
        </p:spPr>
        <p:txBody>
          <a:bodyPr wrap="square" rtlCol="0">
            <a:spAutoFit/>
          </a:bodyPr>
          <a:lstStyle/>
          <a:p>
            <a:pPr algn="ctr"/>
            <a:r>
              <a:rPr lang="en-US" sz="3200" b="1" dirty="0">
                <a:solidFill>
                  <a:schemeClr val="tx1"/>
                </a:solidFill>
              </a:rPr>
              <a:t>Neurons connect to each other via synapses</a:t>
            </a:r>
          </a:p>
        </p:txBody>
      </p:sp>
      <p:sp>
        <p:nvSpPr>
          <p:cNvPr id="3" name="Slide Number Placeholder 2">
            <a:extLst>
              <a:ext uri="{FF2B5EF4-FFF2-40B4-BE49-F238E27FC236}">
                <a16:creationId xmlns:a16="http://schemas.microsoft.com/office/drawing/2014/main" id="{A60A8E84-B9CA-CD5D-31E3-CFE0084E709E}"/>
              </a:ext>
            </a:extLst>
          </p:cNvPr>
          <p:cNvSpPr>
            <a:spLocks noGrp="1"/>
          </p:cNvSpPr>
          <p:nvPr>
            <p:ph type="sldNum" idx="12"/>
          </p:nvPr>
        </p:nvSpPr>
        <p:spPr/>
        <p:txBody>
          <a:bodyPr/>
          <a:lstStyle/>
          <a:p>
            <a:fld id="{00000000-1234-1234-1234-123412341234}" type="slidenum">
              <a:rPr lang="en" smtClean="0"/>
              <a:pPr/>
              <a:t>7</a:t>
            </a:fld>
            <a:endParaRPr lang="en"/>
          </a:p>
        </p:txBody>
      </p:sp>
      <p:sp>
        <p:nvSpPr>
          <p:cNvPr id="5" name="TextBox 4">
            <a:extLst>
              <a:ext uri="{FF2B5EF4-FFF2-40B4-BE49-F238E27FC236}">
                <a16:creationId xmlns:a16="http://schemas.microsoft.com/office/drawing/2014/main" id="{A4AB8C7C-3418-C6F9-14F7-9B92FFB4B6EC}"/>
              </a:ext>
            </a:extLst>
          </p:cNvPr>
          <p:cNvSpPr txBox="1"/>
          <p:nvPr/>
        </p:nvSpPr>
        <p:spPr>
          <a:xfrm>
            <a:off x="4456070" y="937079"/>
            <a:ext cx="7225444" cy="5838778"/>
          </a:xfrm>
          <a:prstGeom prst="rect">
            <a:avLst/>
          </a:prstGeom>
          <a:noFill/>
        </p:spPr>
        <p:txBody>
          <a:bodyPr wrap="square" rtlCol="0">
            <a:spAutoFit/>
          </a:bodyPr>
          <a:lstStyle/>
          <a:p>
            <a:pPr>
              <a:buFont typeface="Arial" panose="020B0604020202020204" pitchFamily="34" charset="0"/>
              <a:buChar char="•"/>
              <a:tabLst>
                <a:tab pos="232828" algn="l"/>
              </a:tabLst>
            </a:pPr>
            <a:r>
              <a:rPr lang="en-US" sz="1867" b="1" dirty="0"/>
              <a:t> 	Tone comes in as a series of spikes or electrical impulses from the neuron in the sensory neuron in the ear</a:t>
            </a:r>
          </a:p>
          <a:p>
            <a:pPr>
              <a:buFont typeface="Arial" panose="020B0604020202020204" pitchFamily="34" charset="0"/>
              <a:buChar char="•"/>
              <a:tabLst>
                <a:tab pos="232828" algn="l"/>
              </a:tabLst>
            </a:pPr>
            <a:r>
              <a:rPr lang="en-US" sz="1867" b="1" dirty="0"/>
              <a:t> The axon of the tone neuron connects to the amygdala neuron via a </a:t>
            </a:r>
            <a:r>
              <a:rPr lang="en-US" sz="1867" b="1" dirty="0">
                <a:highlight>
                  <a:srgbClr val="FFFF00"/>
                </a:highlight>
              </a:rPr>
              <a:t>synapse </a:t>
            </a:r>
            <a:r>
              <a:rPr lang="en-US" sz="1867" b="1" dirty="0"/>
              <a:t>shown in the figure – two semi-cylindrical pieces with a gap in between.</a:t>
            </a:r>
          </a:p>
          <a:p>
            <a:pPr>
              <a:buFont typeface="Arial" panose="020B0604020202020204" pitchFamily="34" charset="0"/>
              <a:buChar char="•"/>
              <a:tabLst>
                <a:tab pos="232828" algn="l"/>
              </a:tabLst>
            </a:pPr>
            <a:r>
              <a:rPr lang="en-US" sz="1867" b="1" dirty="0"/>
              <a:t> 	The synapse has two parts, the left side is called pre-synapse and it is connected to the tone neuron, and the right part is called the post-synapse that is connected to the amygdala neuron</a:t>
            </a:r>
          </a:p>
          <a:p>
            <a:pPr>
              <a:buFont typeface="Arial" panose="020B0604020202020204" pitchFamily="34" charset="0"/>
              <a:buChar char="•"/>
              <a:tabLst>
                <a:tab pos="232828" algn="l"/>
              </a:tabLst>
            </a:pPr>
            <a:r>
              <a:rPr lang="en-US" sz="1867" b="1" dirty="0"/>
              <a:t> 	The electrical impulse is transmitted from the pre- to the post- synapse via neurotransmitters. This is the role of the synapse, i.e., transmit electrical impulses from one neuron to another.</a:t>
            </a:r>
          </a:p>
          <a:p>
            <a:pPr>
              <a:buFont typeface="Arial" panose="020B0604020202020204" pitchFamily="34" charset="0"/>
              <a:buChar char="•"/>
              <a:tabLst>
                <a:tab pos="232828" algn="l"/>
              </a:tabLst>
            </a:pPr>
            <a:r>
              <a:rPr lang="en-US" sz="1867" b="1" dirty="0"/>
              <a:t> 	Let us see how this information can be used to study the two neural pathways. One is between tone and the amygdala and the other is between shock and the amygdala. </a:t>
            </a:r>
          </a:p>
          <a:p>
            <a:pPr>
              <a:buFont typeface="Arial" panose="020B0604020202020204" pitchFamily="34" charset="0"/>
              <a:buChar char="•"/>
              <a:tabLst>
                <a:tab pos="232828" algn="l"/>
              </a:tabLst>
            </a:pPr>
            <a:r>
              <a:rPr lang="en-US" sz="1867" b="1" dirty="0"/>
              <a:t> 	Optional – if you are interested, you can learn more about synapses using web resources.</a:t>
            </a:r>
          </a:p>
          <a:p>
            <a:endParaRPr lang="en-US" sz="1867" dirty="0"/>
          </a:p>
          <a:p>
            <a:endParaRPr lang="en-US" sz="1867" dirty="0"/>
          </a:p>
        </p:txBody>
      </p:sp>
      <p:grpSp>
        <p:nvGrpSpPr>
          <p:cNvPr id="6" name="Group 5">
            <a:extLst>
              <a:ext uri="{FF2B5EF4-FFF2-40B4-BE49-F238E27FC236}">
                <a16:creationId xmlns:a16="http://schemas.microsoft.com/office/drawing/2014/main" id="{3CACC980-07BF-12C4-6BD8-B84B82A4BB45}"/>
              </a:ext>
            </a:extLst>
          </p:cNvPr>
          <p:cNvGrpSpPr/>
          <p:nvPr/>
        </p:nvGrpSpPr>
        <p:grpSpPr>
          <a:xfrm>
            <a:off x="137205" y="1350278"/>
            <a:ext cx="4003011" cy="3507473"/>
            <a:chOff x="6618348" y="302996"/>
            <a:chExt cx="1968972" cy="1699869"/>
          </a:xfrm>
        </p:grpSpPr>
        <p:grpSp>
          <p:nvGrpSpPr>
            <p:cNvPr id="7" name="Group 6">
              <a:extLst>
                <a:ext uri="{FF2B5EF4-FFF2-40B4-BE49-F238E27FC236}">
                  <a16:creationId xmlns:a16="http://schemas.microsoft.com/office/drawing/2014/main" id="{ACF2007D-DCC7-39B9-493C-BA8A9AA1CFC6}"/>
                </a:ext>
              </a:extLst>
            </p:cNvPr>
            <p:cNvGrpSpPr/>
            <p:nvPr/>
          </p:nvGrpSpPr>
          <p:grpSpPr>
            <a:xfrm>
              <a:off x="6618348" y="302996"/>
              <a:ext cx="1968972" cy="1699869"/>
              <a:chOff x="467972" y="638373"/>
              <a:chExt cx="1968972" cy="1699869"/>
            </a:xfrm>
          </p:grpSpPr>
          <p:grpSp>
            <p:nvGrpSpPr>
              <p:cNvPr id="12" name="Group 11">
                <a:extLst>
                  <a:ext uri="{FF2B5EF4-FFF2-40B4-BE49-F238E27FC236}">
                    <a16:creationId xmlns:a16="http://schemas.microsoft.com/office/drawing/2014/main" id="{583C5A1B-D689-05D5-3CA2-979ACC1E5343}"/>
                  </a:ext>
                </a:extLst>
              </p:cNvPr>
              <p:cNvGrpSpPr/>
              <p:nvPr/>
            </p:nvGrpSpPr>
            <p:grpSpPr>
              <a:xfrm>
                <a:off x="531552" y="1003987"/>
                <a:ext cx="653161" cy="243560"/>
                <a:chOff x="1530000" y="1215175"/>
                <a:chExt cx="1191611" cy="464100"/>
              </a:xfrm>
            </p:grpSpPr>
            <p:cxnSp>
              <p:nvCxnSpPr>
                <p:cNvPr id="26" name="Google Shape;73;p16">
                  <a:extLst>
                    <a:ext uri="{FF2B5EF4-FFF2-40B4-BE49-F238E27FC236}">
                      <a16:creationId xmlns:a16="http://schemas.microsoft.com/office/drawing/2014/main" id="{017E76FE-0969-7703-6F3B-FA302C1DC437}"/>
                    </a:ext>
                  </a:extLst>
                </p:cNvPr>
                <p:cNvCxnSpPr/>
                <p:nvPr/>
              </p:nvCxnSpPr>
              <p:spPr>
                <a:xfrm>
                  <a:off x="153000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74;p16">
                  <a:extLst>
                    <a:ext uri="{FF2B5EF4-FFF2-40B4-BE49-F238E27FC236}">
                      <a16:creationId xmlns:a16="http://schemas.microsoft.com/office/drawing/2014/main" id="{2A95476D-E69A-2558-F94B-A7DFDBEB1EB3}"/>
                    </a:ext>
                  </a:extLst>
                </p:cNvPr>
                <p:cNvCxnSpPr/>
                <p:nvPr/>
              </p:nvCxnSpPr>
              <p:spPr>
                <a:xfrm>
                  <a:off x="176929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75;p16">
                  <a:extLst>
                    <a:ext uri="{FF2B5EF4-FFF2-40B4-BE49-F238E27FC236}">
                      <a16:creationId xmlns:a16="http://schemas.microsoft.com/office/drawing/2014/main" id="{39149B6A-A1F2-4D55-CEF8-85381489ADDF}"/>
                    </a:ext>
                  </a:extLst>
                </p:cNvPr>
                <p:cNvCxnSpPr/>
                <p:nvPr/>
              </p:nvCxnSpPr>
              <p:spPr>
                <a:xfrm>
                  <a:off x="1998844"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76;p16">
                  <a:extLst>
                    <a:ext uri="{FF2B5EF4-FFF2-40B4-BE49-F238E27FC236}">
                      <a16:creationId xmlns:a16="http://schemas.microsoft.com/office/drawing/2014/main" id="{CB57A401-0B34-C7C5-D977-5DFF3F2C97DA}"/>
                    </a:ext>
                  </a:extLst>
                </p:cNvPr>
                <p:cNvCxnSpPr/>
                <p:nvPr/>
              </p:nvCxnSpPr>
              <p:spPr>
                <a:xfrm>
                  <a:off x="2233267"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77;p16">
                  <a:extLst>
                    <a:ext uri="{FF2B5EF4-FFF2-40B4-BE49-F238E27FC236}">
                      <a16:creationId xmlns:a16="http://schemas.microsoft.com/office/drawing/2014/main" id="{809EF9FB-2F95-4D35-3855-49DD56CAB31F}"/>
                    </a:ext>
                  </a:extLst>
                </p:cNvPr>
                <p:cNvCxnSpPr/>
                <p:nvPr/>
              </p:nvCxnSpPr>
              <p:spPr>
                <a:xfrm>
                  <a:off x="2467689"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78;p16">
                  <a:extLst>
                    <a:ext uri="{FF2B5EF4-FFF2-40B4-BE49-F238E27FC236}">
                      <a16:creationId xmlns:a16="http://schemas.microsoft.com/office/drawing/2014/main" id="{132B6389-E1B8-A6DA-6998-A1B32B1B268C}"/>
                    </a:ext>
                  </a:extLst>
                </p:cNvPr>
                <p:cNvCxnSpPr/>
                <p:nvPr/>
              </p:nvCxnSpPr>
              <p:spPr>
                <a:xfrm>
                  <a:off x="2702111" y="1215175"/>
                  <a:ext cx="19500" cy="464100"/>
                </a:xfrm>
                <a:prstGeom prst="straightConnector1">
                  <a:avLst/>
                </a:prstGeom>
                <a:noFill/>
                <a:ln w="9525" cap="flat" cmpd="sng">
                  <a:solidFill>
                    <a:schemeClr val="dk2"/>
                  </a:solidFill>
                  <a:prstDash val="solid"/>
                  <a:round/>
                  <a:headEnd type="none" w="med" len="med"/>
                  <a:tailEnd type="none" w="med" len="med"/>
                </a:ln>
              </p:spPr>
            </p:cxnSp>
          </p:grpSp>
          <p:grpSp>
            <p:nvGrpSpPr>
              <p:cNvPr id="13" name="Group 12">
                <a:extLst>
                  <a:ext uri="{FF2B5EF4-FFF2-40B4-BE49-F238E27FC236}">
                    <a16:creationId xmlns:a16="http://schemas.microsoft.com/office/drawing/2014/main" id="{6484069C-9813-070C-F562-634E66ED32F6}"/>
                  </a:ext>
                </a:extLst>
              </p:cNvPr>
              <p:cNvGrpSpPr/>
              <p:nvPr/>
            </p:nvGrpSpPr>
            <p:grpSpPr>
              <a:xfrm>
                <a:off x="1301120" y="919283"/>
                <a:ext cx="945073" cy="1418959"/>
                <a:chOff x="3538847" y="969527"/>
                <a:chExt cx="1702630" cy="1880415"/>
              </a:xfrm>
            </p:grpSpPr>
            <p:cxnSp>
              <p:nvCxnSpPr>
                <p:cNvPr id="16" name="Google Shape;79;p16">
                  <a:extLst>
                    <a:ext uri="{FF2B5EF4-FFF2-40B4-BE49-F238E27FC236}">
                      <a16:creationId xmlns:a16="http://schemas.microsoft.com/office/drawing/2014/main" id="{FC382E3A-BAC0-5312-B006-BC9322188601}"/>
                    </a:ext>
                  </a:extLst>
                </p:cNvPr>
                <p:cNvCxnSpPr>
                  <a:cxnSpLocks/>
                </p:cNvCxnSpPr>
                <p:nvPr/>
              </p:nvCxnSpPr>
              <p:spPr>
                <a:xfrm>
                  <a:off x="3538847" y="1287037"/>
                  <a:ext cx="749262" cy="0"/>
                </a:xfrm>
                <a:prstGeom prst="straightConnector1">
                  <a:avLst/>
                </a:prstGeom>
                <a:noFill/>
                <a:ln w="28575" cap="flat" cmpd="sng">
                  <a:solidFill>
                    <a:schemeClr val="dk2"/>
                  </a:solidFill>
                  <a:prstDash val="solid"/>
                  <a:round/>
                  <a:headEnd type="none" w="med" len="med"/>
                  <a:tailEnd type="triangle" w="med" len="med"/>
                </a:ln>
              </p:spPr>
            </p:cxnSp>
            <p:sp>
              <p:nvSpPr>
                <p:cNvPr id="17" name="Google Shape;81;p16">
                  <a:extLst>
                    <a:ext uri="{FF2B5EF4-FFF2-40B4-BE49-F238E27FC236}">
                      <a16:creationId xmlns:a16="http://schemas.microsoft.com/office/drawing/2014/main" id="{920CE648-F34F-7A3C-9C58-F75451A82F29}"/>
                    </a:ext>
                  </a:extLst>
                </p:cNvPr>
                <p:cNvSpPr/>
                <p:nvPr/>
              </p:nvSpPr>
              <p:spPr>
                <a:xfrm>
                  <a:off x="4512777" y="1457975"/>
                  <a:ext cx="728700" cy="435300"/>
                </a:xfrm>
                <a:prstGeom prst="triangle">
                  <a:avLst>
                    <a:gd name="adj"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cxnSp>
              <p:nvCxnSpPr>
                <p:cNvPr id="18" name="Google Shape;82;p16">
                  <a:extLst>
                    <a:ext uri="{FF2B5EF4-FFF2-40B4-BE49-F238E27FC236}">
                      <a16:creationId xmlns:a16="http://schemas.microsoft.com/office/drawing/2014/main" id="{89AB7790-CB7B-4F63-77E9-FDE94F52F9F0}"/>
                    </a:ext>
                  </a:extLst>
                </p:cNvPr>
                <p:cNvCxnSpPr>
                  <a:cxnSpLocks/>
                  <a:stCxn id="17" idx="0"/>
                </p:cNvCxnSpPr>
                <p:nvPr/>
              </p:nvCxnSpPr>
              <p:spPr>
                <a:xfrm flipV="1">
                  <a:off x="4877127" y="969527"/>
                  <a:ext cx="20454" cy="488448"/>
                </a:xfrm>
                <a:prstGeom prst="straightConnector1">
                  <a:avLst/>
                </a:prstGeom>
                <a:noFill/>
                <a:ln w="9525" cap="flat" cmpd="sng">
                  <a:solidFill>
                    <a:schemeClr val="dk2"/>
                  </a:solidFill>
                  <a:prstDash val="solid"/>
                  <a:round/>
                  <a:headEnd type="none" w="med" len="med"/>
                  <a:tailEnd type="none" w="med" len="med"/>
                </a:ln>
              </p:spPr>
            </p:cxnSp>
            <p:grpSp>
              <p:nvGrpSpPr>
                <p:cNvPr id="19" name="Google Shape;83;p16">
                  <a:extLst>
                    <a:ext uri="{FF2B5EF4-FFF2-40B4-BE49-F238E27FC236}">
                      <a16:creationId xmlns:a16="http://schemas.microsoft.com/office/drawing/2014/main" id="{EA5904C9-6EB3-F531-6FF2-A64553202B23}"/>
                    </a:ext>
                  </a:extLst>
                </p:cNvPr>
                <p:cNvGrpSpPr/>
                <p:nvPr/>
              </p:nvGrpSpPr>
              <p:grpSpPr>
                <a:xfrm>
                  <a:off x="4262160" y="1216563"/>
                  <a:ext cx="384561" cy="175055"/>
                  <a:chOff x="2954925" y="2083200"/>
                  <a:chExt cx="1982275" cy="687300"/>
                </a:xfrm>
              </p:grpSpPr>
              <p:sp>
                <p:nvSpPr>
                  <p:cNvPr id="24" name="Google Shape;84;p16">
                    <a:extLst>
                      <a:ext uri="{FF2B5EF4-FFF2-40B4-BE49-F238E27FC236}">
                        <a16:creationId xmlns:a16="http://schemas.microsoft.com/office/drawing/2014/main" id="{178735A1-6B4B-F995-2546-E66A2B4C989A}"/>
                      </a:ext>
                    </a:extLst>
                  </p:cNvPr>
                  <p:cNvSpPr/>
                  <p:nvPr/>
                </p:nvSpPr>
                <p:spPr>
                  <a:xfrm flipH="1">
                    <a:off x="2954925"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25" name="Google Shape;85;p16">
                    <a:extLst>
                      <a:ext uri="{FF2B5EF4-FFF2-40B4-BE49-F238E27FC236}">
                        <a16:creationId xmlns:a16="http://schemas.microsoft.com/office/drawing/2014/main" id="{63FBFCAB-7345-5A48-231E-AF3C0634F00B}"/>
                      </a:ext>
                    </a:extLst>
                  </p:cNvPr>
                  <p:cNvSpPr/>
                  <p:nvPr/>
                </p:nvSpPr>
                <p:spPr>
                  <a:xfrm>
                    <a:off x="4183300"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cxnSp>
              <p:nvCxnSpPr>
                <p:cNvPr id="20" name="Google Shape;86;p16">
                  <a:extLst>
                    <a:ext uri="{FF2B5EF4-FFF2-40B4-BE49-F238E27FC236}">
                      <a16:creationId xmlns:a16="http://schemas.microsoft.com/office/drawing/2014/main" id="{4EAB1310-ECA7-1C04-14A2-7211CDA091C8}"/>
                    </a:ext>
                  </a:extLst>
                </p:cNvPr>
                <p:cNvCxnSpPr>
                  <a:stCxn id="25" idx="3"/>
                  <a:endCxn id="2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87;p16">
                  <a:extLst>
                    <a:ext uri="{FF2B5EF4-FFF2-40B4-BE49-F238E27FC236}">
                      <a16:creationId xmlns:a16="http://schemas.microsoft.com/office/drawing/2014/main" id="{2326BBE2-4E9D-9239-900A-C77A82E9191B}"/>
                    </a:ext>
                  </a:extLst>
                </p:cNvPr>
                <p:cNvCxnSpPr>
                  <a:stCxn id="25" idx="3"/>
                  <a:endCxn id="2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88;p16">
                  <a:extLst>
                    <a:ext uri="{FF2B5EF4-FFF2-40B4-BE49-F238E27FC236}">
                      <a16:creationId xmlns:a16="http://schemas.microsoft.com/office/drawing/2014/main" id="{EF412DA0-394F-02F9-BA56-EEF295FC43C9}"/>
                    </a:ext>
                  </a:extLst>
                </p:cNvPr>
                <p:cNvCxnSpPr>
                  <a:stCxn id="25" idx="3"/>
                </p:cNvCxnSpPr>
                <p:nvPr/>
              </p:nvCxnSpPr>
              <p:spPr>
                <a:xfrm>
                  <a:off x="4646721" y="1304091"/>
                  <a:ext cx="228300" cy="60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98;p16">
                  <a:extLst>
                    <a:ext uri="{FF2B5EF4-FFF2-40B4-BE49-F238E27FC236}">
                      <a16:creationId xmlns:a16="http://schemas.microsoft.com/office/drawing/2014/main" id="{BB7CDAC8-321F-4E1C-A8F6-B9DA84E2A9DA}"/>
                    </a:ext>
                  </a:extLst>
                </p:cNvPr>
                <p:cNvCxnSpPr>
                  <a:cxnSpLocks/>
                  <a:stCxn id="17" idx="3"/>
                </p:cNvCxnSpPr>
                <p:nvPr/>
              </p:nvCxnSpPr>
              <p:spPr>
                <a:xfrm>
                  <a:off x="4877128" y="1893275"/>
                  <a:ext cx="0" cy="956667"/>
                </a:xfrm>
                <a:prstGeom prst="straightConnector1">
                  <a:avLst/>
                </a:prstGeom>
                <a:noFill/>
                <a:ln w="9525" cap="flat" cmpd="sng">
                  <a:solidFill>
                    <a:schemeClr val="dk2"/>
                  </a:solidFill>
                  <a:prstDash val="solid"/>
                  <a:round/>
                  <a:headEnd type="none" w="med" len="med"/>
                  <a:tailEnd type="triangle" w="lg" len="lg"/>
                </a:ln>
              </p:spPr>
            </p:cxnSp>
          </p:grpSp>
          <p:sp>
            <p:nvSpPr>
              <p:cNvPr id="14" name="TextBox 13">
                <a:extLst>
                  <a:ext uri="{FF2B5EF4-FFF2-40B4-BE49-F238E27FC236}">
                    <a16:creationId xmlns:a16="http://schemas.microsoft.com/office/drawing/2014/main" id="{5EC664DF-92F9-1C9A-3DCF-26223CD67C99}"/>
                  </a:ext>
                </a:extLst>
              </p:cNvPr>
              <p:cNvSpPr txBox="1"/>
              <p:nvPr/>
            </p:nvSpPr>
            <p:spPr>
              <a:xfrm>
                <a:off x="467972" y="638373"/>
                <a:ext cx="826991" cy="323245"/>
              </a:xfrm>
              <a:prstGeom prst="rect">
                <a:avLst/>
              </a:prstGeom>
              <a:noFill/>
            </p:spPr>
            <p:txBody>
              <a:bodyPr wrap="square" rtlCol="0">
                <a:spAutoFit/>
              </a:bodyPr>
              <a:lstStyle/>
              <a:p>
                <a:r>
                  <a:rPr lang="en-US" sz="1867" b="1" dirty="0"/>
                  <a:t>  Axon from tone neuron</a:t>
                </a:r>
              </a:p>
            </p:txBody>
          </p:sp>
          <p:sp>
            <p:nvSpPr>
              <p:cNvPr id="15" name="Oval 14">
                <a:extLst>
                  <a:ext uri="{FF2B5EF4-FFF2-40B4-BE49-F238E27FC236}">
                    <a16:creationId xmlns:a16="http://schemas.microsoft.com/office/drawing/2014/main" id="{0D868FC2-E593-BA1C-39B6-B2A3573A5AE9}"/>
                  </a:ext>
                </a:extLst>
              </p:cNvPr>
              <p:cNvSpPr/>
              <p:nvPr/>
            </p:nvSpPr>
            <p:spPr>
              <a:xfrm>
                <a:off x="1544627" y="672367"/>
                <a:ext cx="892317" cy="1187473"/>
              </a:xfrm>
              <a:prstGeom prst="ellipse">
                <a:avLst/>
              </a:prstGeom>
              <a:noFill/>
              <a:ln>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grpSp>
        <p:sp>
          <p:nvSpPr>
            <p:cNvPr id="8" name="TextBox 7">
              <a:extLst>
                <a:ext uri="{FF2B5EF4-FFF2-40B4-BE49-F238E27FC236}">
                  <a16:creationId xmlns:a16="http://schemas.microsoft.com/office/drawing/2014/main" id="{F34F1F47-5F74-8E20-7D84-BA73E60F987D}"/>
                </a:ext>
              </a:extLst>
            </p:cNvPr>
            <p:cNvSpPr txBox="1"/>
            <p:nvPr/>
          </p:nvSpPr>
          <p:spPr>
            <a:xfrm>
              <a:off x="7032172" y="1432084"/>
              <a:ext cx="953085" cy="323245"/>
            </a:xfrm>
            <a:prstGeom prst="rect">
              <a:avLst/>
            </a:prstGeom>
            <a:noFill/>
          </p:spPr>
          <p:txBody>
            <a:bodyPr wrap="square" rtlCol="0">
              <a:spAutoFit/>
            </a:bodyPr>
            <a:lstStyle/>
            <a:p>
              <a:r>
                <a:rPr lang="en-US" sz="1867" b="1" dirty="0"/>
                <a:t>Amygdala neuron</a:t>
              </a:r>
            </a:p>
          </p:txBody>
        </p:sp>
        <p:cxnSp>
          <p:nvCxnSpPr>
            <p:cNvPr id="9" name="Straight Arrow Connector 8">
              <a:extLst>
                <a:ext uri="{FF2B5EF4-FFF2-40B4-BE49-F238E27FC236}">
                  <a16:creationId xmlns:a16="http://schemas.microsoft.com/office/drawing/2014/main" id="{E24217B4-330C-6DE5-C9F5-44855F38995C}"/>
                </a:ext>
              </a:extLst>
            </p:cNvPr>
            <p:cNvCxnSpPr>
              <a:cxnSpLocks/>
            </p:cNvCxnSpPr>
            <p:nvPr/>
          </p:nvCxnSpPr>
          <p:spPr>
            <a:xfrm flipV="1">
              <a:off x="7659441" y="1335744"/>
              <a:ext cx="287993" cy="238792"/>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64FE94-B41A-9D63-7728-2FCB835B3427}"/>
                </a:ext>
              </a:extLst>
            </p:cNvPr>
            <p:cNvSpPr txBox="1"/>
            <p:nvPr/>
          </p:nvSpPr>
          <p:spPr>
            <a:xfrm>
              <a:off x="6899757" y="1019592"/>
              <a:ext cx="953085" cy="183997"/>
            </a:xfrm>
            <a:prstGeom prst="rect">
              <a:avLst/>
            </a:prstGeom>
            <a:noFill/>
          </p:spPr>
          <p:txBody>
            <a:bodyPr wrap="square" rtlCol="0">
              <a:spAutoFit/>
            </a:bodyPr>
            <a:lstStyle/>
            <a:p>
              <a:r>
                <a:rPr lang="en-US" sz="1867" b="1" dirty="0">
                  <a:solidFill>
                    <a:srgbClr val="0070C0"/>
                  </a:solidFill>
                </a:rPr>
                <a:t>Synapse</a:t>
              </a:r>
            </a:p>
          </p:txBody>
        </p:sp>
        <p:cxnSp>
          <p:nvCxnSpPr>
            <p:cNvPr id="11" name="Straight Arrow Connector 10">
              <a:extLst>
                <a:ext uri="{FF2B5EF4-FFF2-40B4-BE49-F238E27FC236}">
                  <a16:creationId xmlns:a16="http://schemas.microsoft.com/office/drawing/2014/main" id="{19E62DC2-98C8-1E9A-A9A4-023CA5CA16EA}"/>
                </a:ext>
              </a:extLst>
            </p:cNvPr>
            <p:cNvCxnSpPr>
              <a:cxnSpLocks/>
            </p:cNvCxnSpPr>
            <p:nvPr/>
          </p:nvCxnSpPr>
          <p:spPr>
            <a:xfrm flipV="1">
              <a:off x="7527026" y="940677"/>
              <a:ext cx="313837" cy="221367"/>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216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1028700" y="76200"/>
            <a:ext cx="9725026" cy="461665"/>
          </a:xfrm>
          <a:prstGeom prst="rect">
            <a:avLst/>
          </a:prstGeom>
          <a:noFill/>
          <a:ln>
            <a:noFill/>
          </a:ln>
        </p:spPr>
        <p:txBody>
          <a:bodyPr wrap="square" rtlCol="0">
            <a:spAutoFit/>
          </a:bodyPr>
          <a:lstStyle/>
          <a:p>
            <a:pPr algn="ctr"/>
            <a:r>
              <a:rPr lang="en-US" sz="2400" b="1" dirty="0"/>
              <a:t>What is the neural pathway for the tone – reward and fear cases? </a:t>
            </a:r>
          </a:p>
        </p:txBody>
      </p:sp>
      <p:sp>
        <p:nvSpPr>
          <p:cNvPr id="6" name="Slide Number Placeholder 5">
            <a:extLst>
              <a:ext uri="{FF2B5EF4-FFF2-40B4-BE49-F238E27FC236}">
                <a16:creationId xmlns:a16="http://schemas.microsoft.com/office/drawing/2014/main" id="{D6BA4274-E3AE-83A0-667A-A867385F3009}"/>
              </a:ext>
            </a:extLst>
          </p:cNvPr>
          <p:cNvSpPr>
            <a:spLocks noGrp="1"/>
          </p:cNvSpPr>
          <p:nvPr>
            <p:ph type="sldNum" sz="quarter" idx="12"/>
          </p:nvPr>
        </p:nvSpPr>
        <p:spPr/>
        <p:txBody>
          <a:bodyPr/>
          <a:lstStyle/>
          <a:p>
            <a:fld id="{B39E0CE9-7598-4743-BB0C-172DE8B6EDE1}" type="slidenum">
              <a:rPr lang="en-US" smtClean="0"/>
              <a:pPr/>
              <a:t>8</a:t>
            </a:fld>
            <a:endParaRPr lang="en-US"/>
          </a:p>
        </p:txBody>
      </p:sp>
      <p:pic>
        <p:nvPicPr>
          <p:cNvPr id="7" name="Picture 6" descr="A diagram of a brain activity">
            <a:extLst>
              <a:ext uri="{FF2B5EF4-FFF2-40B4-BE49-F238E27FC236}">
                <a16:creationId xmlns:a16="http://schemas.microsoft.com/office/drawing/2014/main" id="{034032E9-586D-D817-4056-8F68BD7A4992}"/>
              </a:ext>
            </a:extLst>
          </p:cNvPr>
          <p:cNvPicPr>
            <a:picLocks noChangeAspect="1"/>
          </p:cNvPicPr>
          <p:nvPr/>
        </p:nvPicPr>
        <p:blipFill rotWithShape="1">
          <a:blip r:embed="rId2">
            <a:extLst>
              <a:ext uri="{28A0092B-C50C-407E-A947-70E740481C1C}">
                <a14:useLocalDpi xmlns:a14="http://schemas.microsoft.com/office/drawing/2010/main" val="0"/>
              </a:ext>
            </a:extLst>
          </a:blip>
          <a:srcRect l="7345" t="8654" r="13529" b="14509"/>
          <a:stretch/>
        </p:blipFill>
        <p:spPr>
          <a:xfrm>
            <a:off x="532474" y="838200"/>
            <a:ext cx="8078126" cy="5883275"/>
          </a:xfrm>
          <a:prstGeom prst="rect">
            <a:avLst/>
          </a:prstGeom>
        </p:spPr>
      </p:pic>
      <p:sp>
        <p:nvSpPr>
          <p:cNvPr id="8" name="TextBox 7">
            <a:extLst>
              <a:ext uri="{FF2B5EF4-FFF2-40B4-BE49-F238E27FC236}">
                <a16:creationId xmlns:a16="http://schemas.microsoft.com/office/drawing/2014/main" id="{4AFDA945-8E4C-25F6-7482-09B48963EEB1}"/>
              </a:ext>
            </a:extLst>
          </p:cNvPr>
          <p:cNvSpPr txBox="1"/>
          <p:nvPr/>
        </p:nvSpPr>
        <p:spPr>
          <a:xfrm>
            <a:off x="8915400" y="2619375"/>
            <a:ext cx="2828925" cy="2031325"/>
          </a:xfrm>
          <a:prstGeom prst="rect">
            <a:avLst/>
          </a:prstGeom>
          <a:noFill/>
        </p:spPr>
        <p:txBody>
          <a:bodyPr wrap="square" rtlCol="0">
            <a:spAutoFit/>
          </a:bodyPr>
          <a:lstStyle/>
          <a:p>
            <a:r>
              <a:rPr lang="en-US" sz="1800" b="1" dirty="0">
                <a:highlight>
                  <a:srgbClr val="FFFF00"/>
                </a:highlight>
              </a:rPr>
              <a:t>The pathway for food stimulus and for shock stimulus is similar. </a:t>
            </a:r>
          </a:p>
          <a:p>
            <a:endParaRPr lang="en-US" sz="1800" b="1" dirty="0">
              <a:highlight>
                <a:srgbClr val="FFFF00"/>
              </a:highlight>
            </a:endParaRPr>
          </a:p>
          <a:p>
            <a:r>
              <a:rPr lang="en-US" sz="1800" b="1" dirty="0">
                <a:highlight>
                  <a:srgbClr val="FFFF00"/>
                </a:highlight>
              </a:rPr>
              <a:t>Can you sketch them for the fear conditioning case?</a:t>
            </a:r>
          </a:p>
        </p:txBody>
      </p:sp>
    </p:spTree>
    <p:extLst>
      <p:ext uri="{BB962C8B-B14F-4D97-AF65-F5344CB8AC3E}">
        <p14:creationId xmlns:p14="http://schemas.microsoft.com/office/powerpoint/2010/main" val="6673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6"/>
          <p:cNvSpPr txBox="1">
            <a:spLocks noGrp="1"/>
          </p:cNvSpPr>
          <p:nvPr>
            <p:ph type="body" idx="1"/>
          </p:nvPr>
        </p:nvSpPr>
        <p:spPr>
          <a:xfrm>
            <a:off x="693234" y="151339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RECAP --- In our experiment, the rats appeared to initially not respond to the tone and continue their behavior without any type of response. During the “fear conditioning” phase, the tone co-terminated with a shock, i.e., tone and shock were paired. After such pairing, the rats started to freeze after hearing only the tone. </a:t>
            </a:r>
          </a:p>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0"/>
              </a:spcBef>
              <a:spcAft>
                <a:spcPts val="0"/>
              </a:spcAft>
              <a:buClr>
                <a:schemeClr val="dk1"/>
              </a:buClr>
              <a:buSzPts val="2800"/>
              <a:buChar char="•"/>
            </a:pPr>
            <a:r>
              <a:rPr lang="en-US" dirty="0"/>
              <a:t>Why did the rats freeze? </a:t>
            </a:r>
          </a:p>
          <a:p>
            <a:pPr marL="231775" lvl="1" indent="0" algn="l" rtl="0">
              <a:lnSpc>
                <a:spcPct val="90000"/>
              </a:lnSpc>
              <a:spcBef>
                <a:spcPts val="500"/>
              </a:spcBef>
              <a:spcAft>
                <a:spcPts val="0"/>
              </a:spcAft>
              <a:buClr>
                <a:schemeClr val="dk1"/>
              </a:buClr>
              <a:buSzPts val="2400"/>
              <a:buNone/>
            </a:pPr>
            <a:r>
              <a:rPr lang="en-US" dirty="0"/>
              <a:t>The rats froze because they had learned to associate the tone with shock during the conditioning trials. That changed something in the neural pathways related to fear. This is why subsequent presentations of only the tone, i.e., without shock, caused the rats to get into the fear state and freeze.  </a:t>
            </a:r>
          </a:p>
        </p:txBody>
      </p:sp>
      <p:sp>
        <p:nvSpPr>
          <p:cNvPr id="4" name="Google Shape;104;p4">
            <a:extLst>
              <a:ext uri="{FF2B5EF4-FFF2-40B4-BE49-F238E27FC236}">
                <a16:creationId xmlns:a16="http://schemas.microsoft.com/office/drawing/2014/main" id="{C5B62369-B158-3F35-532A-2DB1C50ED79D}"/>
              </a:ext>
            </a:extLst>
          </p:cNvPr>
          <p:cNvSpPr txBox="1">
            <a:spLocks noGrp="1"/>
          </p:cNvSpPr>
          <p:nvPr>
            <p:ph type="title"/>
          </p:nvPr>
        </p:nvSpPr>
        <p:spPr>
          <a:xfrm>
            <a:off x="838200" y="365126"/>
            <a:ext cx="10515600" cy="9395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600" b="1"/>
              <a:t>What is fear conditioning?</a:t>
            </a:r>
            <a:endParaRPr sz="3600"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2401</Words>
  <Application>Microsoft Office PowerPoint</Application>
  <PresentationFormat>Widescreen</PresentationFormat>
  <Paragraphs>137</Paragraphs>
  <Slides>21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YouTube Sans</vt:lpstr>
      <vt:lpstr>Office Theme</vt:lpstr>
      <vt:lpstr>PowerPoint Presentation</vt:lpstr>
      <vt:lpstr>PowerPoint Presentation</vt:lpstr>
      <vt:lpstr>PowerPoint Presentation</vt:lpstr>
      <vt:lpstr>PowerPoint Presentation</vt:lpstr>
      <vt:lpstr>Pavlovian auditory fear (similar for reward) conditioning – An experiment to train rats to fear a particular sound</vt:lpstr>
      <vt:lpstr>Tone-shock fear conditioning in rodents – contd.</vt:lpstr>
      <vt:lpstr>PowerPoint Presentation</vt:lpstr>
      <vt:lpstr>PowerPoint Presentation</vt:lpstr>
      <vt:lpstr>What is fear conditioning?</vt:lpstr>
      <vt:lpstr>How is the brain involved in learning fear?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Why should this interest me? The fear circuit is also involved in mental health disorders such as ANXIETY, PHOBIA, etc.…. Not understood presently and so an attractive area for research in your career if interested.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Amsden, Drew (MU-Student)</dc:creator>
  <cp:lastModifiedBy>Nair, Satish S.</cp:lastModifiedBy>
  <cp:revision>13</cp:revision>
  <dcterms:created xsi:type="dcterms:W3CDTF">2021-07-18T23:47:44Z</dcterms:created>
  <dcterms:modified xsi:type="dcterms:W3CDTF">2023-12-23T16:12:23Z</dcterms:modified>
</cp:coreProperties>
</file>