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48" r:id="rId1"/>
  </p:sldMasterIdLst>
  <p:notesMasterIdLst>
    <p:notesMasterId r:id="rId14"/>
  </p:notesMasterIdLst>
  <p:sldIdLst>
    <p:sldId id="256" r:id="rId2"/>
    <p:sldId id="459" r:id="rId3"/>
    <p:sldId id="461" r:id="rId4"/>
    <p:sldId id="446" r:id="rId5"/>
    <p:sldId id="266" r:id="rId6"/>
    <p:sldId id="454" r:id="rId7"/>
    <p:sldId id="457" r:id="rId8"/>
    <p:sldId id="455" r:id="rId9"/>
    <p:sldId id="458" r:id="rId10"/>
    <p:sldId id="463" r:id="rId11"/>
    <p:sldId id="460" r:id="rId12"/>
    <p:sldId id="462"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5" roundtripDataSignature="AMtx7mgkHksZ68U8sGaBzekA9W/GLkhZr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83D3BE-182F-2510-AB88-80ACBD8DF2A1}" v="1" dt="2023-11-07T20:14:22.497"/>
    <p1510:client id="{C142374C-9539-4D16-B488-BA5DEE516DC8}" v="6" dt="2023-11-07T00:24:51.8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5" autoAdjust="0"/>
    <p:restoredTop sz="94618"/>
  </p:normalViewPr>
  <p:slideViewPr>
    <p:cSldViewPr snapToGrid="0">
      <p:cViewPr varScale="1">
        <p:scale>
          <a:sx n="155" d="100"/>
          <a:sy n="155" d="100"/>
        </p:scale>
        <p:origin x="40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ish" userId="af50c098-07d3-4545-ad93-15c24b849386" providerId="ADAL" clId="{25D052BF-4205-4B4D-A9F0-5A646C099AE3}"/>
    <pc:docChg chg="undo custSel addSld delSld modSld sldOrd">
      <pc:chgData name="Satish" userId="af50c098-07d3-4545-ad93-15c24b849386" providerId="ADAL" clId="{25D052BF-4205-4B4D-A9F0-5A646C099AE3}" dt="2022-08-14T15:02:00.333" v="674" actId="5793"/>
      <pc:docMkLst>
        <pc:docMk/>
      </pc:docMkLst>
      <pc:sldChg chg="modSp mod">
        <pc:chgData name="Satish" userId="af50c098-07d3-4545-ad93-15c24b849386" providerId="ADAL" clId="{25D052BF-4205-4B4D-A9F0-5A646C099AE3}" dt="2022-08-14T14:44:03.749" v="64" actId="20577"/>
        <pc:sldMkLst>
          <pc:docMk/>
          <pc:sldMk cId="0" sldId="256"/>
        </pc:sldMkLst>
        <pc:spChg chg="mod">
          <ac:chgData name="Satish" userId="af50c098-07d3-4545-ad93-15c24b849386" providerId="ADAL" clId="{25D052BF-4205-4B4D-A9F0-5A646C099AE3}" dt="2022-08-14T14:44:03.749" v="64" actId="20577"/>
          <ac:spMkLst>
            <pc:docMk/>
            <pc:sldMk cId="0" sldId="256"/>
            <ac:spMk id="55" creationId="{00000000-0000-0000-0000-000000000000}"/>
          </ac:spMkLst>
        </pc:spChg>
      </pc:sldChg>
      <pc:sldChg chg="del">
        <pc:chgData name="Satish" userId="af50c098-07d3-4545-ad93-15c24b849386" providerId="ADAL" clId="{25D052BF-4205-4B4D-A9F0-5A646C099AE3}" dt="2022-08-14T14:44:23.213" v="65" actId="2696"/>
        <pc:sldMkLst>
          <pc:docMk/>
          <pc:sldMk cId="0" sldId="258"/>
        </pc:sldMkLst>
      </pc:sldChg>
      <pc:sldChg chg="modSp mod">
        <pc:chgData name="Satish" userId="af50c098-07d3-4545-ad93-15c24b849386" providerId="ADAL" clId="{25D052BF-4205-4B4D-A9F0-5A646C099AE3}" dt="2022-08-14T14:56:31.712" v="434" actId="20577"/>
        <pc:sldMkLst>
          <pc:docMk/>
          <pc:sldMk cId="0" sldId="261"/>
        </pc:sldMkLst>
        <pc:spChg chg="mod">
          <ac:chgData name="Satish" userId="af50c098-07d3-4545-ad93-15c24b849386" providerId="ADAL" clId="{25D052BF-4205-4B4D-A9F0-5A646C099AE3}" dt="2022-08-14T14:56:31.712" v="434" actId="20577"/>
          <ac:spMkLst>
            <pc:docMk/>
            <pc:sldMk cId="0" sldId="261"/>
            <ac:spMk id="3" creationId="{97B08405-1A42-400F-9F10-AC6AAB9B0A82}"/>
          </ac:spMkLst>
        </pc:spChg>
      </pc:sldChg>
      <pc:sldChg chg="del">
        <pc:chgData name="Satish" userId="af50c098-07d3-4545-ad93-15c24b849386" providerId="ADAL" clId="{25D052BF-4205-4B4D-A9F0-5A646C099AE3}" dt="2022-08-14T14:44:23.213" v="65" actId="2696"/>
        <pc:sldMkLst>
          <pc:docMk/>
          <pc:sldMk cId="0" sldId="444"/>
        </pc:sldMkLst>
      </pc:sldChg>
      <pc:sldChg chg="del">
        <pc:chgData name="Satish" userId="af50c098-07d3-4545-ad93-15c24b849386" providerId="ADAL" clId="{25D052BF-4205-4B4D-A9F0-5A646C099AE3}" dt="2022-08-14T14:44:23.213" v="65" actId="2696"/>
        <pc:sldMkLst>
          <pc:docMk/>
          <pc:sldMk cId="0" sldId="445"/>
        </pc:sldMkLst>
      </pc:sldChg>
      <pc:sldChg chg="ord">
        <pc:chgData name="Satish" userId="af50c098-07d3-4545-ad93-15c24b849386" providerId="ADAL" clId="{25D052BF-4205-4B4D-A9F0-5A646C099AE3}" dt="2022-08-14T14:44:35.415" v="69"/>
        <pc:sldMkLst>
          <pc:docMk/>
          <pc:sldMk cId="2718160082" sldId="446"/>
        </pc:sldMkLst>
      </pc:sldChg>
      <pc:sldChg chg="del">
        <pc:chgData name="Satish" userId="af50c098-07d3-4545-ad93-15c24b849386" providerId="ADAL" clId="{25D052BF-4205-4B4D-A9F0-5A646C099AE3}" dt="2022-08-14T14:44:40.375" v="70" actId="2696"/>
        <pc:sldMkLst>
          <pc:docMk/>
          <pc:sldMk cId="2174368038" sldId="448"/>
        </pc:sldMkLst>
      </pc:sldChg>
      <pc:sldChg chg="ord">
        <pc:chgData name="Satish" userId="af50c098-07d3-4545-ad93-15c24b849386" providerId="ADAL" clId="{25D052BF-4205-4B4D-A9F0-5A646C099AE3}" dt="2022-08-14T14:44:26.782" v="67"/>
        <pc:sldMkLst>
          <pc:docMk/>
          <pc:sldMk cId="271118948" sldId="450"/>
        </pc:sldMkLst>
      </pc:sldChg>
      <pc:sldChg chg="addSp delSp modSp add mod">
        <pc:chgData name="Satish" userId="af50c098-07d3-4545-ad93-15c24b849386" providerId="ADAL" clId="{25D052BF-4205-4B4D-A9F0-5A646C099AE3}" dt="2022-08-14T15:00:42.849" v="479" actId="20577"/>
        <pc:sldMkLst>
          <pc:docMk/>
          <pc:sldMk cId="253672386" sldId="451"/>
        </pc:sldMkLst>
        <pc:spChg chg="del mod topLvl">
          <ac:chgData name="Satish" userId="af50c098-07d3-4545-ad93-15c24b849386" providerId="ADAL" clId="{25D052BF-4205-4B4D-A9F0-5A646C099AE3}" dt="2022-08-14T14:52:56.989" v="262" actId="478"/>
          <ac:spMkLst>
            <pc:docMk/>
            <pc:sldMk cId="253672386" sldId="451"/>
            <ac:spMk id="3" creationId="{866D53AA-379E-4382-9AAE-1DAC0FB47338}"/>
          </ac:spMkLst>
        </pc:spChg>
        <pc:spChg chg="mod">
          <ac:chgData name="Satish" userId="af50c098-07d3-4545-ad93-15c24b849386" providerId="ADAL" clId="{25D052BF-4205-4B4D-A9F0-5A646C099AE3}" dt="2022-08-14T15:00:42.849" v="479" actId="20577"/>
          <ac:spMkLst>
            <pc:docMk/>
            <pc:sldMk cId="253672386" sldId="451"/>
            <ac:spMk id="4" creationId="{380F5BF7-DDC8-47F4-A104-478AAC13CA89}"/>
          </ac:spMkLst>
        </pc:spChg>
        <pc:spChg chg="add mod">
          <ac:chgData name="Satish" userId="af50c098-07d3-4545-ad93-15c24b849386" providerId="ADAL" clId="{25D052BF-4205-4B4D-A9F0-5A646C099AE3}" dt="2022-08-14T15:00:35.872" v="478" actId="164"/>
          <ac:spMkLst>
            <pc:docMk/>
            <pc:sldMk cId="253672386" sldId="451"/>
            <ac:spMk id="5" creationId="{47DD9517-8EBE-DC28-9967-0372A9171386}"/>
          </ac:spMkLst>
        </pc:spChg>
        <pc:spChg chg="add del mod">
          <ac:chgData name="Satish" userId="af50c098-07d3-4545-ad93-15c24b849386" providerId="ADAL" clId="{25D052BF-4205-4B4D-A9F0-5A646C099AE3}" dt="2022-08-14T14:59:28.755" v="453" actId="164"/>
          <ac:spMkLst>
            <pc:docMk/>
            <pc:sldMk cId="253672386" sldId="451"/>
            <ac:spMk id="6" creationId="{1E3B2922-91A6-41F1-A797-5BBE368E7999}"/>
          </ac:spMkLst>
        </pc:spChg>
        <pc:spChg chg="add mod">
          <ac:chgData name="Satish" userId="af50c098-07d3-4545-ad93-15c24b849386" providerId="ADAL" clId="{25D052BF-4205-4B4D-A9F0-5A646C099AE3}" dt="2022-08-14T14:59:36.608" v="455" actId="1076"/>
          <ac:spMkLst>
            <pc:docMk/>
            <pc:sldMk cId="253672386" sldId="451"/>
            <ac:spMk id="8" creationId="{A66DE87F-D009-869B-6C1F-9FC4706057AF}"/>
          </ac:spMkLst>
        </pc:spChg>
        <pc:spChg chg="del mod topLvl">
          <ac:chgData name="Satish" userId="af50c098-07d3-4545-ad93-15c24b849386" providerId="ADAL" clId="{25D052BF-4205-4B4D-A9F0-5A646C099AE3}" dt="2022-08-14T14:52:31.041" v="258" actId="478"/>
          <ac:spMkLst>
            <pc:docMk/>
            <pc:sldMk cId="253672386" sldId="451"/>
            <ac:spMk id="18" creationId="{6CBDA542-9B9B-4620-A5B1-2182542CB486}"/>
          </ac:spMkLst>
        </pc:spChg>
        <pc:spChg chg="mod">
          <ac:chgData name="Satish" userId="af50c098-07d3-4545-ad93-15c24b849386" providerId="ADAL" clId="{25D052BF-4205-4B4D-A9F0-5A646C099AE3}" dt="2022-08-14T14:52:44.096" v="260" actId="165"/>
          <ac:spMkLst>
            <pc:docMk/>
            <pc:sldMk cId="253672386" sldId="451"/>
            <ac:spMk id="40" creationId="{7D32386E-AC11-411E-9C91-D03DDEEC9908}"/>
          </ac:spMkLst>
        </pc:spChg>
        <pc:spChg chg="mod">
          <ac:chgData name="Satish" userId="af50c098-07d3-4545-ad93-15c24b849386" providerId="ADAL" clId="{25D052BF-4205-4B4D-A9F0-5A646C099AE3}" dt="2022-08-14T14:52:44.096" v="260" actId="165"/>
          <ac:spMkLst>
            <pc:docMk/>
            <pc:sldMk cId="253672386" sldId="451"/>
            <ac:spMk id="47" creationId="{074D8B2A-9641-4AF9-A483-D490ADAA0630}"/>
          </ac:spMkLst>
        </pc:spChg>
        <pc:spChg chg="mod">
          <ac:chgData name="Satish" userId="af50c098-07d3-4545-ad93-15c24b849386" providerId="ADAL" clId="{25D052BF-4205-4B4D-A9F0-5A646C099AE3}" dt="2022-08-14T14:52:44.096" v="260" actId="165"/>
          <ac:spMkLst>
            <pc:docMk/>
            <pc:sldMk cId="253672386" sldId="451"/>
            <ac:spMk id="48" creationId="{C4CEA86E-1F5B-4D6A-B8DD-EAE82971F6EB}"/>
          </ac:spMkLst>
        </pc:spChg>
        <pc:spChg chg="mod">
          <ac:chgData name="Satish" userId="af50c098-07d3-4545-ad93-15c24b849386" providerId="ADAL" clId="{25D052BF-4205-4B4D-A9F0-5A646C099AE3}" dt="2022-08-14T14:51:20.837" v="72" actId="165"/>
          <ac:spMkLst>
            <pc:docMk/>
            <pc:sldMk cId="253672386" sldId="451"/>
            <ac:spMk id="51" creationId="{7FBC39B9-9795-4B4A-BEED-F379D40B2C4F}"/>
          </ac:spMkLst>
        </pc:spChg>
        <pc:spChg chg="mod">
          <ac:chgData name="Satish" userId="af50c098-07d3-4545-ad93-15c24b849386" providerId="ADAL" clId="{25D052BF-4205-4B4D-A9F0-5A646C099AE3}" dt="2022-08-14T14:51:20.837" v="72" actId="165"/>
          <ac:spMkLst>
            <pc:docMk/>
            <pc:sldMk cId="253672386" sldId="451"/>
            <ac:spMk id="58" creationId="{CE482055-3DE7-4AC7-8491-6F70E5C851CB}"/>
          </ac:spMkLst>
        </pc:spChg>
        <pc:spChg chg="mod">
          <ac:chgData name="Satish" userId="af50c098-07d3-4545-ad93-15c24b849386" providerId="ADAL" clId="{25D052BF-4205-4B4D-A9F0-5A646C099AE3}" dt="2022-08-14T14:51:20.837" v="72" actId="165"/>
          <ac:spMkLst>
            <pc:docMk/>
            <pc:sldMk cId="253672386" sldId="451"/>
            <ac:spMk id="59" creationId="{1DD4C769-D5F1-4A2F-A4B7-F08D7A8DBEB6}"/>
          </ac:spMkLst>
        </pc:spChg>
        <pc:spChg chg="mod">
          <ac:chgData name="Satish" userId="af50c098-07d3-4545-ad93-15c24b849386" providerId="ADAL" clId="{25D052BF-4205-4B4D-A9F0-5A646C099AE3}" dt="2022-08-14T14:51:20.837" v="72" actId="165"/>
          <ac:spMkLst>
            <pc:docMk/>
            <pc:sldMk cId="253672386" sldId="451"/>
            <ac:spMk id="68" creationId="{B4E7D1EB-4CA1-4A14-9B96-21B3F9F84C4F}"/>
          </ac:spMkLst>
        </pc:spChg>
        <pc:spChg chg="mod">
          <ac:chgData name="Satish" userId="af50c098-07d3-4545-ad93-15c24b849386" providerId="ADAL" clId="{25D052BF-4205-4B4D-A9F0-5A646C099AE3}" dt="2022-08-14T14:52:44.096" v="260" actId="165"/>
          <ac:spMkLst>
            <pc:docMk/>
            <pc:sldMk cId="253672386" sldId="451"/>
            <ac:spMk id="81" creationId="{00000000-0000-0000-0000-000000000000}"/>
          </ac:spMkLst>
        </pc:spChg>
        <pc:spChg chg="mod">
          <ac:chgData name="Satish" userId="af50c098-07d3-4545-ad93-15c24b849386" providerId="ADAL" clId="{25D052BF-4205-4B4D-A9F0-5A646C099AE3}" dt="2022-08-14T14:52:44.096" v="260" actId="165"/>
          <ac:spMkLst>
            <pc:docMk/>
            <pc:sldMk cId="253672386" sldId="451"/>
            <ac:spMk id="84" creationId="{00000000-0000-0000-0000-000000000000}"/>
          </ac:spMkLst>
        </pc:spChg>
        <pc:spChg chg="mod">
          <ac:chgData name="Satish" userId="af50c098-07d3-4545-ad93-15c24b849386" providerId="ADAL" clId="{25D052BF-4205-4B4D-A9F0-5A646C099AE3}" dt="2022-08-14T14:52:44.096" v="260" actId="165"/>
          <ac:spMkLst>
            <pc:docMk/>
            <pc:sldMk cId="253672386" sldId="451"/>
            <ac:spMk id="85" creationId="{00000000-0000-0000-0000-000000000000}"/>
          </ac:spMkLst>
        </pc:spChg>
        <pc:spChg chg="del mod topLvl">
          <ac:chgData name="Satish" userId="af50c098-07d3-4545-ad93-15c24b849386" providerId="ADAL" clId="{25D052BF-4205-4B4D-A9F0-5A646C099AE3}" dt="2022-08-14T14:52:33.317" v="259" actId="478"/>
          <ac:spMkLst>
            <pc:docMk/>
            <pc:sldMk cId="253672386" sldId="451"/>
            <ac:spMk id="99" creationId="{F0D5F6AF-080A-4501-A99F-36E570637286}"/>
          </ac:spMkLst>
        </pc:spChg>
        <pc:spChg chg="mod">
          <ac:chgData name="Satish" userId="af50c098-07d3-4545-ad93-15c24b849386" providerId="ADAL" clId="{25D052BF-4205-4B4D-A9F0-5A646C099AE3}" dt="2022-08-14T14:51:20.837" v="72" actId="165"/>
          <ac:spMkLst>
            <pc:docMk/>
            <pc:sldMk cId="253672386" sldId="451"/>
            <ac:spMk id="101" creationId="{7F1849C3-E6C8-449F-9637-5990AE32FDD7}"/>
          </ac:spMkLst>
        </pc:spChg>
        <pc:spChg chg="mod">
          <ac:chgData name="Satish" userId="af50c098-07d3-4545-ad93-15c24b849386" providerId="ADAL" clId="{25D052BF-4205-4B4D-A9F0-5A646C099AE3}" dt="2022-08-14T14:51:20.837" v="72" actId="165"/>
          <ac:spMkLst>
            <pc:docMk/>
            <pc:sldMk cId="253672386" sldId="451"/>
            <ac:spMk id="102" creationId="{E80DC46C-4370-4385-A0A2-1755C0737536}"/>
          </ac:spMkLst>
        </pc:spChg>
        <pc:spChg chg="mod">
          <ac:chgData name="Satish" userId="af50c098-07d3-4545-ad93-15c24b849386" providerId="ADAL" clId="{25D052BF-4205-4B4D-A9F0-5A646C099AE3}" dt="2022-08-14T14:51:20.837" v="72" actId="165"/>
          <ac:spMkLst>
            <pc:docMk/>
            <pc:sldMk cId="253672386" sldId="451"/>
            <ac:spMk id="104" creationId="{C3D1F638-3C44-41EC-A645-E80E78D03ACE}"/>
          </ac:spMkLst>
        </pc:spChg>
        <pc:spChg chg="mod">
          <ac:chgData name="Satish" userId="af50c098-07d3-4545-ad93-15c24b849386" providerId="ADAL" clId="{25D052BF-4205-4B4D-A9F0-5A646C099AE3}" dt="2022-08-14T14:51:20.837" v="72" actId="165"/>
          <ac:spMkLst>
            <pc:docMk/>
            <pc:sldMk cId="253672386" sldId="451"/>
            <ac:spMk id="111" creationId="{72807575-784D-4565-8FA8-B23421CCE87F}"/>
          </ac:spMkLst>
        </pc:spChg>
        <pc:spChg chg="mod">
          <ac:chgData name="Satish" userId="af50c098-07d3-4545-ad93-15c24b849386" providerId="ADAL" clId="{25D052BF-4205-4B4D-A9F0-5A646C099AE3}" dt="2022-08-14T14:51:20.837" v="72" actId="165"/>
          <ac:spMkLst>
            <pc:docMk/>
            <pc:sldMk cId="253672386" sldId="451"/>
            <ac:spMk id="112" creationId="{13B5C820-0085-4910-8762-E7AE60039BAD}"/>
          </ac:spMkLst>
        </pc:spChg>
        <pc:spChg chg="del mod topLvl">
          <ac:chgData name="Satish" userId="af50c098-07d3-4545-ad93-15c24b849386" providerId="ADAL" clId="{25D052BF-4205-4B4D-A9F0-5A646C099AE3}" dt="2022-08-14T14:52:31.041" v="258" actId="478"/>
          <ac:spMkLst>
            <pc:docMk/>
            <pc:sldMk cId="253672386" sldId="451"/>
            <ac:spMk id="115" creationId="{FBF49C6F-3CF7-4DE9-A914-81C132A28491}"/>
          </ac:spMkLst>
        </pc:spChg>
        <pc:spChg chg="del mod topLvl">
          <ac:chgData name="Satish" userId="af50c098-07d3-4545-ad93-15c24b849386" providerId="ADAL" clId="{25D052BF-4205-4B4D-A9F0-5A646C099AE3}" dt="2022-08-14T14:52:31.041" v="258" actId="478"/>
          <ac:spMkLst>
            <pc:docMk/>
            <pc:sldMk cId="253672386" sldId="451"/>
            <ac:spMk id="116" creationId="{B2DC1549-653F-41AE-8998-C8619F4B4A7A}"/>
          </ac:spMkLst>
        </pc:spChg>
        <pc:spChg chg="del mod topLvl">
          <ac:chgData name="Satish" userId="af50c098-07d3-4545-ad93-15c24b849386" providerId="ADAL" clId="{25D052BF-4205-4B4D-A9F0-5A646C099AE3}" dt="2022-08-14T14:52:33.317" v="259" actId="478"/>
          <ac:spMkLst>
            <pc:docMk/>
            <pc:sldMk cId="253672386" sldId="451"/>
            <ac:spMk id="117" creationId="{5A4DBD6A-12EA-420E-8931-EB7F148E7169}"/>
          </ac:spMkLst>
        </pc:spChg>
        <pc:spChg chg="del">
          <ac:chgData name="Satish" userId="af50c098-07d3-4545-ad93-15c24b849386" providerId="ADAL" clId="{25D052BF-4205-4B4D-A9F0-5A646C099AE3}" dt="2022-08-14T14:52:28.039" v="257" actId="478"/>
          <ac:spMkLst>
            <pc:docMk/>
            <pc:sldMk cId="253672386" sldId="451"/>
            <ac:spMk id="118" creationId="{D8F0BB4C-C974-4F8E-AF46-391D87EB0252}"/>
          </ac:spMkLst>
        </pc:spChg>
        <pc:spChg chg="del">
          <ac:chgData name="Satish" userId="af50c098-07d3-4545-ad93-15c24b849386" providerId="ADAL" clId="{25D052BF-4205-4B4D-A9F0-5A646C099AE3}" dt="2022-08-14T14:52:31.041" v="258" actId="478"/>
          <ac:spMkLst>
            <pc:docMk/>
            <pc:sldMk cId="253672386" sldId="451"/>
            <ac:spMk id="119" creationId="{964733BA-3257-4D8E-AFFB-3E74BDAC59AC}"/>
          </ac:spMkLst>
        </pc:spChg>
        <pc:spChg chg="del">
          <ac:chgData name="Satish" userId="af50c098-07d3-4545-ad93-15c24b849386" providerId="ADAL" clId="{25D052BF-4205-4B4D-A9F0-5A646C099AE3}" dt="2022-08-14T14:52:33.317" v="259" actId="478"/>
          <ac:spMkLst>
            <pc:docMk/>
            <pc:sldMk cId="253672386" sldId="451"/>
            <ac:spMk id="122" creationId="{96A9F8D5-0288-42E8-9BD7-B99947755A8A}"/>
          </ac:spMkLst>
        </pc:spChg>
        <pc:spChg chg="del">
          <ac:chgData name="Satish" userId="af50c098-07d3-4545-ad93-15c24b849386" providerId="ADAL" clId="{25D052BF-4205-4B4D-A9F0-5A646C099AE3}" dt="2022-08-14T14:52:14.624" v="255" actId="478"/>
          <ac:spMkLst>
            <pc:docMk/>
            <pc:sldMk cId="253672386" sldId="451"/>
            <ac:spMk id="124" creationId="{7DA0C608-1B78-405E-9D73-06B49D70E6AE}"/>
          </ac:spMkLst>
        </pc:spChg>
        <pc:spChg chg="del mod topLvl">
          <ac:chgData name="Satish" userId="af50c098-07d3-4545-ad93-15c24b849386" providerId="ADAL" clId="{25D052BF-4205-4B4D-A9F0-5A646C099AE3}" dt="2022-08-14T14:52:26.760" v="256" actId="478"/>
          <ac:spMkLst>
            <pc:docMk/>
            <pc:sldMk cId="253672386" sldId="451"/>
            <ac:spMk id="139" creationId="{926B0E30-F73D-4B3F-950C-ACEFE8C7B989}"/>
          </ac:spMkLst>
        </pc:spChg>
        <pc:spChg chg="mod">
          <ac:chgData name="Satish" userId="af50c098-07d3-4545-ad93-15c24b849386" providerId="ADAL" clId="{25D052BF-4205-4B4D-A9F0-5A646C099AE3}" dt="2022-08-14T14:51:20.837" v="72" actId="165"/>
          <ac:spMkLst>
            <pc:docMk/>
            <pc:sldMk cId="253672386" sldId="451"/>
            <ac:spMk id="149" creationId="{1A0C33BE-8B7F-4447-9C25-2E8D8BDBE765}"/>
          </ac:spMkLst>
        </pc:spChg>
        <pc:spChg chg="mod">
          <ac:chgData name="Satish" userId="af50c098-07d3-4545-ad93-15c24b849386" providerId="ADAL" clId="{25D052BF-4205-4B4D-A9F0-5A646C099AE3}" dt="2022-08-14T14:51:20.837" v="72" actId="165"/>
          <ac:spMkLst>
            <pc:docMk/>
            <pc:sldMk cId="253672386" sldId="451"/>
            <ac:spMk id="150" creationId="{CEFAA728-A418-4474-940C-7C9001248FE8}"/>
          </ac:spMkLst>
        </pc:spChg>
        <pc:spChg chg="del mod topLvl">
          <ac:chgData name="Satish" userId="af50c098-07d3-4545-ad93-15c24b849386" providerId="ADAL" clId="{25D052BF-4205-4B4D-A9F0-5A646C099AE3}" dt="2022-08-14T14:52:33.317" v="259" actId="478"/>
          <ac:spMkLst>
            <pc:docMk/>
            <pc:sldMk cId="253672386" sldId="451"/>
            <ac:spMk id="151" creationId="{5820A14E-525D-4C9A-A5C6-B9B416349A28}"/>
          </ac:spMkLst>
        </pc:spChg>
        <pc:spChg chg="del mod topLvl">
          <ac:chgData name="Satish" userId="af50c098-07d3-4545-ad93-15c24b849386" providerId="ADAL" clId="{25D052BF-4205-4B4D-A9F0-5A646C099AE3}" dt="2022-08-14T14:52:33.317" v="259" actId="478"/>
          <ac:spMkLst>
            <pc:docMk/>
            <pc:sldMk cId="253672386" sldId="451"/>
            <ac:spMk id="152" creationId="{9F35A23B-2AF9-4BE1-BF49-73436EB385F9}"/>
          </ac:spMkLst>
        </pc:spChg>
        <pc:grpChg chg="add del mod topLvl">
          <ac:chgData name="Satish" userId="af50c098-07d3-4545-ad93-15c24b849386" providerId="ADAL" clId="{25D052BF-4205-4B4D-A9F0-5A646C099AE3}" dt="2022-08-14T14:59:28.755" v="453" actId="164"/>
          <ac:grpSpMkLst>
            <pc:docMk/>
            <pc:sldMk cId="253672386" sldId="451"/>
            <ac:grpSpMk id="2" creationId="{727F5AAB-B275-4874-95DE-C1F9D6AB7AEB}"/>
          </ac:grpSpMkLst>
        </pc:grpChg>
        <pc:grpChg chg="add mod">
          <ac:chgData name="Satish" userId="af50c098-07d3-4545-ad93-15c24b849386" providerId="ADAL" clId="{25D052BF-4205-4B4D-A9F0-5A646C099AE3}" dt="2022-08-14T15:00:35.872" v="478" actId="164"/>
          <ac:grpSpMkLst>
            <pc:docMk/>
            <pc:sldMk cId="253672386" sldId="451"/>
            <ac:grpSpMk id="3" creationId="{C3FC1EC6-723C-711D-BD9F-F0FD28ACD249}"/>
          </ac:grpSpMkLst>
        </pc:grpChg>
        <pc:grpChg chg="del">
          <ac:chgData name="Satish" userId="af50c098-07d3-4545-ad93-15c24b849386" providerId="ADAL" clId="{25D052BF-4205-4B4D-A9F0-5A646C099AE3}" dt="2022-08-14T14:51:20.837" v="72" actId="165"/>
          <ac:grpSpMkLst>
            <pc:docMk/>
            <pc:sldMk cId="253672386" sldId="451"/>
            <ac:grpSpMk id="5" creationId="{B9B7EC84-0FD8-4993-BA37-DFFF4C6CA1C7}"/>
          </ac:grpSpMkLst>
        </pc:grpChg>
        <pc:grpChg chg="add mod">
          <ac:chgData name="Satish" userId="af50c098-07d3-4545-ad93-15c24b849386" providerId="ADAL" clId="{25D052BF-4205-4B4D-A9F0-5A646C099AE3}" dt="2022-08-14T15:00:35.872" v="478" actId="164"/>
          <ac:grpSpMkLst>
            <pc:docMk/>
            <pc:sldMk cId="253672386" sldId="451"/>
            <ac:grpSpMk id="9" creationId="{DD262A32-F62E-2CC3-BBBF-D5A6BBE38BAE}"/>
          </ac:grpSpMkLst>
        </pc:grpChg>
        <pc:grpChg chg="add del mod topLvl">
          <ac:chgData name="Satish" userId="af50c098-07d3-4545-ad93-15c24b849386" providerId="ADAL" clId="{25D052BF-4205-4B4D-A9F0-5A646C099AE3}" dt="2022-08-14T14:59:28.755" v="453" actId="164"/>
          <ac:grpSpMkLst>
            <pc:docMk/>
            <pc:sldMk cId="253672386" sldId="451"/>
            <ac:grpSpMk id="11" creationId="{47CA0931-4223-47C1-A558-C9180F42F43B}"/>
          </ac:grpSpMkLst>
        </pc:grpChg>
        <pc:grpChg chg="del mod topLvl">
          <ac:chgData name="Satish" userId="af50c098-07d3-4545-ad93-15c24b849386" providerId="ADAL" clId="{25D052BF-4205-4B4D-A9F0-5A646C099AE3}" dt="2022-08-14T14:52:44.096" v="260" actId="165"/>
          <ac:grpSpMkLst>
            <pc:docMk/>
            <pc:sldMk cId="253672386" sldId="451"/>
            <ac:grpSpMk id="12" creationId="{FAEBED74-FB18-4F5A-A668-276023FA9DCA}"/>
          </ac:grpSpMkLst>
        </pc:grpChg>
        <pc:grpChg chg="del mod topLvl">
          <ac:chgData name="Satish" userId="af50c098-07d3-4545-ad93-15c24b849386" providerId="ADAL" clId="{25D052BF-4205-4B4D-A9F0-5A646C099AE3}" dt="2022-08-14T14:52:50.471" v="261" actId="478"/>
          <ac:grpSpMkLst>
            <pc:docMk/>
            <pc:sldMk cId="253672386" sldId="451"/>
            <ac:grpSpMk id="38" creationId="{FF4D3D01-2DE4-42B7-AF0E-444141D2FEBC}"/>
          </ac:grpSpMkLst>
        </pc:grpChg>
        <pc:grpChg chg="mod">
          <ac:chgData name="Satish" userId="af50c098-07d3-4545-ad93-15c24b849386" providerId="ADAL" clId="{25D052BF-4205-4B4D-A9F0-5A646C099AE3}" dt="2022-08-14T14:52:44.096" v="260" actId="165"/>
          <ac:grpSpMkLst>
            <pc:docMk/>
            <pc:sldMk cId="253672386" sldId="451"/>
            <ac:grpSpMk id="42" creationId="{F7ADE436-2F88-4A94-84C5-B475B3B4BDBA}"/>
          </ac:grpSpMkLst>
        </pc:grpChg>
        <pc:grpChg chg="del mod topLvl">
          <ac:chgData name="Satish" userId="af50c098-07d3-4545-ad93-15c24b849386" providerId="ADAL" clId="{25D052BF-4205-4B4D-A9F0-5A646C099AE3}" dt="2022-08-14T14:52:33.317" v="259" actId="478"/>
          <ac:grpSpMkLst>
            <pc:docMk/>
            <pc:sldMk cId="253672386" sldId="451"/>
            <ac:grpSpMk id="49" creationId="{61E9B734-FB80-4A9C-9690-9F1051973BDC}"/>
          </ac:grpSpMkLst>
        </pc:grpChg>
        <pc:grpChg chg="mod">
          <ac:chgData name="Satish" userId="af50c098-07d3-4545-ad93-15c24b849386" providerId="ADAL" clId="{25D052BF-4205-4B4D-A9F0-5A646C099AE3}" dt="2022-08-14T14:51:20.837" v="72" actId="165"/>
          <ac:grpSpMkLst>
            <pc:docMk/>
            <pc:sldMk cId="253672386" sldId="451"/>
            <ac:grpSpMk id="53" creationId="{F16F9F4E-6BDB-4E8B-8A46-3F9ED145EA87}"/>
          </ac:grpSpMkLst>
        </pc:grpChg>
        <pc:grpChg chg="del mod topLvl">
          <ac:chgData name="Satish" userId="af50c098-07d3-4545-ad93-15c24b849386" providerId="ADAL" clId="{25D052BF-4205-4B4D-A9F0-5A646C099AE3}" dt="2022-08-14T14:52:31.041" v="258" actId="478"/>
          <ac:grpSpMkLst>
            <pc:docMk/>
            <pc:sldMk cId="253672386" sldId="451"/>
            <ac:grpSpMk id="61" creationId="{F60ED443-A64A-44D4-80A4-B78C77533EED}"/>
          </ac:grpSpMkLst>
        </pc:grpChg>
        <pc:grpChg chg="mod">
          <ac:chgData name="Satish" userId="af50c098-07d3-4545-ad93-15c24b849386" providerId="ADAL" clId="{25D052BF-4205-4B4D-A9F0-5A646C099AE3}" dt="2022-08-14T14:51:20.837" v="72" actId="165"/>
          <ac:grpSpMkLst>
            <pc:docMk/>
            <pc:sldMk cId="253672386" sldId="451"/>
            <ac:grpSpMk id="62" creationId="{6DF40605-C5D3-419D-B6F2-96375422DB06}"/>
          </ac:grpSpMkLst>
        </pc:grpChg>
        <pc:grpChg chg="mod">
          <ac:chgData name="Satish" userId="af50c098-07d3-4545-ad93-15c24b849386" providerId="ADAL" clId="{25D052BF-4205-4B4D-A9F0-5A646C099AE3}" dt="2022-08-14T14:51:20.837" v="72" actId="165"/>
          <ac:grpSpMkLst>
            <pc:docMk/>
            <pc:sldMk cId="253672386" sldId="451"/>
            <ac:grpSpMk id="65" creationId="{3526C2F7-3557-43C2-A5C0-DEEDBEBC8479}"/>
          </ac:grpSpMkLst>
        </pc:grpChg>
        <pc:grpChg chg="mod">
          <ac:chgData name="Satish" userId="af50c098-07d3-4545-ad93-15c24b849386" providerId="ADAL" clId="{25D052BF-4205-4B4D-A9F0-5A646C099AE3}" dt="2022-08-14T14:51:20.837" v="72" actId="165"/>
          <ac:grpSpMkLst>
            <pc:docMk/>
            <pc:sldMk cId="253672386" sldId="451"/>
            <ac:grpSpMk id="66" creationId="{EDFE0ADD-880D-443D-B2BA-B385394C6CF8}"/>
          </ac:grpSpMkLst>
        </pc:grpChg>
        <pc:grpChg chg="mod">
          <ac:chgData name="Satish" userId="af50c098-07d3-4545-ad93-15c24b849386" providerId="ADAL" clId="{25D052BF-4205-4B4D-A9F0-5A646C099AE3}" dt="2022-08-14T14:51:20.837" v="72" actId="165"/>
          <ac:grpSpMkLst>
            <pc:docMk/>
            <pc:sldMk cId="253672386" sldId="451"/>
            <ac:grpSpMk id="70" creationId="{D1C4222C-3F07-4F14-9BF6-4AE08CD8143A}"/>
          </ac:grpSpMkLst>
        </pc:grpChg>
        <pc:grpChg chg="mod">
          <ac:chgData name="Satish" userId="af50c098-07d3-4545-ad93-15c24b849386" providerId="ADAL" clId="{25D052BF-4205-4B4D-A9F0-5A646C099AE3}" dt="2022-08-14T14:52:44.096" v="260" actId="165"/>
          <ac:grpSpMkLst>
            <pc:docMk/>
            <pc:sldMk cId="253672386" sldId="451"/>
            <ac:grpSpMk id="83" creationId="{00000000-0000-0000-0000-000000000000}"/>
          </ac:grpSpMkLst>
        </pc:grpChg>
        <pc:grpChg chg="mod">
          <ac:chgData name="Satish" userId="af50c098-07d3-4545-ad93-15c24b849386" providerId="ADAL" clId="{25D052BF-4205-4B4D-A9F0-5A646C099AE3}" dt="2022-08-14T14:51:20.837" v="72" actId="165"/>
          <ac:grpSpMkLst>
            <pc:docMk/>
            <pc:sldMk cId="253672386" sldId="451"/>
            <ac:grpSpMk id="106" creationId="{59EE94FE-7522-45C5-B641-E77465C71C9E}"/>
          </ac:grpSpMkLst>
        </pc:grpChg>
        <pc:grpChg chg="del mod topLvl">
          <ac:chgData name="Satish" userId="af50c098-07d3-4545-ad93-15c24b849386" providerId="ADAL" clId="{25D052BF-4205-4B4D-A9F0-5A646C099AE3}" dt="2022-08-14T14:52:33.317" v="259" actId="478"/>
          <ac:grpSpMkLst>
            <pc:docMk/>
            <pc:sldMk cId="253672386" sldId="451"/>
            <ac:grpSpMk id="140" creationId="{FD646D66-EF8E-4C1F-BB1A-A4F74FB38503}"/>
          </ac:grpSpMkLst>
        </pc:grpChg>
        <pc:grpChg chg="mod">
          <ac:chgData name="Satish" userId="af50c098-07d3-4545-ad93-15c24b849386" providerId="ADAL" clId="{25D052BF-4205-4B4D-A9F0-5A646C099AE3}" dt="2022-08-14T14:51:20.837" v="72" actId="165"/>
          <ac:grpSpMkLst>
            <pc:docMk/>
            <pc:sldMk cId="253672386" sldId="451"/>
            <ac:grpSpMk id="144" creationId="{31997F36-54FE-40C7-B5B4-4984F7BA6F37}"/>
          </ac:grpSpMkLst>
        </pc:grpChg>
        <pc:picChg chg="add del mod">
          <ac:chgData name="Satish" userId="af50c098-07d3-4545-ad93-15c24b849386" providerId="ADAL" clId="{25D052BF-4205-4B4D-A9F0-5A646C099AE3}" dt="2022-08-14T14:59:16.478" v="452" actId="478"/>
          <ac:picMkLst>
            <pc:docMk/>
            <pc:sldMk cId="253672386" sldId="451"/>
            <ac:picMk id="26" creationId="{3D3F2790-0FBA-F212-D12D-503B52689986}"/>
          </ac:picMkLst>
        </pc:picChg>
        <pc:picChg chg="del mod">
          <ac:chgData name="Satish" userId="af50c098-07d3-4545-ad93-15c24b849386" providerId="ADAL" clId="{25D052BF-4205-4B4D-A9F0-5A646C099AE3}" dt="2022-08-14T14:53:02.628" v="263" actId="478"/>
          <ac:picMkLst>
            <pc:docMk/>
            <pc:sldMk cId="253672386" sldId="451"/>
            <ac:picMk id="80" creationId="{00000000-0000-0000-0000-000000000000}"/>
          </ac:picMkLst>
        </pc:picChg>
        <pc:picChg chg="del mod topLvl">
          <ac:chgData name="Satish" userId="af50c098-07d3-4545-ad93-15c24b849386" providerId="ADAL" clId="{25D052BF-4205-4B4D-A9F0-5A646C099AE3}" dt="2022-08-14T14:52:31.041" v="258" actId="478"/>
          <ac:picMkLst>
            <pc:docMk/>
            <pc:sldMk cId="253672386" sldId="451"/>
            <ac:picMk id="120" creationId="{3E5B9348-1DAF-40E5-97DB-AD9397A83364}"/>
          </ac:picMkLst>
        </pc:picChg>
        <pc:cxnChg chg="mod">
          <ac:chgData name="Satish" userId="af50c098-07d3-4545-ad93-15c24b849386" providerId="ADAL" clId="{25D052BF-4205-4B4D-A9F0-5A646C099AE3}" dt="2022-08-14T14:52:50.471" v="261" actId="478"/>
          <ac:cxnSpMkLst>
            <pc:docMk/>
            <pc:sldMk cId="253672386" sldId="451"/>
            <ac:cxnSpMk id="41" creationId="{61179C08-1A2F-4808-A084-5B5A8B1C60EA}"/>
          </ac:cxnSpMkLst>
        </pc:cxnChg>
        <pc:cxnChg chg="mod">
          <ac:chgData name="Satish" userId="af50c098-07d3-4545-ad93-15c24b849386" providerId="ADAL" clId="{25D052BF-4205-4B4D-A9F0-5A646C099AE3}" dt="2022-08-14T14:52:50.471" v="261" actId="478"/>
          <ac:cxnSpMkLst>
            <pc:docMk/>
            <pc:sldMk cId="253672386" sldId="451"/>
            <ac:cxnSpMk id="43" creationId="{F3A3B9BA-711A-4406-9F4C-708008F40C39}"/>
          </ac:cxnSpMkLst>
        </pc:cxnChg>
        <pc:cxnChg chg="mod">
          <ac:chgData name="Satish" userId="af50c098-07d3-4545-ad93-15c24b849386" providerId="ADAL" clId="{25D052BF-4205-4B4D-A9F0-5A646C099AE3}" dt="2022-08-14T14:52:50.471" v="261" actId="478"/>
          <ac:cxnSpMkLst>
            <pc:docMk/>
            <pc:sldMk cId="253672386" sldId="451"/>
            <ac:cxnSpMk id="44" creationId="{ABCBBA89-0540-4EA4-9C0B-79194A433D93}"/>
          </ac:cxnSpMkLst>
        </pc:cxnChg>
        <pc:cxnChg chg="mod">
          <ac:chgData name="Satish" userId="af50c098-07d3-4545-ad93-15c24b849386" providerId="ADAL" clId="{25D052BF-4205-4B4D-A9F0-5A646C099AE3}" dt="2022-08-14T14:52:50.471" v="261" actId="478"/>
          <ac:cxnSpMkLst>
            <pc:docMk/>
            <pc:sldMk cId="253672386" sldId="451"/>
            <ac:cxnSpMk id="45" creationId="{7FF07D58-72D8-4389-93CE-413ADAFAC2EA}"/>
          </ac:cxnSpMkLst>
        </pc:cxnChg>
        <pc:cxnChg chg="mod">
          <ac:chgData name="Satish" userId="af50c098-07d3-4545-ad93-15c24b849386" providerId="ADAL" clId="{25D052BF-4205-4B4D-A9F0-5A646C099AE3}" dt="2022-08-14T14:52:50.471" v="261" actId="478"/>
          <ac:cxnSpMkLst>
            <pc:docMk/>
            <pc:sldMk cId="253672386" sldId="451"/>
            <ac:cxnSpMk id="46" creationId="{522B5600-DDDB-4867-BCDE-D3ACD5D82FFD}"/>
          </ac:cxnSpMkLst>
        </pc:cxnChg>
        <pc:cxnChg chg="mod">
          <ac:chgData name="Satish" userId="af50c098-07d3-4545-ad93-15c24b849386" providerId="ADAL" clId="{25D052BF-4205-4B4D-A9F0-5A646C099AE3}" dt="2022-08-14T14:52:33.317" v="259" actId="478"/>
          <ac:cxnSpMkLst>
            <pc:docMk/>
            <pc:sldMk cId="253672386" sldId="451"/>
            <ac:cxnSpMk id="52" creationId="{5101EC0C-EE60-479A-AAAE-3BB1E4196A41}"/>
          </ac:cxnSpMkLst>
        </pc:cxnChg>
        <pc:cxnChg chg="mod">
          <ac:chgData name="Satish" userId="af50c098-07d3-4545-ad93-15c24b849386" providerId="ADAL" clId="{25D052BF-4205-4B4D-A9F0-5A646C099AE3}" dt="2022-08-14T14:52:33.317" v="259" actId="478"/>
          <ac:cxnSpMkLst>
            <pc:docMk/>
            <pc:sldMk cId="253672386" sldId="451"/>
            <ac:cxnSpMk id="54" creationId="{177A358C-1878-4B1D-A93F-2B548C985042}"/>
          </ac:cxnSpMkLst>
        </pc:cxnChg>
        <pc:cxnChg chg="mod">
          <ac:chgData name="Satish" userId="af50c098-07d3-4545-ad93-15c24b849386" providerId="ADAL" clId="{25D052BF-4205-4B4D-A9F0-5A646C099AE3}" dt="2022-08-14T14:52:33.317" v="259" actId="478"/>
          <ac:cxnSpMkLst>
            <pc:docMk/>
            <pc:sldMk cId="253672386" sldId="451"/>
            <ac:cxnSpMk id="55" creationId="{258CFB9D-4829-45DA-80BD-DE8D50415593}"/>
          </ac:cxnSpMkLst>
        </pc:cxnChg>
        <pc:cxnChg chg="mod">
          <ac:chgData name="Satish" userId="af50c098-07d3-4545-ad93-15c24b849386" providerId="ADAL" clId="{25D052BF-4205-4B4D-A9F0-5A646C099AE3}" dt="2022-08-14T14:52:33.317" v="259" actId="478"/>
          <ac:cxnSpMkLst>
            <pc:docMk/>
            <pc:sldMk cId="253672386" sldId="451"/>
            <ac:cxnSpMk id="56" creationId="{017DC618-4854-4FD3-B944-36DBED6489AB}"/>
          </ac:cxnSpMkLst>
        </pc:cxnChg>
        <pc:cxnChg chg="mod">
          <ac:chgData name="Satish" userId="af50c098-07d3-4545-ad93-15c24b849386" providerId="ADAL" clId="{25D052BF-4205-4B4D-A9F0-5A646C099AE3}" dt="2022-08-14T14:52:33.317" v="259" actId="478"/>
          <ac:cxnSpMkLst>
            <pc:docMk/>
            <pc:sldMk cId="253672386" sldId="451"/>
            <ac:cxnSpMk id="57" creationId="{9271B75A-CE55-4867-AF98-34CDB8E21394}"/>
          </ac:cxnSpMkLst>
        </pc:cxnChg>
        <pc:cxnChg chg="mod">
          <ac:chgData name="Satish" userId="af50c098-07d3-4545-ad93-15c24b849386" providerId="ADAL" clId="{25D052BF-4205-4B4D-A9F0-5A646C099AE3}" dt="2022-08-14T14:51:20.837" v="72" actId="165"/>
          <ac:cxnSpMkLst>
            <pc:docMk/>
            <pc:sldMk cId="253672386" sldId="451"/>
            <ac:cxnSpMk id="63" creationId="{8732F8D6-B9A8-4D92-902D-4C50AC3CF824}"/>
          </ac:cxnSpMkLst>
        </pc:cxnChg>
        <pc:cxnChg chg="mod">
          <ac:chgData name="Satish" userId="af50c098-07d3-4545-ad93-15c24b849386" providerId="ADAL" clId="{25D052BF-4205-4B4D-A9F0-5A646C099AE3}" dt="2022-08-14T14:51:20.837" v="72" actId="165"/>
          <ac:cxnSpMkLst>
            <pc:docMk/>
            <pc:sldMk cId="253672386" sldId="451"/>
            <ac:cxnSpMk id="64" creationId="{FB9E6586-DE37-40D1-856B-F9E9A7236A7F}"/>
          </ac:cxnSpMkLst>
        </pc:cxnChg>
        <pc:cxnChg chg="mod">
          <ac:chgData name="Satish" userId="af50c098-07d3-4545-ad93-15c24b849386" providerId="ADAL" clId="{25D052BF-4205-4B4D-A9F0-5A646C099AE3}" dt="2022-08-14T14:52:31.041" v="258" actId="478"/>
          <ac:cxnSpMkLst>
            <pc:docMk/>
            <pc:sldMk cId="253672386" sldId="451"/>
            <ac:cxnSpMk id="69" creationId="{228F660F-B850-4FF3-86DF-53A24C5DDCE3}"/>
          </ac:cxnSpMkLst>
        </pc:cxnChg>
        <pc:cxnChg chg="mod">
          <ac:chgData name="Satish" userId="af50c098-07d3-4545-ad93-15c24b849386" providerId="ADAL" clId="{25D052BF-4205-4B4D-A9F0-5A646C099AE3}" dt="2022-08-14T14:52:31.041" v="258" actId="478"/>
          <ac:cxnSpMkLst>
            <pc:docMk/>
            <pc:sldMk cId="253672386" sldId="451"/>
            <ac:cxnSpMk id="71" creationId="{329936FA-39DB-4C67-A334-9E3D0F87C31E}"/>
          </ac:cxnSpMkLst>
        </pc:cxnChg>
        <pc:cxnChg chg="mod">
          <ac:chgData name="Satish" userId="af50c098-07d3-4545-ad93-15c24b849386" providerId="ADAL" clId="{25D052BF-4205-4B4D-A9F0-5A646C099AE3}" dt="2022-08-14T14:52:31.041" v="258" actId="478"/>
          <ac:cxnSpMkLst>
            <pc:docMk/>
            <pc:sldMk cId="253672386" sldId="451"/>
            <ac:cxnSpMk id="72" creationId="{525DA84D-AC55-41B9-85AD-C7B6FB4734E1}"/>
          </ac:cxnSpMkLst>
        </pc:cxnChg>
        <pc:cxnChg chg="mod">
          <ac:chgData name="Satish" userId="af50c098-07d3-4545-ad93-15c24b849386" providerId="ADAL" clId="{25D052BF-4205-4B4D-A9F0-5A646C099AE3}" dt="2022-08-14T14:52:44.096" v="260" actId="165"/>
          <ac:cxnSpMkLst>
            <pc:docMk/>
            <pc:sldMk cId="253672386" sldId="451"/>
            <ac:cxnSpMk id="73" creationId="{00000000-0000-0000-0000-000000000000}"/>
          </ac:cxnSpMkLst>
        </pc:cxnChg>
        <pc:cxnChg chg="mod">
          <ac:chgData name="Satish" userId="af50c098-07d3-4545-ad93-15c24b849386" providerId="ADAL" clId="{25D052BF-4205-4B4D-A9F0-5A646C099AE3}" dt="2022-08-14T14:52:44.096" v="260" actId="165"/>
          <ac:cxnSpMkLst>
            <pc:docMk/>
            <pc:sldMk cId="253672386" sldId="451"/>
            <ac:cxnSpMk id="74" creationId="{00000000-0000-0000-0000-000000000000}"/>
          </ac:cxnSpMkLst>
        </pc:cxnChg>
        <pc:cxnChg chg="mod">
          <ac:chgData name="Satish" userId="af50c098-07d3-4545-ad93-15c24b849386" providerId="ADAL" clId="{25D052BF-4205-4B4D-A9F0-5A646C099AE3}" dt="2022-08-14T14:52:44.096" v="260" actId="165"/>
          <ac:cxnSpMkLst>
            <pc:docMk/>
            <pc:sldMk cId="253672386" sldId="451"/>
            <ac:cxnSpMk id="75" creationId="{00000000-0000-0000-0000-000000000000}"/>
          </ac:cxnSpMkLst>
        </pc:cxnChg>
        <pc:cxnChg chg="mod">
          <ac:chgData name="Satish" userId="af50c098-07d3-4545-ad93-15c24b849386" providerId="ADAL" clId="{25D052BF-4205-4B4D-A9F0-5A646C099AE3}" dt="2022-08-14T14:52:44.096" v="260" actId="165"/>
          <ac:cxnSpMkLst>
            <pc:docMk/>
            <pc:sldMk cId="253672386" sldId="451"/>
            <ac:cxnSpMk id="76" creationId="{00000000-0000-0000-0000-000000000000}"/>
          </ac:cxnSpMkLst>
        </pc:cxnChg>
        <pc:cxnChg chg="mod">
          <ac:chgData name="Satish" userId="af50c098-07d3-4545-ad93-15c24b849386" providerId="ADAL" clId="{25D052BF-4205-4B4D-A9F0-5A646C099AE3}" dt="2022-08-14T14:52:44.096" v="260" actId="165"/>
          <ac:cxnSpMkLst>
            <pc:docMk/>
            <pc:sldMk cId="253672386" sldId="451"/>
            <ac:cxnSpMk id="77" creationId="{00000000-0000-0000-0000-000000000000}"/>
          </ac:cxnSpMkLst>
        </pc:cxnChg>
        <pc:cxnChg chg="mod">
          <ac:chgData name="Satish" userId="af50c098-07d3-4545-ad93-15c24b849386" providerId="ADAL" clId="{25D052BF-4205-4B4D-A9F0-5A646C099AE3}" dt="2022-08-14T14:52:44.096" v="260" actId="165"/>
          <ac:cxnSpMkLst>
            <pc:docMk/>
            <pc:sldMk cId="253672386" sldId="451"/>
            <ac:cxnSpMk id="78" creationId="{00000000-0000-0000-0000-000000000000}"/>
          </ac:cxnSpMkLst>
        </pc:cxnChg>
        <pc:cxnChg chg="mod">
          <ac:chgData name="Satish" userId="af50c098-07d3-4545-ad93-15c24b849386" providerId="ADAL" clId="{25D052BF-4205-4B4D-A9F0-5A646C099AE3}" dt="2022-08-14T14:52:44.096" v="260" actId="165"/>
          <ac:cxnSpMkLst>
            <pc:docMk/>
            <pc:sldMk cId="253672386" sldId="451"/>
            <ac:cxnSpMk id="79" creationId="{00000000-0000-0000-0000-000000000000}"/>
          </ac:cxnSpMkLst>
        </pc:cxnChg>
        <pc:cxnChg chg="mod">
          <ac:chgData name="Satish" userId="af50c098-07d3-4545-ad93-15c24b849386" providerId="ADAL" clId="{25D052BF-4205-4B4D-A9F0-5A646C099AE3}" dt="2022-08-14T14:59:12.131" v="450" actId="478"/>
          <ac:cxnSpMkLst>
            <pc:docMk/>
            <pc:sldMk cId="253672386" sldId="451"/>
            <ac:cxnSpMk id="82" creationId="{00000000-0000-0000-0000-000000000000}"/>
          </ac:cxnSpMkLst>
        </pc:cxnChg>
        <pc:cxnChg chg="mod">
          <ac:chgData name="Satish" userId="af50c098-07d3-4545-ad93-15c24b849386" providerId="ADAL" clId="{25D052BF-4205-4B4D-A9F0-5A646C099AE3}" dt="2022-08-14T14:59:12.131" v="450" actId="478"/>
          <ac:cxnSpMkLst>
            <pc:docMk/>
            <pc:sldMk cId="253672386" sldId="451"/>
            <ac:cxnSpMk id="86" creationId="{00000000-0000-0000-0000-000000000000}"/>
          </ac:cxnSpMkLst>
        </pc:cxnChg>
        <pc:cxnChg chg="mod">
          <ac:chgData name="Satish" userId="af50c098-07d3-4545-ad93-15c24b849386" providerId="ADAL" clId="{25D052BF-4205-4B4D-A9F0-5A646C099AE3}" dt="2022-08-14T14:59:12.131" v="450" actId="478"/>
          <ac:cxnSpMkLst>
            <pc:docMk/>
            <pc:sldMk cId="253672386" sldId="451"/>
            <ac:cxnSpMk id="87" creationId="{00000000-0000-0000-0000-000000000000}"/>
          </ac:cxnSpMkLst>
        </pc:cxnChg>
        <pc:cxnChg chg="mod">
          <ac:chgData name="Satish" userId="af50c098-07d3-4545-ad93-15c24b849386" providerId="ADAL" clId="{25D052BF-4205-4B4D-A9F0-5A646C099AE3}" dt="2022-08-14T14:59:12.131" v="450" actId="478"/>
          <ac:cxnSpMkLst>
            <pc:docMk/>
            <pc:sldMk cId="253672386" sldId="451"/>
            <ac:cxnSpMk id="88" creationId="{00000000-0000-0000-0000-000000000000}"/>
          </ac:cxnSpMkLst>
        </pc:cxnChg>
        <pc:cxnChg chg="del mod topLvl">
          <ac:chgData name="Satish" userId="af50c098-07d3-4545-ad93-15c24b849386" providerId="ADAL" clId="{25D052BF-4205-4B4D-A9F0-5A646C099AE3}" dt="2022-08-14T15:00:28.662" v="477" actId="478"/>
          <ac:cxnSpMkLst>
            <pc:docMk/>
            <pc:sldMk cId="253672386" sldId="451"/>
            <ac:cxnSpMk id="95" creationId="{00000000-0000-0000-0000-000000000000}"/>
          </ac:cxnSpMkLst>
        </pc:cxnChg>
        <pc:cxnChg chg="mod">
          <ac:chgData name="Satish" userId="af50c098-07d3-4545-ad93-15c24b849386" providerId="ADAL" clId="{25D052BF-4205-4B4D-A9F0-5A646C099AE3}" dt="2022-08-14T14:52:31.041" v="258" actId="478"/>
          <ac:cxnSpMkLst>
            <pc:docMk/>
            <pc:sldMk cId="253672386" sldId="451"/>
            <ac:cxnSpMk id="96" creationId="{64196EFF-2C4C-4754-A713-3E7EEA32B7F6}"/>
          </ac:cxnSpMkLst>
        </pc:cxnChg>
        <pc:cxnChg chg="del mod topLvl">
          <ac:chgData name="Satish" userId="af50c098-07d3-4545-ad93-15c24b849386" providerId="ADAL" clId="{25D052BF-4205-4B4D-A9F0-5A646C099AE3}" dt="2022-08-14T15:00:28.662" v="477" actId="478"/>
          <ac:cxnSpMkLst>
            <pc:docMk/>
            <pc:sldMk cId="253672386" sldId="451"/>
            <ac:cxnSpMk id="97" creationId="{00000000-0000-0000-0000-000000000000}"/>
          </ac:cxnSpMkLst>
        </pc:cxnChg>
        <pc:cxnChg chg="mod">
          <ac:chgData name="Satish" userId="af50c098-07d3-4545-ad93-15c24b849386" providerId="ADAL" clId="{25D052BF-4205-4B4D-A9F0-5A646C099AE3}" dt="2022-08-14T14:59:12.131" v="450" actId="478"/>
          <ac:cxnSpMkLst>
            <pc:docMk/>
            <pc:sldMk cId="253672386" sldId="451"/>
            <ac:cxnSpMk id="98" creationId="{00000000-0000-0000-0000-000000000000}"/>
          </ac:cxnSpMkLst>
        </pc:cxnChg>
        <pc:cxnChg chg="mod">
          <ac:chgData name="Satish" userId="af50c098-07d3-4545-ad93-15c24b849386" providerId="ADAL" clId="{25D052BF-4205-4B4D-A9F0-5A646C099AE3}" dt="2022-08-14T14:52:31.041" v="258" actId="478"/>
          <ac:cxnSpMkLst>
            <pc:docMk/>
            <pc:sldMk cId="253672386" sldId="451"/>
            <ac:cxnSpMk id="100" creationId="{678DF8F2-EF8E-4678-9A2D-113AD14292B3}"/>
          </ac:cxnSpMkLst>
        </pc:cxnChg>
        <pc:cxnChg chg="mod">
          <ac:chgData name="Satish" userId="af50c098-07d3-4545-ad93-15c24b849386" providerId="ADAL" clId="{25D052BF-4205-4B4D-A9F0-5A646C099AE3}" dt="2022-08-14T14:51:20.837" v="72" actId="165"/>
          <ac:cxnSpMkLst>
            <pc:docMk/>
            <pc:sldMk cId="253672386" sldId="451"/>
            <ac:cxnSpMk id="103" creationId="{18D6A480-EC16-4257-A83B-9D8CA364F567}"/>
          </ac:cxnSpMkLst>
        </pc:cxnChg>
        <pc:cxnChg chg="mod">
          <ac:chgData name="Satish" userId="af50c098-07d3-4545-ad93-15c24b849386" providerId="ADAL" clId="{25D052BF-4205-4B4D-A9F0-5A646C099AE3}" dt="2022-08-14T14:52:31.041" v="258" actId="478"/>
          <ac:cxnSpMkLst>
            <pc:docMk/>
            <pc:sldMk cId="253672386" sldId="451"/>
            <ac:cxnSpMk id="105" creationId="{2DAFC857-988D-4BD1-B944-B0F59B36AB50}"/>
          </ac:cxnSpMkLst>
        </pc:cxnChg>
        <pc:cxnChg chg="mod">
          <ac:chgData name="Satish" userId="af50c098-07d3-4545-ad93-15c24b849386" providerId="ADAL" clId="{25D052BF-4205-4B4D-A9F0-5A646C099AE3}" dt="2022-08-14T14:52:31.041" v="258" actId="478"/>
          <ac:cxnSpMkLst>
            <pc:docMk/>
            <pc:sldMk cId="253672386" sldId="451"/>
            <ac:cxnSpMk id="107" creationId="{1E789CB1-447D-4C9D-8BAB-FD50FD525CCB}"/>
          </ac:cxnSpMkLst>
        </pc:cxnChg>
        <pc:cxnChg chg="mod">
          <ac:chgData name="Satish" userId="af50c098-07d3-4545-ad93-15c24b849386" providerId="ADAL" clId="{25D052BF-4205-4B4D-A9F0-5A646C099AE3}" dt="2022-08-14T14:52:31.041" v="258" actId="478"/>
          <ac:cxnSpMkLst>
            <pc:docMk/>
            <pc:sldMk cId="253672386" sldId="451"/>
            <ac:cxnSpMk id="108" creationId="{F6D3928A-02AC-4150-B82F-7095F0044029}"/>
          </ac:cxnSpMkLst>
        </pc:cxnChg>
        <pc:cxnChg chg="mod">
          <ac:chgData name="Satish" userId="af50c098-07d3-4545-ad93-15c24b849386" providerId="ADAL" clId="{25D052BF-4205-4B4D-A9F0-5A646C099AE3}" dt="2022-08-14T14:52:31.041" v="258" actId="478"/>
          <ac:cxnSpMkLst>
            <pc:docMk/>
            <pc:sldMk cId="253672386" sldId="451"/>
            <ac:cxnSpMk id="109" creationId="{DDD33DE9-AA65-4194-A4C4-2F38A591DF9B}"/>
          </ac:cxnSpMkLst>
        </pc:cxnChg>
        <pc:cxnChg chg="mod">
          <ac:chgData name="Satish" userId="af50c098-07d3-4545-ad93-15c24b849386" providerId="ADAL" clId="{25D052BF-4205-4B4D-A9F0-5A646C099AE3}" dt="2022-08-14T14:52:31.041" v="258" actId="478"/>
          <ac:cxnSpMkLst>
            <pc:docMk/>
            <pc:sldMk cId="253672386" sldId="451"/>
            <ac:cxnSpMk id="110" creationId="{A30738DE-0381-46A6-9AB0-E3B1FF601AE3}"/>
          </ac:cxnSpMkLst>
        </pc:cxnChg>
        <pc:cxnChg chg="mod">
          <ac:chgData name="Satish" userId="af50c098-07d3-4545-ad93-15c24b849386" providerId="ADAL" clId="{25D052BF-4205-4B4D-A9F0-5A646C099AE3}" dt="2022-08-14T14:51:20.837" v="72" actId="165"/>
          <ac:cxnSpMkLst>
            <pc:docMk/>
            <pc:sldMk cId="253672386" sldId="451"/>
            <ac:cxnSpMk id="113" creationId="{979CE01C-FBEF-4284-98E9-8B9FE3A42DED}"/>
          </ac:cxnSpMkLst>
        </pc:cxnChg>
        <pc:cxnChg chg="mod">
          <ac:chgData name="Satish" userId="af50c098-07d3-4545-ad93-15c24b849386" providerId="ADAL" clId="{25D052BF-4205-4B4D-A9F0-5A646C099AE3}" dt="2022-08-14T14:51:20.837" v="72" actId="165"/>
          <ac:cxnSpMkLst>
            <pc:docMk/>
            <pc:sldMk cId="253672386" sldId="451"/>
            <ac:cxnSpMk id="114" creationId="{C471B73F-AEC7-4A1B-A2DC-02D00E7DF705}"/>
          </ac:cxnSpMkLst>
        </pc:cxnChg>
        <pc:cxnChg chg="del mod topLvl">
          <ac:chgData name="Satish" userId="af50c098-07d3-4545-ad93-15c24b849386" providerId="ADAL" clId="{25D052BF-4205-4B4D-A9F0-5A646C099AE3}" dt="2022-08-14T14:52:31.041" v="258" actId="478"/>
          <ac:cxnSpMkLst>
            <pc:docMk/>
            <pc:sldMk cId="253672386" sldId="451"/>
            <ac:cxnSpMk id="121" creationId="{AC6DFB73-74AF-4300-A551-27D1275A4B72}"/>
          </ac:cxnSpMkLst>
        </pc:cxnChg>
        <pc:cxnChg chg="del mod topLvl">
          <ac:chgData name="Satish" userId="af50c098-07d3-4545-ad93-15c24b849386" providerId="ADAL" clId="{25D052BF-4205-4B4D-A9F0-5A646C099AE3}" dt="2022-08-14T14:52:31.041" v="258" actId="478"/>
          <ac:cxnSpMkLst>
            <pc:docMk/>
            <pc:sldMk cId="253672386" sldId="451"/>
            <ac:cxnSpMk id="123" creationId="{E166266A-41B8-4F54-B68F-E1B0991173A3}"/>
          </ac:cxnSpMkLst>
        </pc:cxnChg>
        <pc:cxnChg chg="del mod topLvl">
          <ac:chgData name="Satish" userId="af50c098-07d3-4545-ad93-15c24b849386" providerId="ADAL" clId="{25D052BF-4205-4B4D-A9F0-5A646C099AE3}" dt="2022-08-14T14:52:31.041" v="258" actId="478"/>
          <ac:cxnSpMkLst>
            <pc:docMk/>
            <pc:sldMk cId="253672386" sldId="451"/>
            <ac:cxnSpMk id="127" creationId="{77D972A7-5501-4C28-920E-18655FEA14D6}"/>
          </ac:cxnSpMkLst>
        </pc:cxnChg>
        <pc:cxnChg chg="del mod topLvl">
          <ac:chgData name="Satish" userId="af50c098-07d3-4545-ad93-15c24b849386" providerId="ADAL" clId="{25D052BF-4205-4B4D-A9F0-5A646C099AE3}" dt="2022-08-14T14:52:31.041" v="258" actId="478"/>
          <ac:cxnSpMkLst>
            <pc:docMk/>
            <pc:sldMk cId="253672386" sldId="451"/>
            <ac:cxnSpMk id="128" creationId="{FA2CEFF2-FDC4-4397-B71A-1023937BEA8E}"/>
          </ac:cxnSpMkLst>
        </pc:cxnChg>
        <pc:cxnChg chg="del mod topLvl">
          <ac:chgData name="Satish" userId="af50c098-07d3-4545-ad93-15c24b849386" providerId="ADAL" clId="{25D052BF-4205-4B4D-A9F0-5A646C099AE3}" dt="2022-08-14T14:52:31.041" v="258" actId="478"/>
          <ac:cxnSpMkLst>
            <pc:docMk/>
            <pc:sldMk cId="253672386" sldId="451"/>
            <ac:cxnSpMk id="129" creationId="{24156A74-E050-4921-8F89-948FA28A673B}"/>
          </ac:cxnSpMkLst>
        </pc:cxnChg>
        <pc:cxnChg chg="del mod topLvl">
          <ac:chgData name="Satish" userId="af50c098-07d3-4545-ad93-15c24b849386" providerId="ADAL" clId="{25D052BF-4205-4B4D-A9F0-5A646C099AE3}" dt="2022-08-14T14:52:31.041" v="258" actId="478"/>
          <ac:cxnSpMkLst>
            <pc:docMk/>
            <pc:sldMk cId="253672386" sldId="451"/>
            <ac:cxnSpMk id="130" creationId="{90D4A412-39AC-42BE-A4E6-9E655DAC9AE0}"/>
          </ac:cxnSpMkLst>
        </pc:cxnChg>
        <pc:cxnChg chg="del mod topLvl">
          <ac:chgData name="Satish" userId="af50c098-07d3-4545-ad93-15c24b849386" providerId="ADAL" clId="{25D052BF-4205-4B4D-A9F0-5A646C099AE3}" dt="2022-08-14T14:52:31.041" v="258" actId="478"/>
          <ac:cxnSpMkLst>
            <pc:docMk/>
            <pc:sldMk cId="253672386" sldId="451"/>
            <ac:cxnSpMk id="131" creationId="{6BD801DA-F225-4FCD-BD02-C1A81A4B3727}"/>
          </ac:cxnSpMkLst>
        </pc:cxnChg>
        <pc:cxnChg chg="del mod topLvl">
          <ac:chgData name="Satish" userId="af50c098-07d3-4545-ad93-15c24b849386" providerId="ADAL" clId="{25D052BF-4205-4B4D-A9F0-5A646C099AE3}" dt="2022-08-14T14:52:31.041" v="258" actId="478"/>
          <ac:cxnSpMkLst>
            <pc:docMk/>
            <pc:sldMk cId="253672386" sldId="451"/>
            <ac:cxnSpMk id="132" creationId="{E7275D8E-D787-4E7A-9E74-15323500CE4D}"/>
          </ac:cxnSpMkLst>
        </pc:cxnChg>
        <pc:cxnChg chg="del mod topLvl">
          <ac:chgData name="Satish" userId="af50c098-07d3-4545-ad93-15c24b849386" providerId="ADAL" clId="{25D052BF-4205-4B4D-A9F0-5A646C099AE3}" dt="2022-08-14T14:52:31.041" v="258" actId="478"/>
          <ac:cxnSpMkLst>
            <pc:docMk/>
            <pc:sldMk cId="253672386" sldId="451"/>
            <ac:cxnSpMk id="133" creationId="{A99AACE1-2A7F-4632-9803-A11DD15F37DE}"/>
          </ac:cxnSpMkLst>
        </pc:cxnChg>
        <pc:cxnChg chg="del mod topLvl">
          <ac:chgData name="Satish" userId="af50c098-07d3-4545-ad93-15c24b849386" providerId="ADAL" clId="{25D052BF-4205-4B4D-A9F0-5A646C099AE3}" dt="2022-08-14T14:52:31.041" v="258" actId="478"/>
          <ac:cxnSpMkLst>
            <pc:docMk/>
            <pc:sldMk cId="253672386" sldId="451"/>
            <ac:cxnSpMk id="134" creationId="{DD379031-473A-4C38-99D0-346318D5EC80}"/>
          </ac:cxnSpMkLst>
        </pc:cxnChg>
        <pc:cxnChg chg="del mod topLvl">
          <ac:chgData name="Satish" userId="af50c098-07d3-4545-ad93-15c24b849386" providerId="ADAL" clId="{25D052BF-4205-4B4D-A9F0-5A646C099AE3}" dt="2022-08-14T14:52:31.041" v="258" actId="478"/>
          <ac:cxnSpMkLst>
            <pc:docMk/>
            <pc:sldMk cId="253672386" sldId="451"/>
            <ac:cxnSpMk id="135" creationId="{D3CF0A53-2EAC-479F-9479-7B8E2F4F07B2}"/>
          </ac:cxnSpMkLst>
        </pc:cxnChg>
        <pc:cxnChg chg="del mod topLvl">
          <ac:chgData name="Satish" userId="af50c098-07d3-4545-ad93-15c24b849386" providerId="ADAL" clId="{25D052BF-4205-4B4D-A9F0-5A646C099AE3}" dt="2022-08-14T14:52:31.041" v="258" actId="478"/>
          <ac:cxnSpMkLst>
            <pc:docMk/>
            <pc:sldMk cId="253672386" sldId="451"/>
            <ac:cxnSpMk id="136" creationId="{2AE86642-CC2A-45EF-9E20-D5E7CB2BEF85}"/>
          </ac:cxnSpMkLst>
        </pc:cxnChg>
        <pc:cxnChg chg="del mod topLvl">
          <ac:chgData name="Satish" userId="af50c098-07d3-4545-ad93-15c24b849386" providerId="ADAL" clId="{25D052BF-4205-4B4D-A9F0-5A646C099AE3}" dt="2022-08-14T14:52:31.041" v="258" actId="478"/>
          <ac:cxnSpMkLst>
            <pc:docMk/>
            <pc:sldMk cId="253672386" sldId="451"/>
            <ac:cxnSpMk id="137" creationId="{54E8AE32-0175-4F3F-992A-B9935C42306E}"/>
          </ac:cxnSpMkLst>
        </pc:cxnChg>
        <pc:cxnChg chg="mod">
          <ac:chgData name="Satish" userId="af50c098-07d3-4545-ad93-15c24b849386" providerId="ADAL" clId="{25D052BF-4205-4B4D-A9F0-5A646C099AE3}" dt="2022-08-14T14:52:33.317" v="259" actId="478"/>
          <ac:cxnSpMkLst>
            <pc:docMk/>
            <pc:sldMk cId="253672386" sldId="451"/>
            <ac:cxnSpMk id="145" creationId="{D90C6AD6-B6A7-49FB-A55E-19179C965B68}"/>
          </ac:cxnSpMkLst>
        </pc:cxnChg>
        <pc:cxnChg chg="mod">
          <ac:chgData name="Satish" userId="af50c098-07d3-4545-ad93-15c24b849386" providerId="ADAL" clId="{25D052BF-4205-4B4D-A9F0-5A646C099AE3}" dt="2022-08-14T14:52:33.317" v="259" actId="478"/>
          <ac:cxnSpMkLst>
            <pc:docMk/>
            <pc:sldMk cId="253672386" sldId="451"/>
            <ac:cxnSpMk id="146" creationId="{D84A578D-13FF-4E75-A07F-4522920DAC42}"/>
          </ac:cxnSpMkLst>
        </pc:cxnChg>
        <pc:cxnChg chg="mod">
          <ac:chgData name="Satish" userId="af50c098-07d3-4545-ad93-15c24b849386" providerId="ADAL" clId="{25D052BF-4205-4B4D-A9F0-5A646C099AE3}" dt="2022-08-14T14:52:33.317" v="259" actId="478"/>
          <ac:cxnSpMkLst>
            <pc:docMk/>
            <pc:sldMk cId="253672386" sldId="451"/>
            <ac:cxnSpMk id="147" creationId="{5BF90CB5-EB39-4941-A77E-4BC4039F0349}"/>
          </ac:cxnSpMkLst>
        </pc:cxnChg>
      </pc:sldChg>
      <pc:sldChg chg="addSp modSp new mod">
        <pc:chgData name="Satish" userId="af50c098-07d3-4545-ad93-15c24b849386" providerId="ADAL" clId="{25D052BF-4205-4B4D-A9F0-5A646C099AE3}" dt="2022-08-14T15:02:00.333" v="674" actId="5793"/>
        <pc:sldMkLst>
          <pc:docMk/>
          <pc:sldMk cId="1308907200" sldId="452"/>
        </pc:sldMkLst>
        <pc:spChg chg="add mod">
          <ac:chgData name="Satish" userId="af50c098-07d3-4545-ad93-15c24b849386" providerId="ADAL" clId="{25D052BF-4205-4B4D-A9F0-5A646C099AE3}" dt="2022-08-14T15:02:00.333" v="674" actId="5793"/>
          <ac:spMkLst>
            <pc:docMk/>
            <pc:sldMk cId="1308907200" sldId="452"/>
            <ac:spMk id="3" creationId="{01D6FE23-2F71-6AF0-8224-B84DBC458251}"/>
          </ac:spMkLst>
        </pc:spChg>
      </pc:sldChg>
      <pc:sldChg chg="new">
        <pc:chgData name="Satish" userId="af50c098-07d3-4545-ad93-15c24b849386" providerId="ADAL" clId="{25D052BF-4205-4B4D-A9F0-5A646C099AE3}" dt="2022-08-14T14:54:32.613" v="368" actId="680"/>
        <pc:sldMkLst>
          <pc:docMk/>
          <pc:sldMk cId="1058400229" sldId="453"/>
        </pc:sldMkLst>
      </pc:sldChg>
      <pc:sldMasterChg chg="delSldLayout">
        <pc:chgData name="Satish" userId="af50c098-07d3-4545-ad93-15c24b849386" providerId="ADAL" clId="{25D052BF-4205-4B4D-A9F0-5A646C099AE3}" dt="2022-08-14T14:44:23.213" v="65" actId="2696"/>
        <pc:sldMasterMkLst>
          <pc:docMk/>
          <pc:sldMasterMk cId="0" sldId="2147483648"/>
        </pc:sldMasterMkLst>
        <pc:sldLayoutChg chg="del">
          <pc:chgData name="Satish" userId="af50c098-07d3-4545-ad93-15c24b849386" providerId="ADAL" clId="{25D052BF-4205-4B4D-A9F0-5A646C099AE3}" dt="2022-08-14T14:44:23.213" v="65" actId="2696"/>
          <pc:sldLayoutMkLst>
            <pc:docMk/>
            <pc:sldMasterMk cId="0" sldId="2147483648"/>
            <pc:sldLayoutMk cId="2376199493" sldId="2147483660"/>
          </pc:sldLayoutMkLst>
        </pc:sldLayoutChg>
      </pc:sldMasterChg>
    </pc:docChg>
  </pc:docChgLst>
  <pc:docChgLst>
    <pc:chgData name="Choudhry, Khuram (MU-Student)" userId="S::kac2cf@umsystem.edu::cadea62f-9e4d-42b9-ba20-db00c8b5199e" providerId="AD" clId="Web-{5B83D3BE-182F-2510-AB88-80ACBD8DF2A1}"/>
    <pc:docChg chg="modSld">
      <pc:chgData name="Choudhry, Khuram (MU-Student)" userId="S::kac2cf@umsystem.edu::cadea62f-9e4d-42b9-ba20-db00c8b5199e" providerId="AD" clId="Web-{5B83D3BE-182F-2510-AB88-80ACBD8DF2A1}" dt="2023-11-07T20:14:22.497" v="0" actId="1076"/>
      <pc:docMkLst>
        <pc:docMk/>
      </pc:docMkLst>
      <pc:sldChg chg="modSp">
        <pc:chgData name="Choudhry, Khuram (MU-Student)" userId="S::kac2cf@umsystem.edu::cadea62f-9e4d-42b9-ba20-db00c8b5199e" providerId="AD" clId="Web-{5B83D3BE-182F-2510-AB88-80ACBD8DF2A1}" dt="2023-11-07T20:14:22.497" v="0" actId="1076"/>
        <pc:sldMkLst>
          <pc:docMk/>
          <pc:sldMk cId="3372437415" sldId="460"/>
        </pc:sldMkLst>
        <pc:picChg chg="mod">
          <ac:chgData name="Choudhry, Khuram (MU-Student)" userId="S::kac2cf@umsystem.edu::cadea62f-9e4d-42b9-ba20-db00c8b5199e" providerId="AD" clId="Web-{5B83D3BE-182F-2510-AB88-80ACBD8DF2A1}" dt="2023-11-07T20:14:22.497" v="0" actId="1076"/>
          <ac:picMkLst>
            <pc:docMk/>
            <pc:sldMk cId="3372437415" sldId="460"/>
            <ac:picMk id="4" creationId="{E7DDB821-96E1-303B-6BA2-6EF3747AA42E}"/>
          </ac:picMkLst>
        </pc:picChg>
      </pc:sldChg>
    </pc:docChg>
  </pc:docChgLst>
  <pc:docChgLst>
    <pc:chgData name="Nair, Satish S." userId="af50c098-07d3-4545-ad93-15c24b849386" providerId="ADAL" clId="{940524EE-9C64-4685-9FD1-561F5E8F17DA}"/>
    <pc:docChg chg="undo custSel addSld delSld modSld">
      <pc:chgData name="Nair, Satish S." userId="af50c098-07d3-4545-ad93-15c24b849386" providerId="ADAL" clId="{940524EE-9C64-4685-9FD1-561F5E8F17DA}" dt="2022-09-22T18:56:20.871" v="1312" actId="14100"/>
      <pc:docMkLst>
        <pc:docMk/>
      </pc:docMkLst>
      <pc:sldChg chg="addSp modSp mod">
        <pc:chgData name="Nair, Satish S." userId="af50c098-07d3-4545-ad93-15c24b849386" providerId="ADAL" clId="{940524EE-9C64-4685-9FD1-561F5E8F17DA}" dt="2022-09-22T18:35:31.987" v="880" actId="14100"/>
        <pc:sldMkLst>
          <pc:docMk/>
          <pc:sldMk cId="667324799" sldId="454"/>
        </pc:sldMkLst>
        <pc:spChg chg="add mod ord">
          <ac:chgData name="Nair, Satish S." userId="af50c098-07d3-4545-ad93-15c24b849386" providerId="ADAL" clId="{940524EE-9C64-4685-9FD1-561F5E8F17DA}" dt="2022-09-22T18:35:31.987" v="880" actId="14100"/>
          <ac:spMkLst>
            <pc:docMk/>
            <pc:sldMk cId="667324799" sldId="454"/>
            <ac:spMk id="2" creationId="{2688F916-9BB5-1D8B-15C7-C32255BCF0C2}"/>
          </ac:spMkLst>
        </pc:spChg>
        <pc:spChg chg="mod">
          <ac:chgData name="Nair, Satish S." userId="af50c098-07d3-4545-ad93-15c24b849386" providerId="ADAL" clId="{940524EE-9C64-4685-9FD1-561F5E8F17DA}" dt="2022-09-21T16:09:55.785" v="423" actId="1076"/>
          <ac:spMkLst>
            <pc:docMk/>
            <pc:sldMk cId="667324799" sldId="454"/>
            <ac:spMk id="4" creationId="{5F1665EB-904E-1BDE-9975-FD4090C2110E}"/>
          </ac:spMkLst>
        </pc:spChg>
        <pc:spChg chg="mod">
          <ac:chgData name="Nair, Satish S." userId="af50c098-07d3-4545-ad93-15c24b849386" providerId="ADAL" clId="{940524EE-9C64-4685-9FD1-561F5E8F17DA}" dt="2022-09-22T18:28:16.453" v="606" actId="207"/>
          <ac:spMkLst>
            <pc:docMk/>
            <pc:sldMk cId="667324799" sldId="454"/>
            <ac:spMk id="5" creationId="{D8605C13-5FE8-1B82-46DF-25D30801917D}"/>
          </ac:spMkLst>
        </pc:spChg>
        <pc:spChg chg="mod">
          <ac:chgData name="Nair, Satish S." userId="af50c098-07d3-4545-ad93-15c24b849386" providerId="ADAL" clId="{940524EE-9C64-4685-9FD1-561F5E8F17DA}" dt="2022-09-22T18:27:44.380" v="605" actId="1076"/>
          <ac:spMkLst>
            <pc:docMk/>
            <pc:sldMk cId="667324799" sldId="454"/>
            <ac:spMk id="14" creationId="{2FD5547E-9696-50DD-ACA0-5B3C392A1D17}"/>
          </ac:spMkLst>
        </pc:spChg>
        <pc:picChg chg="mod">
          <ac:chgData name="Nair, Satish S." userId="af50c098-07d3-4545-ad93-15c24b849386" providerId="ADAL" clId="{940524EE-9C64-4685-9FD1-561F5E8F17DA}" dt="2022-09-21T16:09:59.872" v="424" actId="1076"/>
          <ac:picMkLst>
            <pc:docMk/>
            <pc:sldMk cId="667324799" sldId="454"/>
            <ac:picMk id="10" creationId="{89BA1D60-52E1-6CEE-965D-8D047CEBFF3F}"/>
          </ac:picMkLst>
        </pc:picChg>
      </pc:sldChg>
      <pc:sldChg chg="addSp delSp modSp mod">
        <pc:chgData name="Nair, Satish S." userId="af50c098-07d3-4545-ad93-15c24b849386" providerId="ADAL" clId="{940524EE-9C64-4685-9FD1-561F5E8F17DA}" dt="2022-09-22T18:34:58.444" v="879" actId="20577"/>
        <pc:sldMkLst>
          <pc:docMk/>
          <pc:sldMk cId="1128576225" sldId="455"/>
        </pc:sldMkLst>
        <pc:spChg chg="add mod">
          <ac:chgData name="Nair, Satish S." userId="af50c098-07d3-4545-ad93-15c24b849386" providerId="ADAL" clId="{940524EE-9C64-4685-9FD1-561F5E8F17DA}" dt="2022-09-22T18:34:58.444" v="879" actId="20577"/>
          <ac:spMkLst>
            <pc:docMk/>
            <pc:sldMk cId="1128576225" sldId="455"/>
            <ac:spMk id="3" creationId="{17ADC69A-2479-F02B-9F43-F82760DFA53E}"/>
          </ac:spMkLst>
        </pc:spChg>
        <pc:spChg chg="mod">
          <ac:chgData name="Nair, Satish S." userId="af50c098-07d3-4545-ad93-15c24b849386" providerId="ADAL" clId="{940524EE-9C64-4685-9FD1-561F5E8F17DA}" dt="2022-09-22T02:32:44.378" v="600" actId="20577"/>
          <ac:spMkLst>
            <pc:docMk/>
            <pc:sldMk cId="1128576225" sldId="455"/>
            <ac:spMk id="4" creationId="{5F1665EB-904E-1BDE-9975-FD4090C2110E}"/>
          </ac:spMkLst>
        </pc:spChg>
        <pc:spChg chg="del mod">
          <ac:chgData name="Nair, Satish S." userId="af50c098-07d3-4545-ad93-15c24b849386" providerId="ADAL" clId="{940524EE-9C64-4685-9FD1-561F5E8F17DA}" dt="2022-09-22T18:30:12.149" v="614" actId="478"/>
          <ac:spMkLst>
            <pc:docMk/>
            <pc:sldMk cId="1128576225" sldId="455"/>
            <ac:spMk id="6" creationId="{99D0AF0B-E080-8E64-02B5-2068BF213485}"/>
          </ac:spMkLst>
        </pc:spChg>
        <pc:picChg chg="add mod">
          <ac:chgData name="Nair, Satish S." userId="af50c098-07d3-4545-ad93-15c24b849386" providerId="ADAL" clId="{940524EE-9C64-4685-9FD1-561F5E8F17DA}" dt="2022-09-22T18:34:04.168" v="749" actId="1076"/>
          <ac:picMkLst>
            <pc:docMk/>
            <pc:sldMk cId="1128576225" sldId="455"/>
            <ac:picMk id="2" creationId="{050578D9-DEBF-C857-C29E-B29389281FB6}"/>
          </ac:picMkLst>
        </pc:picChg>
      </pc:sldChg>
      <pc:sldChg chg="delSp modSp add del mod">
        <pc:chgData name="Nair, Satish S." userId="af50c098-07d3-4545-ad93-15c24b849386" providerId="ADAL" clId="{940524EE-9C64-4685-9FD1-561F5E8F17DA}" dt="2022-09-21T16:13:49.941" v="571" actId="2696"/>
        <pc:sldMkLst>
          <pc:docMk/>
          <pc:sldMk cId="2135617508" sldId="456"/>
        </pc:sldMkLst>
        <pc:spChg chg="del">
          <ac:chgData name="Nair, Satish S." userId="af50c098-07d3-4545-ad93-15c24b849386" providerId="ADAL" clId="{940524EE-9C64-4685-9FD1-561F5E8F17DA}" dt="2022-09-21T16:03:16.957" v="159" actId="478"/>
          <ac:spMkLst>
            <pc:docMk/>
            <pc:sldMk cId="2135617508" sldId="456"/>
            <ac:spMk id="4" creationId="{5F1665EB-904E-1BDE-9975-FD4090C2110E}"/>
          </ac:spMkLst>
        </pc:spChg>
        <pc:spChg chg="mod">
          <ac:chgData name="Nair, Satish S." userId="af50c098-07d3-4545-ad93-15c24b849386" providerId="ADAL" clId="{940524EE-9C64-4685-9FD1-561F5E8F17DA}" dt="2022-09-21T16:05:16.538" v="212" actId="20577"/>
          <ac:spMkLst>
            <pc:docMk/>
            <pc:sldMk cId="2135617508" sldId="456"/>
            <ac:spMk id="5" creationId="{D8605C13-5FE8-1B82-46DF-25D30801917D}"/>
          </ac:spMkLst>
        </pc:spChg>
        <pc:spChg chg="mod">
          <ac:chgData name="Nair, Satish S." userId="af50c098-07d3-4545-ad93-15c24b849386" providerId="ADAL" clId="{940524EE-9C64-4685-9FD1-561F5E8F17DA}" dt="2022-09-21T16:03:11.962" v="158" actId="20577"/>
          <ac:spMkLst>
            <pc:docMk/>
            <pc:sldMk cId="2135617508" sldId="456"/>
            <ac:spMk id="14" creationId="{2FD5547E-9696-50DD-ACA0-5B3C392A1D17}"/>
          </ac:spMkLst>
        </pc:spChg>
        <pc:picChg chg="del mod">
          <ac:chgData name="Nair, Satish S." userId="af50c098-07d3-4545-ad93-15c24b849386" providerId="ADAL" clId="{940524EE-9C64-4685-9FD1-561F5E8F17DA}" dt="2022-09-21T16:03:17.864" v="161" actId="478"/>
          <ac:picMkLst>
            <pc:docMk/>
            <pc:sldMk cId="2135617508" sldId="456"/>
            <ac:picMk id="10" creationId="{89BA1D60-52E1-6CEE-965D-8D047CEBFF3F}"/>
          </ac:picMkLst>
        </pc:picChg>
      </pc:sldChg>
      <pc:sldChg chg="modSp add mod">
        <pc:chgData name="Nair, Satish S." userId="af50c098-07d3-4545-ad93-15c24b849386" providerId="ADAL" clId="{940524EE-9C64-4685-9FD1-561F5E8F17DA}" dt="2022-09-21T16:14:09.589" v="583" actId="20577"/>
        <pc:sldMkLst>
          <pc:docMk/>
          <pc:sldMk cId="772685900" sldId="457"/>
        </pc:sldMkLst>
        <pc:spChg chg="mod">
          <ac:chgData name="Nair, Satish S." userId="af50c098-07d3-4545-ad93-15c24b849386" providerId="ADAL" clId="{940524EE-9C64-4685-9FD1-561F5E8F17DA}" dt="2022-09-21T16:11:50.755" v="547" actId="1076"/>
          <ac:spMkLst>
            <pc:docMk/>
            <pc:sldMk cId="772685900" sldId="457"/>
            <ac:spMk id="4" creationId="{5F1665EB-904E-1BDE-9975-FD4090C2110E}"/>
          </ac:spMkLst>
        </pc:spChg>
        <pc:spChg chg="mod">
          <ac:chgData name="Nair, Satish S." userId="af50c098-07d3-4545-ad93-15c24b849386" providerId="ADAL" clId="{940524EE-9C64-4685-9FD1-561F5E8F17DA}" dt="2022-09-21T16:13:24.830" v="570" actId="20577"/>
          <ac:spMkLst>
            <pc:docMk/>
            <pc:sldMk cId="772685900" sldId="457"/>
            <ac:spMk id="5" creationId="{D8605C13-5FE8-1B82-46DF-25D30801917D}"/>
          </ac:spMkLst>
        </pc:spChg>
        <pc:spChg chg="mod">
          <ac:chgData name="Nair, Satish S." userId="af50c098-07d3-4545-ad93-15c24b849386" providerId="ADAL" clId="{940524EE-9C64-4685-9FD1-561F5E8F17DA}" dt="2022-09-21T16:14:09.589" v="583" actId="20577"/>
          <ac:spMkLst>
            <pc:docMk/>
            <pc:sldMk cId="772685900" sldId="457"/>
            <ac:spMk id="14" creationId="{2FD5547E-9696-50DD-ACA0-5B3C392A1D17}"/>
          </ac:spMkLst>
        </pc:spChg>
        <pc:picChg chg="mod">
          <ac:chgData name="Nair, Satish S." userId="af50c098-07d3-4545-ad93-15c24b849386" providerId="ADAL" clId="{940524EE-9C64-4685-9FD1-561F5E8F17DA}" dt="2022-09-21T16:11:52.583" v="548" actId="1076"/>
          <ac:picMkLst>
            <pc:docMk/>
            <pc:sldMk cId="772685900" sldId="457"/>
            <ac:picMk id="10" creationId="{89BA1D60-52E1-6CEE-965D-8D047CEBFF3F}"/>
          </ac:picMkLst>
        </pc:picChg>
      </pc:sldChg>
      <pc:sldChg chg="modSp add mod">
        <pc:chgData name="Nair, Satish S." userId="af50c098-07d3-4545-ad93-15c24b849386" providerId="ADAL" clId="{940524EE-9C64-4685-9FD1-561F5E8F17DA}" dt="2022-09-22T18:56:20.871" v="1312" actId="14100"/>
        <pc:sldMkLst>
          <pc:docMk/>
          <pc:sldMk cId="867668469" sldId="458"/>
        </pc:sldMkLst>
        <pc:spChg chg="mod">
          <ac:chgData name="Nair, Satish S." userId="af50c098-07d3-4545-ad93-15c24b849386" providerId="ADAL" clId="{940524EE-9C64-4685-9FD1-561F5E8F17DA}" dt="2022-09-22T18:46:39.001" v="969" actId="1076"/>
          <ac:spMkLst>
            <pc:docMk/>
            <pc:sldMk cId="867668469" sldId="458"/>
            <ac:spMk id="4" creationId="{5F1665EB-904E-1BDE-9975-FD4090C2110E}"/>
          </ac:spMkLst>
        </pc:spChg>
        <pc:spChg chg="mod">
          <ac:chgData name="Nair, Satish S." userId="af50c098-07d3-4545-ad93-15c24b849386" providerId="ADAL" clId="{940524EE-9C64-4685-9FD1-561F5E8F17DA}" dt="2022-09-22T18:56:20.871" v="1312" actId="14100"/>
          <ac:spMkLst>
            <pc:docMk/>
            <pc:sldMk cId="867668469" sldId="458"/>
            <ac:spMk id="6" creationId="{99D0AF0B-E080-8E64-02B5-2068BF213485}"/>
          </ac:spMkLst>
        </pc:spChg>
      </pc:sldChg>
    </pc:docChg>
  </pc:docChgLst>
  <pc:docChgLst>
    <pc:chgData name="Nair, Satish S." userId="af50c098-07d3-4545-ad93-15c24b849386" providerId="ADAL" clId="{BC9F7752-6CD2-4AB2-9BE0-AC85271D473B}"/>
    <pc:docChg chg="undo custSel modSld">
      <pc:chgData name="Nair, Satish S." userId="af50c098-07d3-4545-ad93-15c24b849386" providerId="ADAL" clId="{BC9F7752-6CD2-4AB2-9BE0-AC85271D473B}" dt="2022-09-12T03:45:21.247" v="2338" actId="478"/>
      <pc:docMkLst>
        <pc:docMk/>
      </pc:docMkLst>
      <pc:sldChg chg="delSp modSp mod">
        <pc:chgData name="Nair, Satish S." userId="af50c098-07d3-4545-ad93-15c24b849386" providerId="ADAL" clId="{BC9F7752-6CD2-4AB2-9BE0-AC85271D473B}" dt="2022-09-12T03:45:12.365" v="2337" actId="478"/>
        <pc:sldMkLst>
          <pc:docMk/>
          <pc:sldMk cId="2202019841" sldId="452"/>
        </pc:sldMkLst>
        <pc:spChg chg="del">
          <ac:chgData name="Nair, Satish S." userId="af50c098-07d3-4545-ad93-15c24b849386" providerId="ADAL" clId="{BC9F7752-6CD2-4AB2-9BE0-AC85271D473B}" dt="2022-09-12T03:43:49.311" v="2330" actId="478"/>
          <ac:spMkLst>
            <pc:docMk/>
            <pc:sldMk cId="2202019841" sldId="452"/>
            <ac:spMk id="3" creationId="{AB6AE04B-885E-72F9-AA23-C95D5F736F30}"/>
          </ac:spMkLst>
        </pc:spChg>
        <pc:spChg chg="del">
          <ac:chgData name="Nair, Satish S." userId="af50c098-07d3-4545-ad93-15c24b849386" providerId="ADAL" clId="{BC9F7752-6CD2-4AB2-9BE0-AC85271D473B}" dt="2022-09-12T03:45:12.365" v="2337" actId="478"/>
          <ac:spMkLst>
            <pc:docMk/>
            <pc:sldMk cId="2202019841" sldId="452"/>
            <ac:spMk id="5" creationId="{25314345-3D67-7E68-4CCB-B9FA065F2B8E}"/>
          </ac:spMkLst>
        </pc:spChg>
        <pc:picChg chg="mod">
          <ac:chgData name="Nair, Satish S." userId="af50c098-07d3-4545-ad93-15c24b849386" providerId="ADAL" clId="{BC9F7752-6CD2-4AB2-9BE0-AC85271D473B}" dt="2022-09-12T03:43:13.174" v="2329" actId="1076"/>
          <ac:picMkLst>
            <pc:docMk/>
            <pc:sldMk cId="2202019841" sldId="452"/>
            <ac:picMk id="1026" creationId="{9EC2977C-C65C-184D-8C65-29D7E6349D06}"/>
          </ac:picMkLst>
        </pc:picChg>
      </pc:sldChg>
      <pc:sldChg chg="delSp modSp mod">
        <pc:chgData name="Nair, Satish S." userId="af50c098-07d3-4545-ad93-15c24b849386" providerId="ADAL" clId="{BC9F7752-6CD2-4AB2-9BE0-AC85271D473B}" dt="2022-09-12T03:45:21.247" v="2338" actId="478"/>
        <pc:sldMkLst>
          <pc:docMk/>
          <pc:sldMk cId="4154521609" sldId="453"/>
        </pc:sldMkLst>
        <pc:spChg chg="del">
          <ac:chgData name="Nair, Satish S." userId="af50c098-07d3-4545-ad93-15c24b849386" providerId="ADAL" clId="{BC9F7752-6CD2-4AB2-9BE0-AC85271D473B}" dt="2022-09-12T03:43:55.791" v="2331" actId="478"/>
          <ac:spMkLst>
            <pc:docMk/>
            <pc:sldMk cId="4154521609" sldId="453"/>
            <ac:spMk id="5" creationId="{1593FBA3-21C4-D1F2-9C02-5C66B3F9C681}"/>
          </ac:spMkLst>
        </pc:spChg>
        <pc:spChg chg="del">
          <ac:chgData name="Nair, Satish S." userId="af50c098-07d3-4545-ad93-15c24b849386" providerId="ADAL" clId="{BC9F7752-6CD2-4AB2-9BE0-AC85271D473B}" dt="2022-09-12T03:45:21.247" v="2338" actId="478"/>
          <ac:spMkLst>
            <pc:docMk/>
            <pc:sldMk cId="4154521609" sldId="453"/>
            <ac:spMk id="6" creationId="{51CE2D20-5767-006D-1257-65EF98AF236F}"/>
          </ac:spMkLst>
        </pc:spChg>
        <pc:spChg chg="mod">
          <ac:chgData name="Nair, Satish S." userId="af50c098-07d3-4545-ad93-15c24b849386" providerId="ADAL" clId="{BC9F7752-6CD2-4AB2-9BE0-AC85271D473B}" dt="2022-09-12T03:44:43.329" v="2336" actId="14100"/>
          <ac:spMkLst>
            <pc:docMk/>
            <pc:sldMk cId="4154521609" sldId="453"/>
            <ac:spMk id="14" creationId="{33EDB57E-B3B0-E28E-EF84-2CF7AD0B24EE}"/>
          </ac:spMkLst>
        </pc:spChg>
        <pc:grpChg chg="mod">
          <ac:chgData name="Nair, Satish S." userId="af50c098-07d3-4545-ad93-15c24b849386" providerId="ADAL" clId="{BC9F7752-6CD2-4AB2-9BE0-AC85271D473B}" dt="2022-09-12T03:44:00.656" v="2332" actId="1076"/>
          <ac:grpSpMkLst>
            <pc:docMk/>
            <pc:sldMk cId="4154521609" sldId="453"/>
            <ac:grpSpMk id="16" creationId="{1C36BE39-5A73-1503-ED12-6A8392CBFAB4}"/>
          </ac:grpSpMkLst>
        </pc:grpChg>
      </pc:sldChg>
      <pc:sldChg chg="delSp modSp mod">
        <pc:chgData name="Nair, Satish S." userId="af50c098-07d3-4545-ad93-15c24b849386" providerId="ADAL" clId="{BC9F7752-6CD2-4AB2-9BE0-AC85271D473B}" dt="2022-09-12T03:42:57.797" v="2327" actId="478"/>
        <pc:sldMkLst>
          <pc:docMk/>
          <pc:sldMk cId="667324799" sldId="454"/>
        </pc:sldMkLst>
        <pc:spChg chg="del">
          <ac:chgData name="Nair, Satish S." userId="af50c098-07d3-4545-ad93-15c24b849386" providerId="ADAL" clId="{BC9F7752-6CD2-4AB2-9BE0-AC85271D473B}" dt="2022-09-12T03:42:57.797" v="2327" actId="478"/>
          <ac:spMkLst>
            <pc:docMk/>
            <pc:sldMk cId="667324799" sldId="454"/>
            <ac:spMk id="3" creationId="{D7E662CA-AEFC-B21B-9EFA-93ED36C1A1A2}"/>
          </ac:spMkLst>
        </pc:spChg>
        <pc:spChg chg="mod">
          <ac:chgData name="Nair, Satish S." userId="af50c098-07d3-4545-ad93-15c24b849386" providerId="ADAL" clId="{BC9F7752-6CD2-4AB2-9BE0-AC85271D473B}" dt="2022-09-12T03:42:54.543" v="2326" actId="255"/>
          <ac:spMkLst>
            <pc:docMk/>
            <pc:sldMk cId="667324799" sldId="454"/>
            <ac:spMk id="5" creationId="{D8605C13-5FE8-1B82-46DF-25D30801917D}"/>
          </ac:spMkLst>
        </pc:spChg>
      </pc:sldChg>
      <pc:sldChg chg="delSp modSp mod">
        <pc:chgData name="Nair, Satish S." userId="af50c098-07d3-4545-ad93-15c24b849386" providerId="ADAL" clId="{BC9F7752-6CD2-4AB2-9BE0-AC85271D473B}" dt="2022-09-12T03:42:16.764" v="2321" actId="478"/>
        <pc:sldMkLst>
          <pc:docMk/>
          <pc:sldMk cId="1128576225" sldId="455"/>
        </pc:sldMkLst>
        <pc:spChg chg="del">
          <ac:chgData name="Nair, Satish S." userId="af50c098-07d3-4545-ad93-15c24b849386" providerId="ADAL" clId="{BC9F7752-6CD2-4AB2-9BE0-AC85271D473B}" dt="2022-09-12T03:42:16.764" v="2321" actId="478"/>
          <ac:spMkLst>
            <pc:docMk/>
            <pc:sldMk cId="1128576225" sldId="455"/>
            <ac:spMk id="3" creationId="{D7E662CA-AEFC-B21B-9EFA-93ED36C1A1A2}"/>
          </ac:spMkLst>
        </pc:spChg>
        <pc:spChg chg="mod">
          <ac:chgData name="Nair, Satish S." userId="af50c098-07d3-4545-ad93-15c24b849386" providerId="ADAL" clId="{BC9F7752-6CD2-4AB2-9BE0-AC85271D473B}" dt="2022-09-12T03:41:24.156" v="2316" actId="20577"/>
          <ac:spMkLst>
            <pc:docMk/>
            <pc:sldMk cId="1128576225" sldId="455"/>
            <ac:spMk id="4" creationId="{5F1665EB-904E-1BDE-9975-FD4090C2110E}"/>
          </ac:spMkLst>
        </pc:spChg>
        <pc:spChg chg="mod">
          <ac:chgData name="Nair, Satish S." userId="af50c098-07d3-4545-ad93-15c24b849386" providerId="ADAL" clId="{BC9F7752-6CD2-4AB2-9BE0-AC85271D473B}" dt="2022-09-12T03:42:02.239" v="2320" actId="255"/>
          <ac:spMkLst>
            <pc:docMk/>
            <pc:sldMk cId="1128576225" sldId="455"/>
            <ac:spMk id="6" creationId="{99D0AF0B-E080-8E64-02B5-2068BF213485}"/>
          </ac:spMkLst>
        </pc:spChg>
        <pc:spChg chg="mod">
          <ac:chgData name="Nair, Satish S." userId="af50c098-07d3-4545-ad93-15c24b849386" providerId="ADAL" clId="{BC9F7752-6CD2-4AB2-9BE0-AC85271D473B}" dt="2022-09-12T03:23:33.541" v="525" actId="20577"/>
          <ac:spMkLst>
            <pc:docMk/>
            <pc:sldMk cId="1128576225" sldId="455"/>
            <ac:spMk id="14" creationId="{2FD5547E-9696-50DD-ACA0-5B3C392A1D17}"/>
          </ac:spMkLst>
        </pc:spChg>
      </pc:sldChg>
    </pc:docChg>
  </pc:docChgLst>
  <pc:docChgLst>
    <pc:chgData name="Velasquez, Julia" userId="S::jrv499@umsystem.edu::f7125f3b-a726-4f8c-a186-2b41134620e3" providerId="AD" clId="Web-{1057760B-9600-550B-CF74-12B0F2C31B2B}"/>
    <pc:docChg chg="modSld">
      <pc:chgData name="Velasquez, Julia" userId="S::jrv499@umsystem.edu::f7125f3b-a726-4f8c-a186-2b41134620e3" providerId="AD" clId="Web-{1057760B-9600-550B-CF74-12B0F2C31B2B}" dt="2022-09-10T01:18:42.844" v="0" actId="20577"/>
      <pc:docMkLst>
        <pc:docMk/>
      </pc:docMkLst>
      <pc:sldChg chg="modSp">
        <pc:chgData name="Velasquez, Julia" userId="S::jrv499@umsystem.edu::f7125f3b-a726-4f8c-a186-2b41134620e3" providerId="AD" clId="Web-{1057760B-9600-550B-CF74-12B0F2C31B2B}" dt="2022-09-10T01:18:42.844" v="0" actId="20577"/>
        <pc:sldMkLst>
          <pc:docMk/>
          <pc:sldMk cId="253672386" sldId="451"/>
        </pc:sldMkLst>
        <pc:spChg chg="mod">
          <ac:chgData name="Velasquez, Julia" userId="S::jrv499@umsystem.edu::f7125f3b-a726-4f8c-a186-2b41134620e3" providerId="AD" clId="Web-{1057760B-9600-550B-CF74-12B0F2C31B2B}" dt="2022-09-10T01:18:42.844" v="0" actId="20577"/>
          <ac:spMkLst>
            <pc:docMk/>
            <pc:sldMk cId="253672386" sldId="451"/>
            <ac:spMk id="4" creationId="{380F5BF7-DDC8-47F4-A104-478AAC13CA89}"/>
          </ac:spMkLst>
        </pc:spChg>
      </pc:sldChg>
    </pc:docChg>
  </pc:docChgLst>
  <pc:docChgLst>
    <pc:chgData name="Nair, Satish S." userId="af50c098-07d3-4545-ad93-15c24b849386" providerId="ADAL" clId="{5BF20E08-0AD8-49F6-B729-7D309BAA5086}"/>
    <pc:docChg chg="undo custSel modSld">
      <pc:chgData name="Nair, Satish S." userId="af50c098-07d3-4545-ad93-15c24b849386" providerId="ADAL" clId="{5BF20E08-0AD8-49F6-B729-7D309BAA5086}" dt="2022-08-01T03:45:15.147" v="459" actId="20577"/>
      <pc:docMkLst>
        <pc:docMk/>
      </pc:docMkLst>
      <pc:sldChg chg="delSp modSp mod">
        <pc:chgData name="Nair, Satish S." userId="af50c098-07d3-4545-ad93-15c24b849386" providerId="ADAL" clId="{5BF20E08-0AD8-49F6-B729-7D309BAA5086}" dt="2022-08-01T03:45:15.147" v="459" actId="20577"/>
        <pc:sldMkLst>
          <pc:docMk/>
          <pc:sldMk cId="0" sldId="256"/>
        </pc:sldMkLst>
        <pc:spChg chg="del mod">
          <ac:chgData name="Nair, Satish S." userId="af50c098-07d3-4545-ad93-15c24b849386" providerId="ADAL" clId="{5BF20E08-0AD8-49F6-B729-7D309BAA5086}" dt="2022-07-09T16:26:52.476" v="3" actId="478"/>
          <ac:spMkLst>
            <pc:docMk/>
            <pc:sldMk cId="0" sldId="256"/>
            <ac:spMk id="54" creationId="{00000000-0000-0000-0000-000000000000}"/>
          </ac:spMkLst>
        </pc:spChg>
        <pc:spChg chg="mod">
          <ac:chgData name="Nair, Satish S." userId="af50c098-07d3-4545-ad93-15c24b849386" providerId="ADAL" clId="{5BF20E08-0AD8-49F6-B729-7D309BAA5086}" dt="2022-08-01T03:45:15.147" v="459" actId="20577"/>
          <ac:spMkLst>
            <pc:docMk/>
            <pc:sldMk cId="0" sldId="256"/>
            <ac:spMk id="55" creationId="{00000000-0000-0000-0000-000000000000}"/>
          </ac:spMkLst>
        </pc:spChg>
      </pc:sldChg>
      <pc:sldChg chg="modSp mod">
        <pc:chgData name="Nair, Satish S." userId="af50c098-07d3-4545-ad93-15c24b849386" providerId="ADAL" clId="{5BF20E08-0AD8-49F6-B729-7D309BAA5086}" dt="2022-07-10T06:00:34.218" v="448" actId="20577"/>
        <pc:sldMkLst>
          <pc:docMk/>
          <pc:sldMk cId="0" sldId="261"/>
        </pc:sldMkLst>
        <pc:spChg chg="mod">
          <ac:chgData name="Nair, Satish S." userId="af50c098-07d3-4545-ad93-15c24b849386" providerId="ADAL" clId="{5BF20E08-0AD8-49F6-B729-7D309BAA5086}" dt="2022-07-10T06:00:34.218" v="448" actId="20577"/>
          <ac:spMkLst>
            <pc:docMk/>
            <pc:sldMk cId="0" sldId="261"/>
            <ac:spMk id="3" creationId="{97B08405-1A42-400F-9F10-AC6AAB9B0A82}"/>
          </ac:spMkLst>
        </pc:spChg>
      </pc:sldChg>
      <pc:sldChg chg="modSp mod">
        <pc:chgData name="Nair, Satish S." userId="af50c098-07d3-4545-ad93-15c24b849386" providerId="ADAL" clId="{5BF20E08-0AD8-49F6-B729-7D309BAA5086}" dt="2022-07-10T05:31:03.870" v="444" actId="20577"/>
        <pc:sldMkLst>
          <pc:docMk/>
          <pc:sldMk cId="0" sldId="445"/>
        </pc:sldMkLst>
        <pc:spChg chg="mod">
          <ac:chgData name="Nair, Satish S." userId="af50c098-07d3-4545-ad93-15c24b849386" providerId="ADAL" clId="{5BF20E08-0AD8-49F6-B729-7D309BAA5086}" dt="2022-07-10T05:31:03.870" v="444" actId="20577"/>
          <ac:spMkLst>
            <pc:docMk/>
            <pc:sldMk cId="0" sldId="445"/>
            <ac:spMk id="9" creationId="{48E4FAE3-41AF-4615-A83B-D93FBFB2C46C}"/>
          </ac:spMkLst>
        </pc:spChg>
      </pc:sldChg>
      <pc:sldChg chg="modSp mod">
        <pc:chgData name="Nair, Satish S." userId="af50c098-07d3-4545-ad93-15c24b849386" providerId="ADAL" clId="{5BF20E08-0AD8-49F6-B729-7D309BAA5086}" dt="2022-07-10T03:59:43.191" v="235" actId="20577"/>
        <pc:sldMkLst>
          <pc:docMk/>
          <pc:sldMk cId="2718160082" sldId="446"/>
        </pc:sldMkLst>
        <pc:spChg chg="mod">
          <ac:chgData name="Nair, Satish S." userId="af50c098-07d3-4545-ad93-15c24b849386" providerId="ADAL" clId="{5BF20E08-0AD8-49F6-B729-7D309BAA5086}" dt="2022-07-10T03:59:18.188" v="228" actId="20577"/>
          <ac:spMkLst>
            <pc:docMk/>
            <pc:sldMk cId="2718160082" sldId="446"/>
            <ac:spMk id="4" creationId="{380F5BF7-DDC8-47F4-A104-478AAC13CA89}"/>
          </ac:spMkLst>
        </pc:spChg>
        <pc:spChg chg="mod">
          <ac:chgData name="Nair, Satish S." userId="af50c098-07d3-4545-ad93-15c24b849386" providerId="ADAL" clId="{5BF20E08-0AD8-49F6-B729-7D309BAA5086}" dt="2022-07-10T03:59:43.191" v="235" actId="20577"/>
          <ac:spMkLst>
            <pc:docMk/>
            <pc:sldMk cId="2718160082" sldId="446"/>
            <ac:spMk id="124" creationId="{7DA0C608-1B78-405E-9D73-06B49D70E6AE}"/>
          </ac:spMkLst>
        </pc:spChg>
      </pc:sldChg>
      <pc:sldChg chg="modSp mod">
        <pc:chgData name="Nair, Satish S." userId="af50c098-07d3-4545-ad93-15c24b849386" providerId="ADAL" clId="{5BF20E08-0AD8-49F6-B729-7D309BAA5086}" dt="2022-07-10T03:59:04.553" v="208" actId="20577"/>
        <pc:sldMkLst>
          <pc:docMk/>
          <pc:sldMk cId="2174368038" sldId="448"/>
        </pc:sldMkLst>
        <pc:spChg chg="mod">
          <ac:chgData name="Nair, Satish S." userId="af50c098-07d3-4545-ad93-15c24b849386" providerId="ADAL" clId="{5BF20E08-0AD8-49F6-B729-7D309BAA5086}" dt="2022-07-10T03:59:04.553" v="208" actId="20577"/>
          <ac:spMkLst>
            <pc:docMk/>
            <pc:sldMk cId="2174368038" sldId="448"/>
            <ac:spMk id="9" creationId="{48E4FAE3-41AF-4615-A83B-D93FBFB2C46C}"/>
          </ac:spMkLst>
        </pc:spChg>
      </pc:sldChg>
      <pc:sldChg chg="modSp mod">
        <pc:chgData name="Nair, Satish S." userId="af50c098-07d3-4545-ad93-15c24b849386" providerId="ADAL" clId="{5BF20E08-0AD8-49F6-B729-7D309BAA5086}" dt="2022-07-10T03:56:42.312" v="57" actId="20577"/>
        <pc:sldMkLst>
          <pc:docMk/>
          <pc:sldMk cId="271118948" sldId="450"/>
        </pc:sldMkLst>
        <pc:spChg chg="mod">
          <ac:chgData name="Nair, Satish S." userId="af50c098-07d3-4545-ad93-15c24b849386" providerId="ADAL" clId="{5BF20E08-0AD8-49F6-B729-7D309BAA5086}" dt="2022-07-10T03:56:42.312" v="57" actId="20577"/>
          <ac:spMkLst>
            <pc:docMk/>
            <pc:sldMk cId="271118948" sldId="450"/>
            <ac:spMk id="5" creationId="{7B3CF300-E2BE-403D-849B-9B3C0DBF32AB}"/>
          </ac:spMkLst>
        </pc:spChg>
      </pc:sldChg>
    </pc:docChg>
  </pc:docChgLst>
  <pc:docChgLst>
    <pc:chgData name="Nair, Satish S." userId="af50c098-07d3-4545-ad93-15c24b849386" providerId="ADAL" clId="{F4E176B2-FC47-435B-AEE1-30786D3680BF}"/>
    <pc:docChg chg="undo redo custSel addSld modSld sldOrd">
      <pc:chgData name="Nair, Satish S." userId="af50c098-07d3-4545-ad93-15c24b849386" providerId="ADAL" clId="{F4E176B2-FC47-435B-AEE1-30786D3680BF}" dt="2022-09-11T05:16:04.880" v="4319" actId="20577"/>
      <pc:docMkLst>
        <pc:docMk/>
      </pc:docMkLst>
      <pc:sldChg chg="addSp delSp modSp mod">
        <pc:chgData name="Nair, Satish S." userId="af50c098-07d3-4545-ad93-15c24b849386" providerId="ADAL" clId="{F4E176B2-FC47-435B-AEE1-30786D3680BF}" dt="2022-09-11T04:51:49.238" v="2828" actId="20577"/>
        <pc:sldMkLst>
          <pc:docMk/>
          <pc:sldMk cId="667324799" sldId="454"/>
        </pc:sldMkLst>
        <pc:spChg chg="mod">
          <ac:chgData name="Nair, Satish S." userId="af50c098-07d3-4545-ad93-15c24b849386" providerId="ADAL" clId="{F4E176B2-FC47-435B-AEE1-30786D3680BF}" dt="2022-09-11T04:01:44.187" v="330"/>
          <ac:spMkLst>
            <pc:docMk/>
            <pc:sldMk cId="667324799" sldId="454"/>
            <ac:spMk id="2" creationId="{E9C20CC1-C76A-DD71-4FDC-368818D609D5}"/>
          </ac:spMkLst>
        </pc:spChg>
        <pc:spChg chg="mod">
          <ac:chgData name="Nair, Satish S." userId="af50c098-07d3-4545-ad93-15c24b849386" providerId="ADAL" clId="{F4E176B2-FC47-435B-AEE1-30786D3680BF}" dt="2022-09-11T03:52:33.483" v="1" actId="27636"/>
          <ac:spMkLst>
            <pc:docMk/>
            <pc:sldMk cId="667324799" sldId="454"/>
            <ac:spMk id="3" creationId="{D7E662CA-AEFC-B21B-9EFA-93ED36C1A1A2}"/>
          </ac:spMkLst>
        </pc:spChg>
        <pc:spChg chg="mod">
          <ac:chgData name="Nair, Satish S." userId="af50c098-07d3-4545-ad93-15c24b849386" providerId="ADAL" clId="{F4E176B2-FC47-435B-AEE1-30786D3680BF}" dt="2022-09-11T04:04:28.311" v="495" actId="20577"/>
          <ac:spMkLst>
            <pc:docMk/>
            <pc:sldMk cId="667324799" sldId="454"/>
            <ac:spMk id="4" creationId="{5F1665EB-904E-1BDE-9975-FD4090C2110E}"/>
          </ac:spMkLst>
        </pc:spChg>
        <pc:spChg chg="add mod">
          <ac:chgData name="Nair, Satish S." userId="af50c098-07d3-4545-ad93-15c24b849386" providerId="ADAL" clId="{F4E176B2-FC47-435B-AEE1-30786D3680BF}" dt="2022-09-11T04:51:49.238" v="2828" actId="20577"/>
          <ac:spMkLst>
            <pc:docMk/>
            <pc:sldMk cId="667324799" sldId="454"/>
            <ac:spMk id="5" creationId="{D8605C13-5FE8-1B82-46DF-25D30801917D}"/>
          </ac:spMkLst>
        </pc:spChg>
        <pc:spChg chg="mod">
          <ac:chgData name="Nair, Satish S." userId="af50c098-07d3-4545-ad93-15c24b849386" providerId="ADAL" clId="{F4E176B2-FC47-435B-AEE1-30786D3680BF}" dt="2022-09-11T03:54:40.769" v="206" actId="20577"/>
          <ac:spMkLst>
            <pc:docMk/>
            <pc:sldMk cId="667324799" sldId="454"/>
            <ac:spMk id="14" creationId="{2FD5547E-9696-50DD-ACA0-5B3C392A1D17}"/>
          </ac:spMkLst>
        </pc:spChg>
        <pc:spChg chg="mod">
          <ac:chgData name="Nair, Satish S." userId="af50c098-07d3-4545-ad93-15c24b849386" providerId="ADAL" clId="{F4E176B2-FC47-435B-AEE1-30786D3680BF}" dt="2022-09-11T03:53:42.021" v="17" actId="207"/>
          <ac:spMkLst>
            <pc:docMk/>
            <pc:sldMk cId="667324799" sldId="454"/>
            <ac:spMk id="41" creationId="{A307B064-59D2-873B-7371-ADADA72E5096}"/>
          </ac:spMkLst>
        </pc:spChg>
        <pc:spChg chg="mod">
          <ac:chgData name="Nair, Satish S." userId="af50c098-07d3-4545-ad93-15c24b849386" providerId="ADAL" clId="{F4E176B2-FC47-435B-AEE1-30786D3680BF}" dt="2022-09-11T03:53:08.568" v="13" actId="20577"/>
          <ac:spMkLst>
            <pc:docMk/>
            <pc:sldMk cId="667324799" sldId="454"/>
            <ac:spMk id="42" creationId="{6505455C-FD1D-864F-B5E9-46C6CC9374FC}"/>
          </ac:spMkLst>
        </pc:spChg>
        <pc:grpChg chg="del mod">
          <ac:chgData name="Nair, Satish S." userId="af50c098-07d3-4545-ad93-15c24b849386" providerId="ADAL" clId="{F4E176B2-FC47-435B-AEE1-30786D3680BF}" dt="2022-09-11T03:54:47.245" v="208" actId="478"/>
          <ac:grpSpMkLst>
            <pc:docMk/>
            <pc:sldMk cId="667324799" sldId="454"/>
            <ac:grpSpMk id="40" creationId="{6D9B35A5-507C-7988-70E0-C00D45B06EF4}"/>
          </ac:grpSpMkLst>
        </pc:grpChg>
        <pc:picChg chg="add mod">
          <ac:chgData name="Nair, Satish S." userId="af50c098-07d3-4545-ad93-15c24b849386" providerId="ADAL" clId="{F4E176B2-FC47-435B-AEE1-30786D3680BF}" dt="2022-09-11T04:00:42.267" v="327" actId="1076"/>
          <ac:picMkLst>
            <pc:docMk/>
            <pc:sldMk cId="667324799" sldId="454"/>
            <ac:picMk id="10" creationId="{89BA1D60-52E1-6CEE-965D-8D047CEBFF3F}"/>
          </ac:picMkLst>
        </pc:picChg>
        <pc:picChg chg="del">
          <ac:chgData name="Nair, Satish S." userId="af50c098-07d3-4545-ad93-15c24b849386" providerId="ADAL" clId="{F4E176B2-FC47-435B-AEE1-30786D3680BF}" dt="2022-09-11T03:54:45.152" v="207" actId="478"/>
          <ac:picMkLst>
            <pc:docMk/>
            <pc:sldMk cId="667324799" sldId="454"/>
            <ac:picMk id="39" creationId="{DAA8FFA6-B517-46B8-8DA0-D951A95937F0}"/>
          </ac:picMkLst>
        </pc:picChg>
      </pc:sldChg>
      <pc:sldChg chg="addSp modSp add mod ord">
        <pc:chgData name="Nair, Satish S." userId="af50c098-07d3-4545-ad93-15c24b849386" providerId="ADAL" clId="{F4E176B2-FC47-435B-AEE1-30786D3680BF}" dt="2022-09-11T05:16:04.880" v="4319" actId="20577"/>
        <pc:sldMkLst>
          <pc:docMk/>
          <pc:sldMk cId="1128576225" sldId="455"/>
        </pc:sldMkLst>
        <pc:spChg chg="mod">
          <ac:chgData name="Nair, Satish S." userId="af50c098-07d3-4545-ad93-15c24b849386" providerId="ADAL" clId="{F4E176B2-FC47-435B-AEE1-30786D3680BF}" dt="2022-09-11T04:19:35.793" v="2286" actId="20577"/>
          <ac:spMkLst>
            <pc:docMk/>
            <pc:sldMk cId="1128576225" sldId="455"/>
            <ac:spMk id="4" creationId="{5F1665EB-904E-1BDE-9975-FD4090C2110E}"/>
          </ac:spMkLst>
        </pc:spChg>
        <pc:spChg chg="add mod">
          <ac:chgData name="Nair, Satish S." userId="af50c098-07d3-4545-ad93-15c24b849386" providerId="ADAL" clId="{F4E176B2-FC47-435B-AEE1-30786D3680BF}" dt="2022-09-11T05:16:04.880" v="4319" actId="20577"/>
          <ac:spMkLst>
            <pc:docMk/>
            <pc:sldMk cId="1128576225" sldId="455"/>
            <ac:spMk id="6" creationId="{99D0AF0B-E080-8E64-02B5-2068BF213485}"/>
          </ac:spMkLst>
        </pc:spChg>
        <pc:spChg chg="mod">
          <ac:chgData name="Nair, Satish S." userId="af50c098-07d3-4545-ad93-15c24b849386" providerId="ADAL" clId="{F4E176B2-FC47-435B-AEE1-30786D3680BF}" dt="2022-09-11T04:03:19.896" v="459" actId="20577"/>
          <ac:spMkLst>
            <pc:docMk/>
            <pc:sldMk cId="1128576225" sldId="455"/>
            <ac:spMk id="14" creationId="{2FD5547E-9696-50DD-ACA0-5B3C392A1D17}"/>
          </ac:spMkLst>
        </pc:spChg>
      </pc:sldChg>
    </pc:docChg>
  </pc:docChgLst>
  <pc:docChgLst>
    <pc:chgData name="Nair, Satish S." userId="af50c098-07d3-4545-ad93-15c24b849386" providerId="ADAL" clId="{CFC529DD-F87B-4C8C-A29A-40B7FEA77CD0}"/>
    <pc:docChg chg="undo redo custSel delSld modSld">
      <pc:chgData name="Nair, Satish S." userId="af50c098-07d3-4545-ad93-15c24b849386" providerId="ADAL" clId="{CFC529DD-F87B-4C8C-A29A-40B7FEA77CD0}" dt="2022-09-10T23:05:22.219" v="901" actId="1076"/>
      <pc:docMkLst>
        <pc:docMk/>
      </pc:docMkLst>
      <pc:sldChg chg="modSp mod">
        <pc:chgData name="Nair, Satish S." userId="af50c098-07d3-4545-ad93-15c24b849386" providerId="ADAL" clId="{CFC529DD-F87B-4C8C-A29A-40B7FEA77CD0}" dt="2022-09-10T02:56:41.619" v="87" actId="20577"/>
        <pc:sldMkLst>
          <pc:docMk/>
          <pc:sldMk cId="0" sldId="256"/>
        </pc:sldMkLst>
        <pc:spChg chg="mod">
          <ac:chgData name="Nair, Satish S." userId="af50c098-07d3-4545-ad93-15c24b849386" providerId="ADAL" clId="{CFC529DD-F87B-4C8C-A29A-40B7FEA77CD0}" dt="2022-09-10T02:56:41.619" v="87" actId="20577"/>
          <ac:spMkLst>
            <pc:docMk/>
            <pc:sldMk cId="0" sldId="256"/>
            <ac:spMk id="55" creationId="{00000000-0000-0000-0000-000000000000}"/>
          </ac:spMkLst>
        </pc:spChg>
      </pc:sldChg>
      <pc:sldChg chg="modSp mod">
        <pc:chgData name="Nair, Satish S." userId="af50c098-07d3-4545-ad93-15c24b849386" providerId="ADAL" clId="{CFC529DD-F87B-4C8C-A29A-40B7FEA77CD0}" dt="2022-09-10T17:09:17.123" v="138" actId="20577"/>
        <pc:sldMkLst>
          <pc:docMk/>
          <pc:sldMk cId="0" sldId="261"/>
        </pc:sldMkLst>
        <pc:spChg chg="mod">
          <ac:chgData name="Nair, Satish S." userId="af50c098-07d3-4545-ad93-15c24b849386" providerId="ADAL" clId="{CFC529DD-F87B-4C8C-A29A-40B7FEA77CD0}" dt="2022-09-10T17:09:17.123" v="138" actId="20577"/>
          <ac:spMkLst>
            <pc:docMk/>
            <pc:sldMk cId="0" sldId="261"/>
            <ac:spMk id="3" creationId="{97B08405-1A42-400F-9F10-AC6AAB9B0A82}"/>
          </ac:spMkLst>
        </pc:spChg>
      </pc:sldChg>
      <pc:sldChg chg="modSp mod">
        <pc:chgData name="Nair, Satish S." userId="af50c098-07d3-4545-ad93-15c24b849386" providerId="ADAL" clId="{CFC529DD-F87B-4C8C-A29A-40B7FEA77CD0}" dt="2022-09-10T23:02:58.792" v="883" actId="13926"/>
        <pc:sldMkLst>
          <pc:docMk/>
          <pc:sldMk cId="0" sldId="263"/>
        </pc:sldMkLst>
        <pc:spChg chg="mod">
          <ac:chgData name="Nair, Satish S." userId="af50c098-07d3-4545-ad93-15c24b849386" providerId="ADAL" clId="{CFC529DD-F87B-4C8C-A29A-40B7FEA77CD0}" dt="2022-09-10T23:02:58.792" v="883" actId="13926"/>
          <ac:spMkLst>
            <pc:docMk/>
            <pc:sldMk cId="0" sldId="263"/>
            <ac:spMk id="230" creationId="{00000000-0000-0000-0000-000000000000}"/>
          </ac:spMkLst>
        </pc:spChg>
      </pc:sldChg>
      <pc:sldChg chg="addSp delSp modSp mod">
        <pc:chgData name="Nair, Satish S." userId="af50c098-07d3-4545-ad93-15c24b849386" providerId="ADAL" clId="{CFC529DD-F87B-4C8C-A29A-40B7FEA77CD0}" dt="2022-09-10T23:00:52.462" v="879" actId="1076"/>
        <pc:sldMkLst>
          <pc:docMk/>
          <pc:sldMk cId="2718160082" sldId="446"/>
        </pc:sldMkLst>
        <pc:spChg chg="mod">
          <ac:chgData name="Nair, Satish S." userId="af50c098-07d3-4545-ad93-15c24b849386" providerId="ADAL" clId="{CFC529DD-F87B-4C8C-A29A-40B7FEA77CD0}" dt="2022-09-10T22:51:47.968" v="800" actId="1076"/>
          <ac:spMkLst>
            <pc:docMk/>
            <pc:sldMk cId="2718160082" sldId="446"/>
            <ac:spMk id="4" creationId="{380F5BF7-DDC8-47F4-A104-478AAC13CA89}"/>
          </ac:spMkLst>
        </pc:spChg>
        <pc:spChg chg="del">
          <ac:chgData name="Nair, Satish S." userId="af50c098-07d3-4545-ad93-15c24b849386" providerId="ADAL" clId="{CFC529DD-F87B-4C8C-A29A-40B7FEA77CD0}" dt="2022-09-10T22:50:36.299" v="792" actId="478"/>
          <ac:spMkLst>
            <pc:docMk/>
            <pc:sldMk cId="2718160082" sldId="446"/>
            <ac:spMk id="6" creationId="{1E3B2922-91A6-41F1-A797-5BBE368E7999}"/>
          </ac:spMkLst>
        </pc:spChg>
        <pc:spChg chg="del">
          <ac:chgData name="Nair, Satish S." userId="af50c098-07d3-4545-ad93-15c24b849386" providerId="ADAL" clId="{CFC529DD-F87B-4C8C-A29A-40B7FEA77CD0}" dt="2022-09-10T22:50:36.299" v="792" actId="478"/>
          <ac:spMkLst>
            <pc:docMk/>
            <pc:sldMk cId="2718160082" sldId="446"/>
            <ac:spMk id="118" creationId="{D8F0BB4C-C974-4F8E-AF46-391D87EB0252}"/>
          </ac:spMkLst>
        </pc:spChg>
        <pc:spChg chg="del">
          <ac:chgData name="Nair, Satish S." userId="af50c098-07d3-4545-ad93-15c24b849386" providerId="ADAL" clId="{CFC529DD-F87B-4C8C-A29A-40B7FEA77CD0}" dt="2022-09-10T22:50:36.299" v="792" actId="478"/>
          <ac:spMkLst>
            <pc:docMk/>
            <pc:sldMk cId="2718160082" sldId="446"/>
            <ac:spMk id="119" creationId="{964733BA-3257-4D8E-AFFB-3E74BDAC59AC}"/>
          </ac:spMkLst>
        </pc:spChg>
        <pc:spChg chg="del">
          <ac:chgData name="Nair, Satish S." userId="af50c098-07d3-4545-ad93-15c24b849386" providerId="ADAL" clId="{CFC529DD-F87B-4C8C-A29A-40B7FEA77CD0}" dt="2022-09-10T22:50:36.299" v="792" actId="478"/>
          <ac:spMkLst>
            <pc:docMk/>
            <pc:sldMk cId="2718160082" sldId="446"/>
            <ac:spMk id="122" creationId="{96A9F8D5-0288-42E8-9BD7-B99947755A8A}"/>
          </ac:spMkLst>
        </pc:spChg>
        <pc:spChg chg="mod">
          <ac:chgData name="Nair, Satish S." userId="af50c098-07d3-4545-ad93-15c24b849386" providerId="ADAL" clId="{CFC529DD-F87B-4C8C-A29A-40B7FEA77CD0}" dt="2022-09-10T23:00:52.462" v="879" actId="1076"/>
          <ac:spMkLst>
            <pc:docMk/>
            <pc:sldMk cId="2718160082" sldId="446"/>
            <ac:spMk id="124" creationId="{7DA0C608-1B78-405E-9D73-06B49D70E6AE}"/>
          </ac:spMkLst>
        </pc:spChg>
        <pc:grpChg chg="del">
          <ac:chgData name="Nair, Satish S." userId="af50c098-07d3-4545-ad93-15c24b849386" providerId="ADAL" clId="{CFC529DD-F87B-4C8C-A29A-40B7FEA77CD0}" dt="2022-09-10T22:50:30.989" v="791" actId="478"/>
          <ac:grpSpMkLst>
            <pc:docMk/>
            <pc:sldMk cId="2718160082" sldId="446"/>
            <ac:grpSpMk id="5" creationId="{B9B7EC84-0FD8-4993-BA37-DFFF4C6CA1C7}"/>
          </ac:grpSpMkLst>
        </pc:grpChg>
        <pc:picChg chg="add del mod modCrop">
          <ac:chgData name="Nair, Satish S." userId="af50c098-07d3-4545-ad93-15c24b849386" providerId="ADAL" clId="{CFC529DD-F87B-4C8C-A29A-40B7FEA77CD0}" dt="2022-09-10T22:56:30.337" v="823" actId="478"/>
          <ac:picMkLst>
            <pc:docMk/>
            <pc:sldMk cId="2718160082" sldId="446"/>
            <ac:picMk id="125" creationId="{3E9AF868-5DF5-8C83-121B-5B831C2B1DDF}"/>
          </ac:picMkLst>
        </pc:picChg>
        <pc:picChg chg="add mod modCrop">
          <ac:chgData name="Nair, Satish S." userId="af50c098-07d3-4545-ad93-15c24b849386" providerId="ADAL" clId="{CFC529DD-F87B-4C8C-A29A-40B7FEA77CD0}" dt="2022-09-10T23:00:46.592" v="878" actId="1076"/>
          <ac:picMkLst>
            <pc:docMk/>
            <pc:sldMk cId="2718160082" sldId="446"/>
            <ac:picMk id="126" creationId="{5F770DAD-1B60-848C-2389-3690868B5A89}"/>
          </ac:picMkLst>
        </pc:picChg>
        <pc:cxnChg chg="mod">
          <ac:chgData name="Nair, Satish S." userId="af50c098-07d3-4545-ad93-15c24b849386" providerId="ADAL" clId="{CFC529DD-F87B-4C8C-A29A-40B7FEA77CD0}" dt="2022-09-10T22:50:30.989" v="791" actId="478"/>
          <ac:cxnSpMkLst>
            <pc:docMk/>
            <pc:sldMk cId="2718160082" sldId="446"/>
            <ac:cxnSpMk id="41" creationId="{61179C08-1A2F-4808-A084-5B5A8B1C60EA}"/>
          </ac:cxnSpMkLst>
        </pc:cxnChg>
        <pc:cxnChg chg="mod">
          <ac:chgData name="Nair, Satish S." userId="af50c098-07d3-4545-ad93-15c24b849386" providerId="ADAL" clId="{CFC529DD-F87B-4C8C-A29A-40B7FEA77CD0}" dt="2022-09-10T22:50:30.989" v="791" actId="478"/>
          <ac:cxnSpMkLst>
            <pc:docMk/>
            <pc:sldMk cId="2718160082" sldId="446"/>
            <ac:cxnSpMk id="43" creationId="{F3A3B9BA-711A-4406-9F4C-708008F40C39}"/>
          </ac:cxnSpMkLst>
        </pc:cxnChg>
        <pc:cxnChg chg="mod">
          <ac:chgData name="Nair, Satish S." userId="af50c098-07d3-4545-ad93-15c24b849386" providerId="ADAL" clId="{CFC529DD-F87B-4C8C-A29A-40B7FEA77CD0}" dt="2022-09-10T22:50:30.989" v="791" actId="478"/>
          <ac:cxnSpMkLst>
            <pc:docMk/>
            <pc:sldMk cId="2718160082" sldId="446"/>
            <ac:cxnSpMk id="44" creationId="{ABCBBA89-0540-4EA4-9C0B-79194A433D93}"/>
          </ac:cxnSpMkLst>
        </pc:cxnChg>
        <pc:cxnChg chg="mod">
          <ac:chgData name="Nair, Satish S." userId="af50c098-07d3-4545-ad93-15c24b849386" providerId="ADAL" clId="{CFC529DD-F87B-4C8C-A29A-40B7FEA77CD0}" dt="2022-09-10T22:50:30.989" v="791" actId="478"/>
          <ac:cxnSpMkLst>
            <pc:docMk/>
            <pc:sldMk cId="2718160082" sldId="446"/>
            <ac:cxnSpMk id="45" creationId="{7FF07D58-72D8-4389-93CE-413ADAFAC2EA}"/>
          </ac:cxnSpMkLst>
        </pc:cxnChg>
        <pc:cxnChg chg="mod">
          <ac:chgData name="Nair, Satish S." userId="af50c098-07d3-4545-ad93-15c24b849386" providerId="ADAL" clId="{CFC529DD-F87B-4C8C-A29A-40B7FEA77CD0}" dt="2022-09-10T22:50:30.989" v="791" actId="478"/>
          <ac:cxnSpMkLst>
            <pc:docMk/>
            <pc:sldMk cId="2718160082" sldId="446"/>
            <ac:cxnSpMk id="46" creationId="{522B5600-DDDB-4867-BCDE-D3ACD5D82FFD}"/>
          </ac:cxnSpMkLst>
        </pc:cxnChg>
        <pc:cxnChg chg="mod">
          <ac:chgData name="Nair, Satish S." userId="af50c098-07d3-4545-ad93-15c24b849386" providerId="ADAL" clId="{CFC529DD-F87B-4C8C-A29A-40B7FEA77CD0}" dt="2022-09-10T22:50:30.989" v="791" actId="478"/>
          <ac:cxnSpMkLst>
            <pc:docMk/>
            <pc:sldMk cId="2718160082" sldId="446"/>
            <ac:cxnSpMk id="52" creationId="{5101EC0C-EE60-479A-AAAE-3BB1E4196A41}"/>
          </ac:cxnSpMkLst>
        </pc:cxnChg>
        <pc:cxnChg chg="mod">
          <ac:chgData name="Nair, Satish S." userId="af50c098-07d3-4545-ad93-15c24b849386" providerId="ADAL" clId="{CFC529DD-F87B-4C8C-A29A-40B7FEA77CD0}" dt="2022-09-10T22:50:30.989" v="791" actId="478"/>
          <ac:cxnSpMkLst>
            <pc:docMk/>
            <pc:sldMk cId="2718160082" sldId="446"/>
            <ac:cxnSpMk id="54" creationId="{177A358C-1878-4B1D-A93F-2B548C985042}"/>
          </ac:cxnSpMkLst>
        </pc:cxnChg>
        <pc:cxnChg chg="mod">
          <ac:chgData name="Nair, Satish S." userId="af50c098-07d3-4545-ad93-15c24b849386" providerId="ADAL" clId="{CFC529DD-F87B-4C8C-A29A-40B7FEA77CD0}" dt="2022-09-10T22:50:30.989" v="791" actId="478"/>
          <ac:cxnSpMkLst>
            <pc:docMk/>
            <pc:sldMk cId="2718160082" sldId="446"/>
            <ac:cxnSpMk id="55" creationId="{258CFB9D-4829-45DA-80BD-DE8D50415593}"/>
          </ac:cxnSpMkLst>
        </pc:cxnChg>
        <pc:cxnChg chg="mod">
          <ac:chgData name="Nair, Satish S." userId="af50c098-07d3-4545-ad93-15c24b849386" providerId="ADAL" clId="{CFC529DD-F87B-4C8C-A29A-40B7FEA77CD0}" dt="2022-09-10T22:50:30.989" v="791" actId="478"/>
          <ac:cxnSpMkLst>
            <pc:docMk/>
            <pc:sldMk cId="2718160082" sldId="446"/>
            <ac:cxnSpMk id="56" creationId="{017DC618-4854-4FD3-B944-36DBED6489AB}"/>
          </ac:cxnSpMkLst>
        </pc:cxnChg>
        <pc:cxnChg chg="mod">
          <ac:chgData name="Nair, Satish S." userId="af50c098-07d3-4545-ad93-15c24b849386" providerId="ADAL" clId="{CFC529DD-F87B-4C8C-A29A-40B7FEA77CD0}" dt="2022-09-10T22:50:30.989" v="791" actId="478"/>
          <ac:cxnSpMkLst>
            <pc:docMk/>
            <pc:sldMk cId="2718160082" sldId="446"/>
            <ac:cxnSpMk id="57" creationId="{9271B75A-CE55-4867-AF98-34CDB8E21394}"/>
          </ac:cxnSpMkLst>
        </pc:cxnChg>
        <pc:cxnChg chg="mod">
          <ac:chgData name="Nair, Satish S." userId="af50c098-07d3-4545-ad93-15c24b849386" providerId="ADAL" clId="{CFC529DD-F87B-4C8C-A29A-40B7FEA77CD0}" dt="2022-09-10T22:50:30.989" v="791" actId="478"/>
          <ac:cxnSpMkLst>
            <pc:docMk/>
            <pc:sldMk cId="2718160082" sldId="446"/>
            <ac:cxnSpMk id="69" creationId="{228F660F-B850-4FF3-86DF-53A24C5DDCE3}"/>
          </ac:cxnSpMkLst>
        </pc:cxnChg>
        <pc:cxnChg chg="mod">
          <ac:chgData name="Nair, Satish S." userId="af50c098-07d3-4545-ad93-15c24b849386" providerId="ADAL" clId="{CFC529DD-F87B-4C8C-A29A-40B7FEA77CD0}" dt="2022-09-10T22:50:30.989" v="791" actId="478"/>
          <ac:cxnSpMkLst>
            <pc:docMk/>
            <pc:sldMk cId="2718160082" sldId="446"/>
            <ac:cxnSpMk id="71" creationId="{329936FA-39DB-4C67-A334-9E3D0F87C31E}"/>
          </ac:cxnSpMkLst>
        </pc:cxnChg>
        <pc:cxnChg chg="mod">
          <ac:chgData name="Nair, Satish S." userId="af50c098-07d3-4545-ad93-15c24b849386" providerId="ADAL" clId="{CFC529DD-F87B-4C8C-A29A-40B7FEA77CD0}" dt="2022-09-10T22:50:30.989" v="791" actId="478"/>
          <ac:cxnSpMkLst>
            <pc:docMk/>
            <pc:sldMk cId="2718160082" sldId="446"/>
            <ac:cxnSpMk id="72" creationId="{525DA84D-AC55-41B9-85AD-C7B6FB4734E1}"/>
          </ac:cxnSpMkLst>
        </pc:cxnChg>
        <pc:cxnChg chg="mod">
          <ac:chgData name="Nair, Satish S." userId="af50c098-07d3-4545-ad93-15c24b849386" providerId="ADAL" clId="{CFC529DD-F87B-4C8C-A29A-40B7FEA77CD0}" dt="2022-09-10T22:50:30.989" v="791" actId="478"/>
          <ac:cxnSpMkLst>
            <pc:docMk/>
            <pc:sldMk cId="2718160082" sldId="446"/>
            <ac:cxnSpMk id="82" creationId="{00000000-0000-0000-0000-000000000000}"/>
          </ac:cxnSpMkLst>
        </pc:cxnChg>
        <pc:cxnChg chg="mod">
          <ac:chgData name="Nair, Satish S." userId="af50c098-07d3-4545-ad93-15c24b849386" providerId="ADAL" clId="{CFC529DD-F87B-4C8C-A29A-40B7FEA77CD0}" dt="2022-09-10T22:50:30.989" v="791" actId="478"/>
          <ac:cxnSpMkLst>
            <pc:docMk/>
            <pc:sldMk cId="2718160082" sldId="446"/>
            <ac:cxnSpMk id="86" creationId="{00000000-0000-0000-0000-000000000000}"/>
          </ac:cxnSpMkLst>
        </pc:cxnChg>
        <pc:cxnChg chg="mod">
          <ac:chgData name="Nair, Satish S." userId="af50c098-07d3-4545-ad93-15c24b849386" providerId="ADAL" clId="{CFC529DD-F87B-4C8C-A29A-40B7FEA77CD0}" dt="2022-09-10T22:50:30.989" v="791" actId="478"/>
          <ac:cxnSpMkLst>
            <pc:docMk/>
            <pc:sldMk cId="2718160082" sldId="446"/>
            <ac:cxnSpMk id="87" creationId="{00000000-0000-0000-0000-000000000000}"/>
          </ac:cxnSpMkLst>
        </pc:cxnChg>
        <pc:cxnChg chg="mod">
          <ac:chgData name="Nair, Satish S." userId="af50c098-07d3-4545-ad93-15c24b849386" providerId="ADAL" clId="{CFC529DD-F87B-4C8C-A29A-40B7FEA77CD0}" dt="2022-09-10T22:50:30.989" v="791" actId="478"/>
          <ac:cxnSpMkLst>
            <pc:docMk/>
            <pc:sldMk cId="2718160082" sldId="446"/>
            <ac:cxnSpMk id="88" creationId="{00000000-0000-0000-0000-000000000000}"/>
          </ac:cxnSpMkLst>
        </pc:cxnChg>
        <pc:cxnChg chg="mod">
          <ac:chgData name="Nair, Satish S." userId="af50c098-07d3-4545-ad93-15c24b849386" providerId="ADAL" clId="{CFC529DD-F87B-4C8C-A29A-40B7FEA77CD0}" dt="2022-09-10T22:50:30.989" v="791" actId="478"/>
          <ac:cxnSpMkLst>
            <pc:docMk/>
            <pc:sldMk cId="2718160082" sldId="446"/>
            <ac:cxnSpMk id="95" creationId="{00000000-0000-0000-0000-000000000000}"/>
          </ac:cxnSpMkLst>
        </pc:cxnChg>
        <pc:cxnChg chg="mod">
          <ac:chgData name="Nair, Satish S." userId="af50c098-07d3-4545-ad93-15c24b849386" providerId="ADAL" clId="{CFC529DD-F87B-4C8C-A29A-40B7FEA77CD0}" dt="2022-09-10T22:50:30.989" v="791" actId="478"/>
          <ac:cxnSpMkLst>
            <pc:docMk/>
            <pc:sldMk cId="2718160082" sldId="446"/>
            <ac:cxnSpMk id="96" creationId="{64196EFF-2C4C-4754-A713-3E7EEA32B7F6}"/>
          </ac:cxnSpMkLst>
        </pc:cxnChg>
        <pc:cxnChg chg="mod">
          <ac:chgData name="Nair, Satish S." userId="af50c098-07d3-4545-ad93-15c24b849386" providerId="ADAL" clId="{CFC529DD-F87B-4C8C-A29A-40B7FEA77CD0}" dt="2022-09-10T22:50:30.989" v="791" actId="478"/>
          <ac:cxnSpMkLst>
            <pc:docMk/>
            <pc:sldMk cId="2718160082" sldId="446"/>
            <ac:cxnSpMk id="97" creationId="{00000000-0000-0000-0000-000000000000}"/>
          </ac:cxnSpMkLst>
        </pc:cxnChg>
        <pc:cxnChg chg="mod">
          <ac:chgData name="Nair, Satish S." userId="af50c098-07d3-4545-ad93-15c24b849386" providerId="ADAL" clId="{CFC529DD-F87B-4C8C-A29A-40B7FEA77CD0}" dt="2022-09-10T22:50:30.989" v="791" actId="478"/>
          <ac:cxnSpMkLst>
            <pc:docMk/>
            <pc:sldMk cId="2718160082" sldId="446"/>
            <ac:cxnSpMk id="98" creationId="{00000000-0000-0000-0000-000000000000}"/>
          </ac:cxnSpMkLst>
        </pc:cxnChg>
        <pc:cxnChg chg="mod">
          <ac:chgData name="Nair, Satish S." userId="af50c098-07d3-4545-ad93-15c24b849386" providerId="ADAL" clId="{CFC529DD-F87B-4C8C-A29A-40B7FEA77CD0}" dt="2022-09-10T22:50:30.989" v="791" actId="478"/>
          <ac:cxnSpMkLst>
            <pc:docMk/>
            <pc:sldMk cId="2718160082" sldId="446"/>
            <ac:cxnSpMk id="100" creationId="{678DF8F2-EF8E-4678-9A2D-113AD14292B3}"/>
          </ac:cxnSpMkLst>
        </pc:cxnChg>
        <pc:cxnChg chg="mod">
          <ac:chgData name="Nair, Satish S." userId="af50c098-07d3-4545-ad93-15c24b849386" providerId="ADAL" clId="{CFC529DD-F87B-4C8C-A29A-40B7FEA77CD0}" dt="2022-09-10T22:50:30.989" v="791" actId="478"/>
          <ac:cxnSpMkLst>
            <pc:docMk/>
            <pc:sldMk cId="2718160082" sldId="446"/>
            <ac:cxnSpMk id="105" creationId="{2DAFC857-988D-4BD1-B944-B0F59B36AB50}"/>
          </ac:cxnSpMkLst>
        </pc:cxnChg>
        <pc:cxnChg chg="mod">
          <ac:chgData name="Nair, Satish S." userId="af50c098-07d3-4545-ad93-15c24b849386" providerId="ADAL" clId="{CFC529DD-F87B-4C8C-A29A-40B7FEA77CD0}" dt="2022-09-10T22:50:30.989" v="791" actId="478"/>
          <ac:cxnSpMkLst>
            <pc:docMk/>
            <pc:sldMk cId="2718160082" sldId="446"/>
            <ac:cxnSpMk id="107" creationId="{1E789CB1-447D-4C9D-8BAB-FD50FD525CCB}"/>
          </ac:cxnSpMkLst>
        </pc:cxnChg>
        <pc:cxnChg chg="mod">
          <ac:chgData name="Nair, Satish S." userId="af50c098-07d3-4545-ad93-15c24b849386" providerId="ADAL" clId="{CFC529DD-F87B-4C8C-A29A-40B7FEA77CD0}" dt="2022-09-10T22:50:30.989" v="791" actId="478"/>
          <ac:cxnSpMkLst>
            <pc:docMk/>
            <pc:sldMk cId="2718160082" sldId="446"/>
            <ac:cxnSpMk id="108" creationId="{F6D3928A-02AC-4150-B82F-7095F0044029}"/>
          </ac:cxnSpMkLst>
        </pc:cxnChg>
        <pc:cxnChg chg="mod">
          <ac:chgData name="Nair, Satish S." userId="af50c098-07d3-4545-ad93-15c24b849386" providerId="ADAL" clId="{CFC529DD-F87B-4C8C-A29A-40B7FEA77CD0}" dt="2022-09-10T22:50:30.989" v="791" actId="478"/>
          <ac:cxnSpMkLst>
            <pc:docMk/>
            <pc:sldMk cId="2718160082" sldId="446"/>
            <ac:cxnSpMk id="109" creationId="{DDD33DE9-AA65-4194-A4C4-2F38A591DF9B}"/>
          </ac:cxnSpMkLst>
        </pc:cxnChg>
        <pc:cxnChg chg="mod">
          <ac:chgData name="Nair, Satish S." userId="af50c098-07d3-4545-ad93-15c24b849386" providerId="ADAL" clId="{CFC529DD-F87B-4C8C-A29A-40B7FEA77CD0}" dt="2022-09-10T22:50:30.989" v="791" actId="478"/>
          <ac:cxnSpMkLst>
            <pc:docMk/>
            <pc:sldMk cId="2718160082" sldId="446"/>
            <ac:cxnSpMk id="110" creationId="{A30738DE-0381-46A6-9AB0-E3B1FF601AE3}"/>
          </ac:cxnSpMkLst>
        </pc:cxnChg>
        <pc:cxnChg chg="mod">
          <ac:chgData name="Nair, Satish S." userId="af50c098-07d3-4545-ad93-15c24b849386" providerId="ADAL" clId="{CFC529DD-F87B-4C8C-A29A-40B7FEA77CD0}" dt="2022-09-10T22:50:30.989" v="791" actId="478"/>
          <ac:cxnSpMkLst>
            <pc:docMk/>
            <pc:sldMk cId="2718160082" sldId="446"/>
            <ac:cxnSpMk id="145" creationId="{D90C6AD6-B6A7-49FB-A55E-19179C965B68}"/>
          </ac:cxnSpMkLst>
        </pc:cxnChg>
        <pc:cxnChg chg="mod">
          <ac:chgData name="Nair, Satish S." userId="af50c098-07d3-4545-ad93-15c24b849386" providerId="ADAL" clId="{CFC529DD-F87B-4C8C-A29A-40B7FEA77CD0}" dt="2022-09-10T22:50:30.989" v="791" actId="478"/>
          <ac:cxnSpMkLst>
            <pc:docMk/>
            <pc:sldMk cId="2718160082" sldId="446"/>
            <ac:cxnSpMk id="146" creationId="{D84A578D-13FF-4E75-A07F-4522920DAC42}"/>
          </ac:cxnSpMkLst>
        </pc:cxnChg>
        <pc:cxnChg chg="mod">
          <ac:chgData name="Nair, Satish S." userId="af50c098-07d3-4545-ad93-15c24b849386" providerId="ADAL" clId="{CFC529DD-F87B-4C8C-A29A-40B7FEA77CD0}" dt="2022-09-10T22:50:30.989" v="791" actId="478"/>
          <ac:cxnSpMkLst>
            <pc:docMk/>
            <pc:sldMk cId="2718160082" sldId="446"/>
            <ac:cxnSpMk id="147" creationId="{5BF90CB5-EB39-4941-A77E-4BC4039F0349}"/>
          </ac:cxnSpMkLst>
        </pc:cxnChg>
      </pc:sldChg>
      <pc:sldChg chg="del">
        <pc:chgData name="Nair, Satish S." userId="af50c098-07d3-4545-ad93-15c24b849386" providerId="ADAL" clId="{CFC529DD-F87B-4C8C-A29A-40B7FEA77CD0}" dt="2022-09-10T22:53:23.698" v="813" actId="2696"/>
        <pc:sldMkLst>
          <pc:docMk/>
          <pc:sldMk cId="271118948" sldId="450"/>
        </pc:sldMkLst>
      </pc:sldChg>
      <pc:sldChg chg="del">
        <pc:chgData name="Nair, Satish S." userId="af50c098-07d3-4545-ad93-15c24b849386" providerId="ADAL" clId="{CFC529DD-F87B-4C8C-A29A-40B7FEA77CD0}" dt="2022-09-10T17:08:01.575" v="113" actId="2696"/>
        <pc:sldMkLst>
          <pc:docMk/>
          <pc:sldMk cId="253672386" sldId="451"/>
        </pc:sldMkLst>
      </pc:sldChg>
      <pc:sldChg chg="del">
        <pc:chgData name="Nair, Satish S." userId="af50c098-07d3-4545-ad93-15c24b849386" providerId="ADAL" clId="{CFC529DD-F87B-4C8C-A29A-40B7FEA77CD0}" dt="2022-09-10T17:03:16.911" v="88" actId="2696"/>
        <pc:sldMkLst>
          <pc:docMk/>
          <pc:sldMk cId="1308907200" sldId="452"/>
        </pc:sldMkLst>
      </pc:sldChg>
      <pc:sldChg chg="delSp modSp del mod">
        <pc:chgData name="Nair, Satish S." userId="af50c098-07d3-4545-ad93-15c24b849386" providerId="ADAL" clId="{CFC529DD-F87B-4C8C-A29A-40B7FEA77CD0}" dt="2022-09-10T23:03:46.754" v="890" actId="207"/>
        <pc:sldMkLst>
          <pc:docMk/>
          <pc:sldMk cId="2202019841" sldId="452"/>
        </pc:sldMkLst>
        <pc:spChg chg="del mod">
          <ac:chgData name="Nair, Satish S." userId="af50c098-07d3-4545-ad93-15c24b849386" providerId="ADAL" clId="{CFC529DD-F87B-4C8C-A29A-40B7FEA77CD0}" dt="2022-09-10T17:04:31.421" v="93" actId="478"/>
          <ac:spMkLst>
            <pc:docMk/>
            <pc:sldMk cId="2202019841" sldId="452"/>
            <ac:spMk id="3" creationId="{5E72BAEB-8C92-B685-77DA-9774EF0BDFB5}"/>
          </ac:spMkLst>
        </pc:spChg>
        <pc:spChg chg="mod">
          <ac:chgData name="Nair, Satish S." userId="af50c098-07d3-4545-ad93-15c24b849386" providerId="ADAL" clId="{CFC529DD-F87B-4C8C-A29A-40B7FEA77CD0}" dt="2022-09-10T23:03:46.754" v="890" actId="207"/>
          <ac:spMkLst>
            <pc:docMk/>
            <pc:sldMk cId="2202019841" sldId="452"/>
            <ac:spMk id="4" creationId="{84E3DD48-A4DA-3951-A349-A8A53370E3EB}"/>
          </ac:spMkLst>
        </pc:spChg>
        <pc:picChg chg="mod">
          <ac:chgData name="Nair, Satish S." userId="af50c098-07d3-4545-ad93-15c24b849386" providerId="ADAL" clId="{CFC529DD-F87B-4C8C-A29A-40B7FEA77CD0}" dt="2022-09-10T17:04:20.390" v="91" actId="14100"/>
          <ac:picMkLst>
            <pc:docMk/>
            <pc:sldMk cId="2202019841" sldId="452"/>
            <ac:picMk id="1026" creationId="{9EC2977C-C65C-184D-8C65-29D7E6349D06}"/>
          </ac:picMkLst>
        </pc:picChg>
      </pc:sldChg>
      <pc:sldChg chg="del">
        <pc:chgData name="Nair, Satish S." userId="af50c098-07d3-4545-ad93-15c24b849386" providerId="ADAL" clId="{CFC529DD-F87B-4C8C-A29A-40B7FEA77CD0}" dt="2022-09-10T17:03:16.911" v="88" actId="2696"/>
        <pc:sldMkLst>
          <pc:docMk/>
          <pc:sldMk cId="1058400229" sldId="453"/>
        </pc:sldMkLst>
      </pc:sldChg>
      <pc:sldChg chg="modSp del mod">
        <pc:chgData name="Nair, Satish S." userId="af50c098-07d3-4545-ad93-15c24b849386" providerId="ADAL" clId="{CFC529DD-F87B-4C8C-A29A-40B7FEA77CD0}" dt="2022-09-10T23:05:22.219" v="901" actId="1076"/>
        <pc:sldMkLst>
          <pc:docMk/>
          <pc:sldMk cId="4154521609" sldId="453"/>
        </pc:sldMkLst>
        <pc:spChg chg="mod">
          <ac:chgData name="Nair, Satish S." userId="af50c098-07d3-4545-ad93-15c24b849386" providerId="ADAL" clId="{CFC529DD-F87B-4C8C-A29A-40B7FEA77CD0}" dt="2022-09-10T23:04:27.864" v="893" actId="2711"/>
          <ac:spMkLst>
            <pc:docMk/>
            <pc:sldMk cId="4154521609" sldId="453"/>
            <ac:spMk id="2" creationId="{B755592D-483F-9211-7F36-CF1F20C84AA0}"/>
          </ac:spMkLst>
        </pc:spChg>
        <pc:spChg chg="mod">
          <ac:chgData name="Nair, Satish S." userId="af50c098-07d3-4545-ad93-15c24b849386" providerId="ADAL" clId="{CFC529DD-F87B-4C8C-A29A-40B7FEA77CD0}" dt="2022-09-10T23:05:12.861" v="900" actId="1076"/>
          <ac:spMkLst>
            <pc:docMk/>
            <pc:sldMk cId="4154521609" sldId="453"/>
            <ac:spMk id="14" creationId="{33EDB57E-B3B0-E28E-EF84-2CF7AD0B24EE}"/>
          </ac:spMkLst>
        </pc:spChg>
        <pc:grpChg chg="mod">
          <ac:chgData name="Nair, Satish S." userId="af50c098-07d3-4545-ad93-15c24b849386" providerId="ADAL" clId="{CFC529DD-F87B-4C8C-A29A-40B7FEA77CD0}" dt="2022-09-10T23:05:22.219" v="901" actId="1076"/>
          <ac:grpSpMkLst>
            <pc:docMk/>
            <pc:sldMk cId="4154521609" sldId="453"/>
            <ac:grpSpMk id="16" creationId="{1C36BE39-5A73-1503-ED12-6A8392CBFAB4}"/>
          </ac:grpSpMkLst>
        </pc:grpChg>
        <pc:picChg chg="mod">
          <ac:chgData name="Nair, Satish S." userId="af50c098-07d3-4545-ad93-15c24b849386" providerId="ADAL" clId="{CFC529DD-F87B-4C8C-A29A-40B7FEA77CD0}" dt="2022-09-10T17:05:27.410" v="97" actId="1076"/>
          <ac:picMkLst>
            <pc:docMk/>
            <pc:sldMk cId="4154521609" sldId="453"/>
            <ac:picMk id="4" creationId="{FB8D10FA-7E20-9998-3203-E905E6D3C8E3}"/>
          </ac:picMkLst>
        </pc:picChg>
      </pc:sldChg>
      <pc:sldMasterChg chg="delSldLayout">
        <pc:chgData name="Nair, Satish S." userId="af50c098-07d3-4545-ad93-15c24b849386" providerId="ADAL" clId="{CFC529DD-F87B-4C8C-A29A-40B7FEA77CD0}" dt="2022-09-10T22:53:23.698" v="813" actId="2696"/>
        <pc:sldMasterMkLst>
          <pc:docMk/>
          <pc:sldMasterMk cId="0" sldId="2147483648"/>
        </pc:sldMasterMkLst>
        <pc:sldLayoutChg chg="del">
          <pc:chgData name="Nair, Satish S." userId="af50c098-07d3-4545-ad93-15c24b849386" providerId="ADAL" clId="{CFC529DD-F87B-4C8C-A29A-40B7FEA77CD0}" dt="2022-09-10T22:53:23.698" v="813" actId="2696"/>
          <pc:sldLayoutMkLst>
            <pc:docMk/>
            <pc:sldMasterMk cId="0" sldId="2147483648"/>
            <pc:sldLayoutMk cId="0" sldId="2147483655"/>
          </pc:sldLayoutMkLst>
        </pc:sldLayoutChg>
        <pc:sldLayoutChg chg="del">
          <pc:chgData name="Nair, Satish S." userId="af50c098-07d3-4545-ad93-15c24b849386" providerId="ADAL" clId="{CFC529DD-F87B-4C8C-A29A-40B7FEA77CD0}" dt="2022-09-10T17:03:16.911" v="88" actId="2696"/>
          <pc:sldLayoutMkLst>
            <pc:docMk/>
            <pc:sldMasterMk cId="0" sldId="2147483648"/>
            <pc:sldLayoutMk cId="0" sldId="2147483659"/>
          </pc:sldLayoutMkLst>
        </pc:sldLayoutChg>
      </pc:sldMasterChg>
    </pc:docChg>
  </pc:docChgLst>
  <pc:docChgLst>
    <pc:chgData name="Nair, Satish S." userId="af50c098-07d3-4545-ad93-15c24b849386" providerId="ADAL" clId="{C142374C-9539-4D16-B488-BA5DEE516DC8}"/>
    <pc:docChg chg="undo custSel addSld delSld modSld sldOrd">
      <pc:chgData name="Nair, Satish S." userId="af50c098-07d3-4545-ad93-15c24b849386" providerId="ADAL" clId="{C142374C-9539-4D16-B488-BA5DEE516DC8}" dt="2023-11-07T00:27:37.823" v="574" actId="20577"/>
      <pc:docMkLst>
        <pc:docMk/>
      </pc:docMkLst>
      <pc:sldChg chg="modSp mod ord">
        <pc:chgData name="Nair, Satish S." userId="af50c098-07d3-4545-ad93-15c24b849386" providerId="ADAL" clId="{C142374C-9539-4D16-B488-BA5DEE516DC8}" dt="2023-11-07T00:26:48.298" v="547"/>
        <pc:sldMkLst>
          <pc:docMk/>
          <pc:sldMk cId="3692638333" sldId="266"/>
        </pc:sldMkLst>
        <pc:spChg chg="mod">
          <ac:chgData name="Nair, Satish S." userId="af50c098-07d3-4545-ad93-15c24b849386" providerId="ADAL" clId="{C142374C-9539-4D16-B488-BA5DEE516DC8}" dt="2023-11-07T00:26:22.252" v="545" actId="20577"/>
          <ac:spMkLst>
            <pc:docMk/>
            <pc:sldMk cId="3692638333" sldId="266"/>
            <ac:spMk id="2" creationId="{5BF7D0C2-E290-7DD0-0CC4-261CBBB5A5C6}"/>
          </ac:spMkLst>
        </pc:spChg>
      </pc:sldChg>
      <pc:sldChg chg="modSp mod">
        <pc:chgData name="Nair, Satish S." userId="af50c098-07d3-4545-ad93-15c24b849386" providerId="ADAL" clId="{C142374C-9539-4D16-B488-BA5DEE516DC8}" dt="2023-11-07T00:27:06.230" v="559" actId="1076"/>
        <pc:sldMkLst>
          <pc:docMk/>
          <pc:sldMk cId="667324799" sldId="454"/>
        </pc:sldMkLst>
        <pc:spChg chg="mod">
          <ac:chgData name="Nair, Satish S." userId="af50c098-07d3-4545-ad93-15c24b849386" providerId="ADAL" clId="{C142374C-9539-4D16-B488-BA5DEE516DC8}" dt="2023-11-07T00:27:06.230" v="559" actId="1076"/>
          <ac:spMkLst>
            <pc:docMk/>
            <pc:sldMk cId="667324799" sldId="454"/>
            <ac:spMk id="14" creationId="{2FD5547E-9696-50DD-ACA0-5B3C392A1D17}"/>
          </ac:spMkLst>
        </pc:spChg>
      </pc:sldChg>
      <pc:sldChg chg="modSp mod">
        <pc:chgData name="Nair, Satish S." userId="af50c098-07d3-4545-ad93-15c24b849386" providerId="ADAL" clId="{C142374C-9539-4D16-B488-BA5DEE516DC8}" dt="2023-11-07T00:27:30.261" v="573" actId="1076"/>
        <pc:sldMkLst>
          <pc:docMk/>
          <pc:sldMk cId="1128576225" sldId="455"/>
        </pc:sldMkLst>
        <pc:spChg chg="mod">
          <ac:chgData name="Nair, Satish S." userId="af50c098-07d3-4545-ad93-15c24b849386" providerId="ADAL" clId="{C142374C-9539-4D16-B488-BA5DEE516DC8}" dt="2023-11-07T00:27:30.261" v="573" actId="1076"/>
          <ac:spMkLst>
            <pc:docMk/>
            <pc:sldMk cId="1128576225" sldId="455"/>
            <ac:spMk id="14" creationId="{2FD5547E-9696-50DD-ACA0-5B3C392A1D17}"/>
          </ac:spMkLst>
        </pc:spChg>
      </pc:sldChg>
      <pc:sldChg chg="modSp mod">
        <pc:chgData name="Nair, Satish S." userId="af50c098-07d3-4545-ad93-15c24b849386" providerId="ADAL" clId="{C142374C-9539-4D16-B488-BA5DEE516DC8}" dt="2023-11-07T00:27:12.980" v="560" actId="20577"/>
        <pc:sldMkLst>
          <pc:docMk/>
          <pc:sldMk cId="772685900" sldId="457"/>
        </pc:sldMkLst>
        <pc:spChg chg="mod">
          <ac:chgData name="Nair, Satish S." userId="af50c098-07d3-4545-ad93-15c24b849386" providerId="ADAL" clId="{C142374C-9539-4D16-B488-BA5DEE516DC8}" dt="2023-11-07T00:27:12.980" v="560" actId="20577"/>
          <ac:spMkLst>
            <pc:docMk/>
            <pc:sldMk cId="772685900" sldId="457"/>
            <ac:spMk id="14" creationId="{2FD5547E-9696-50DD-ACA0-5B3C392A1D17}"/>
          </ac:spMkLst>
        </pc:spChg>
      </pc:sldChg>
      <pc:sldChg chg="modSp mod">
        <pc:chgData name="Nair, Satish S." userId="af50c098-07d3-4545-ad93-15c24b849386" providerId="ADAL" clId="{C142374C-9539-4D16-B488-BA5DEE516DC8}" dt="2023-11-07T00:27:37.823" v="574" actId="20577"/>
        <pc:sldMkLst>
          <pc:docMk/>
          <pc:sldMk cId="867668469" sldId="458"/>
        </pc:sldMkLst>
        <pc:spChg chg="mod">
          <ac:chgData name="Nair, Satish S." userId="af50c098-07d3-4545-ad93-15c24b849386" providerId="ADAL" clId="{C142374C-9539-4D16-B488-BA5DEE516DC8}" dt="2023-11-06T03:28:37.519" v="277" actId="122"/>
          <ac:spMkLst>
            <pc:docMk/>
            <pc:sldMk cId="867668469" sldId="458"/>
            <ac:spMk id="4" creationId="{5F1665EB-904E-1BDE-9975-FD4090C2110E}"/>
          </ac:spMkLst>
        </pc:spChg>
        <pc:spChg chg="mod">
          <ac:chgData name="Nair, Satish S." userId="af50c098-07d3-4545-ad93-15c24b849386" providerId="ADAL" clId="{C142374C-9539-4D16-B488-BA5DEE516DC8}" dt="2023-11-07T00:27:37.823" v="574" actId="20577"/>
          <ac:spMkLst>
            <pc:docMk/>
            <pc:sldMk cId="867668469" sldId="458"/>
            <ac:spMk id="14" creationId="{2FD5547E-9696-50DD-ACA0-5B3C392A1D17}"/>
          </ac:spMkLst>
        </pc:spChg>
      </pc:sldChg>
      <pc:sldChg chg="addSp delSp modSp new mod">
        <pc:chgData name="Nair, Satish S." userId="af50c098-07d3-4545-ad93-15c24b849386" providerId="ADAL" clId="{C142374C-9539-4D16-B488-BA5DEE516DC8}" dt="2023-11-06T03:18:43.050" v="189" actId="14100"/>
        <pc:sldMkLst>
          <pc:docMk/>
          <pc:sldMk cId="3372437415" sldId="460"/>
        </pc:sldMkLst>
        <pc:spChg chg="add del mod">
          <ac:chgData name="Nair, Satish S." userId="af50c098-07d3-4545-ad93-15c24b849386" providerId="ADAL" clId="{C142374C-9539-4D16-B488-BA5DEE516DC8}" dt="2023-11-06T03:16:54.981" v="7"/>
          <ac:spMkLst>
            <pc:docMk/>
            <pc:sldMk cId="3372437415" sldId="460"/>
            <ac:spMk id="5" creationId="{273B3C61-D154-6FFA-DEB5-161BD6E3E2B6}"/>
          </ac:spMkLst>
        </pc:spChg>
        <pc:spChg chg="add mod">
          <ac:chgData name="Nair, Satish S." userId="af50c098-07d3-4545-ad93-15c24b849386" providerId="ADAL" clId="{C142374C-9539-4D16-B488-BA5DEE516DC8}" dt="2023-11-06T03:18:43.050" v="189" actId="14100"/>
          <ac:spMkLst>
            <pc:docMk/>
            <pc:sldMk cId="3372437415" sldId="460"/>
            <ac:spMk id="6" creationId="{D465D5B6-E179-FEFF-C5A3-1730508E5912}"/>
          </ac:spMkLst>
        </pc:spChg>
        <pc:picChg chg="add mod">
          <ac:chgData name="Nair, Satish S." userId="af50c098-07d3-4545-ad93-15c24b849386" providerId="ADAL" clId="{C142374C-9539-4D16-B488-BA5DEE516DC8}" dt="2023-11-06T03:17:17.091" v="24" actId="1076"/>
          <ac:picMkLst>
            <pc:docMk/>
            <pc:sldMk cId="3372437415" sldId="460"/>
            <ac:picMk id="4" creationId="{E7DDB821-96E1-303B-6BA2-6EF3747AA42E}"/>
          </ac:picMkLst>
        </pc:picChg>
      </pc:sldChg>
      <pc:sldChg chg="addSp modSp new mod">
        <pc:chgData name="Nair, Satish S." userId="af50c098-07d3-4545-ad93-15c24b849386" providerId="ADAL" clId="{C142374C-9539-4D16-B488-BA5DEE516DC8}" dt="2023-11-06T03:28:11.524" v="267" actId="14100"/>
        <pc:sldMkLst>
          <pc:docMk/>
          <pc:sldMk cId="2199522467" sldId="462"/>
        </pc:sldMkLst>
        <pc:spChg chg="add mod">
          <ac:chgData name="Nair, Satish S." userId="af50c098-07d3-4545-ad93-15c24b849386" providerId="ADAL" clId="{C142374C-9539-4D16-B488-BA5DEE516DC8}" dt="2023-11-06T03:28:11.524" v="267" actId="14100"/>
          <ac:spMkLst>
            <pc:docMk/>
            <pc:sldMk cId="2199522467" sldId="462"/>
            <ac:spMk id="3" creationId="{46EB3206-7C8F-DCC8-B159-3622BE10FF2D}"/>
          </ac:spMkLst>
        </pc:spChg>
      </pc:sldChg>
      <pc:sldChg chg="new del ord">
        <pc:chgData name="Nair, Satish S." userId="af50c098-07d3-4545-ad93-15c24b849386" providerId="ADAL" clId="{C142374C-9539-4D16-B488-BA5DEE516DC8}" dt="2023-11-07T00:24:53.751" v="303" actId="47"/>
        <pc:sldMkLst>
          <pc:docMk/>
          <pc:sldMk cId="1149790154" sldId="463"/>
        </pc:sldMkLst>
      </pc:sldChg>
    </pc:docChg>
  </pc:docChgLst>
  <pc:docChgLst>
    <pc:chgData name="Nair, Satish S." userId="af50c098-07d3-4545-ad93-15c24b849386" providerId="ADAL" clId="{3C3F2B72-C333-4699-9AFB-0993838EE1DE}"/>
    <pc:docChg chg="undo custSel addSld delSld modSld sldOrd">
      <pc:chgData name="Nair, Satish S." userId="af50c098-07d3-4545-ad93-15c24b849386" providerId="ADAL" clId="{3C3F2B72-C333-4699-9AFB-0993838EE1DE}" dt="2022-05-29T22:36:16.960" v="4487"/>
      <pc:docMkLst>
        <pc:docMk/>
      </pc:docMkLst>
      <pc:sldChg chg="modSp mod ord modNotes">
        <pc:chgData name="Nair, Satish S." userId="af50c098-07d3-4545-ad93-15c24b849386" providerId="ADAL" clId="{3C3F2B72-C333-4699-9AFB-0993838EE1DE}" dt="2022-05-28T04:38:18.237" v="344" actId="207"/>
        <pc:sldMkLst>
          <pc:docMk/>
          <pc:sldMk cId="0" sldId="256"/>
        </pc:sldMkLst>
        <pc:spChg chg="mod">
          <ac:chgData name="Nair, Satish S." userId="af50c098-07d3-4545-ad93-15c24b849386" providerId="ADAL" clId="{3C3F2B72-C333-4699-9AFB-0993838EE1DE}" dt="2022-05-28T04:38:18.237" v="344" actId="207"/>
          <ac:spMkLst>
            <pc:docMk/>
            <pc:sldMk cId="0" sldId="256"/>
            <ac:spMk id="55" creationId="{00000000-0000-0000-0000-000000000000}"/>
          </ac:spMkLst>
        </pc:spChg>
      </pc:sldChg>
      <pc:sldChg chg="del">
        <pc:chgData name="Nair, Satish S." userId="af50c098-07d3-4545-ad93-15c24b849386" providerId="ADAL" clId="{3C3F2B72-C333-4699-9AFB-0993838EE1DE}" dt="2022-05-28T04:35:08.537" v="2" actId="47"/>
        <pc:sldMkLst>
          <pc:docMk/>
          <pc:sldMk cId="0" sldId="257"/>
        </pc:sldMkLst>
      </pc:sldChg>
      <pc:sldChg chg="addSp delSp modSp mod">
        <pc:chgData name="Nair, Satish S." userId="af50c098-07d3-4545-ad93-15c24b849386" providerId="ADAL" clId="{3C3F2B72-C333-4699-9AFB-0993838EE1DE}" dt="2022-05-28T05:27:26.419" v="4104" actId="1076"/>
        <pc:sldMkLst>
          <pc:docMk/>
          <pc:sldMk cId="0" sldId="258"/>
        </pc:sldMkLst>
        <pc:spChg chg="add mod">
          <ac:chgData name="Nair, Satish S." userId="af50c098-07d3-4545-ad93-15c24b849386" providerId="ADAL" clId="{3C3F2B72-C333-4699-9AFB-0993838EE1DE}" dt="2022-05-28T05:26:21.958" v="4032" actId="1076"/>
          <ac:spMkLst>
            <pc:docMk/>
            <pc:sldMk cId="0" sldId="258"/>
            <ac:spMk id="4" creationId="{63B018EF-2591-452A-8572-7222DFE1B769}"/>
          </ac:spMkLst>
        </pc:spChg>
        <pc:spChg chg="add mod">
          <ac:chgData name="Nair, Satish S." userId="af50c098-07d3-4545-ad93-15c24b849386" providerId="ADAL" clId="{3C3F2B72-C333-4699-9AFB-0993838EE1DE}" dt="2022-05-28T05:27:26.419" v="4104" actId="1076"/>
          <ac:spMkLst>
            <pc:docMk/>
            <pc:sldMk cId="0" sldId="258"/>
            <ac:spMk id="6" creationId="{04CD2D2D-6381-41A9-B81B-CB7C91A49637}"/>
          </ac:spMkLst>
        </pc:spChg>
        <pc:picChg chg="add mod">
          <ac:chgData name="Nair, Satish S." userId="af50c098-07d3-4545-ad93-15c24b849386" providerId="ADAL" clId="{3C3F2B72-C333-4699-9AFB-0993838EE1DE}" dt="2022-05-28T05:26:10.459" v="4029" actId="1076"/>
          <ac:picMkLst>
            <pc:docMk/>
            <pc:sldMk cId="0" sldId="258"/>
            <ac:picMk id="5" creationId="{AADB34B4-C086-4933-B1D9-4C8C2BFC5598}"/>
          </ac:picMkLst>
        </pc:picChg>
        <pc:picChg chg="del">
          <ac:chgData name="Nair, Satish S." userId="af50c098-07d3-4545-ad93-15c24b849386" providerId="ADAL" clId="{3C3F2B72-C333-4699-9AFB-0993838EE1DE}" dt="2022-05-28T04:41:40.201" v="345" actId="478"/>
          <ac:picMkLst>
            <pc:docMk/>
            <pc:sldMk cId="0" sldId="258"/>
            <ac:picMk id="68" creationId="{00000000-0000-0000-0000-000000000000}"/>
          </ac:picMkLst>
        </pc:picChg>
      </pc:sldChg>
      <pc:sldChg chg="del">
        <pc:chgData name="Nair, Satish S." userId="af50c098-07d3-4545-ad93-15c24b849386" providerId="ADAL" clId="{3C3F2B72-C333-4699-9AFB-0993838EE1DE}" dt="2022-05-28T04:54:32.452" v="1059" actId="47"/>
        <pc:sldMkLst>
          <pc:docMk/>
          <pc:sldMk cId="0" sldId="259"/>
        </pc:sldMkLst>
      </pc:sldChg>
      <pc:sldChg chg="del">
        <pc:chgData name="Nair, Satish S." userId="af50c098-07d3-4545-ad93-15c24b849386" providerId="ADAL" clId="{3C3F2B72-C333-4699-9AFB-0993838EE1DE}" dt="2022-05-28T04:54:35.549" v="1060" actId="47"/>
        <pc:sldMkLst>
          <pc:docMk/>
          <pc:sldMk cId="0" sldId="260"/>
        </pc:sldMkLst>
      </pc:sldChg>
      <pc:sldChg chg="addSp modSp mod">
        <pc:chgData name="Nair, Satish S." userId="af50c098-07d3-4545-ad93-15c24b849386" providerId="ADAL" clId="{3C3F2B72-C333-4699-9AFB-0993838EE1DE}" dt="2022-05-28T05:25:14.511" v="4019" actId="122"/>
        <pc:sldMkLst>
          <pc:docMk/>
          <pc:sldMk cId="0" sldId="261"/>
        </pc:sldMkLst>
        <pc:spChg chg="add mod">
          <ac:chgData name="Nair, Satish S." userId="af50c098-07d3-4545-ad93-15c24b849386" providerId="ADAL" clId="{3C3F2B72-C333-4699-9AFB-0993838EE1DE}" dt="2022-05-28T05:25:14.511" v="4019" actId="122"/>
          <ac:spMkLst>
            <pc:docMk/>
            <pc:sldMk cId="0" sldId="261"/>
            <ac:spMk id="3" creationId="{97B08405-1A42-400F-9F10-AC6AAB9B0A82}"/>
          </ac:spMkLst>
        </pc:spChg>
        <pc:picChg chg="mod modCrop">
          <ac:chgData name="Nair, Satish S." userId="af50c098-07d3-4545-ad93-15c24b849386" providerId="ADAL" clId="{3C3F2B72-C333-4699-9AFB-0993838EE1DE}" dt="2022-05-28T04:53:08.034" v="1058" actId="732"/>
          <ac:picMkLst>
            <pc:docMk/>
            <pc:sldMk cId="0" sldId="261"/>
            <ac:picMk id="173" creationId="{00000000-0000-0000-0000-000000000000}"/>
          </ac:picMkLst>
        </pc:picChg>
      </pc:sldChg>
      <pc:sldChg chg="modSp mod ord">
        <pc:chgData name="Nair, Satish S." userId="af50c098-07d3-4545-ad93-15c24b849386" providerId="ADAL" clId="{3C3F2B72-C333-4699-9AFB-0993838EE1DE}" dt="2022-05-29T22:36:16.960" v="4487"/>
        <pc:sldMkLst>
          <pc:docMk/>
          <pc:sldMk cId="0" sldId="444"/>
        </pc:sldMkLst>
        <pc:spChg chg="mod">
          <ac:chgData name="Nair, Satish S." userId="af50c098-07d3-4545-ad93-15c24b849386" providerId="ADAL" clId="{3C3F2B72-C333-4699-9AFB-0993838EE1DE}" dt="2022-05-28T05:30:12.743" v="4129" actId="20577"/>
          <ac:spMkLst>
            <pc:docMk/>
            <pc:sldMk cId="0" sldId="444"/>
            <ac:spMk id="10" creationId="{283BC189-2845-44D9-AE7A-AEC43E218A0F}"/>
          </ac:spMkLst>
        </pc:spChg>
      </pc:sldChg>
      <pc:sldChg chg="addSp delSp modSp mod">
        <pc:chgData name="Nair, Satish S." userId="af50c098-07d3-4545-ad93-15c24b849386" providerId="ADAL" clId="{3C3F2B72-C333-4699-9AFB-0993838EE1DE}" dt="2022-05-28T05:29:13.234" v="4121" actId="113"/>
        <pc:sldMkLst>
          <pc:docMk/>
          <pc:sldMk cId="0" sldId="445"/>
        </pc:sldMkLst>
        <pc:spChg chg="mod topLvl">
          <ac:chgData name="Nair, Satish S." userId="af50c098-07d3-4545-ad93-15c24b849386" providerId="ADAL" clId="{3C3F2B72-C333-4699-9AFB-0993838EE1DE}" dt="2022-05-28T05:29:03.514" v="4118" actId="14100"/>
          <ac:spMkLst>
            <pc:docMk/>
            <pc:sldMk cId="0" sldId="445"/>
            <ac:spMk id="3" creationId="{866D53AA-379E-4382-9AAE-1DAC0FB47338}"/>
          </ac:spMkLst>
        </pc:spChg>
        <pc:spChg chg="mod">
          <ac:chgData name="Nair, Satish S." userId="af50c098-07d3-4545-ad93-15c24b849386" providerId="ADAL" clId="{3C3F2B72-C333-4699-9AFB-0993838EE1DE}" dt="2022-05-28T05:03:52.380" v="1796" actId="14100"/>
          <ac:spMkLst>
            <pc:docMk/>
            <pc:sldMk cId="0" sldId="445"/>
            <ac:spMk id="4" creationId="{380F5BF7-DDC8-47F4-A104-478AAC13CA89}"/>
          </ac:spMkLst>
        </pc:spChg>
        <pc:spChg chg="mod">
          <ac:chgData name="Nair, Satish S." userId="af50c098-07d3-4545-ad93-15c24b849386" providerId="ADAL" clId="{3C3F2B72-C333-4699-9AFB-0993838EE1DE}" dt="2022-05-28T04:59:38.524" v="1114" actId="164"/>
          <ac:spMkLst>
            <pc:docMk/>
            <pc:sldMk cId="0" sldId="445"/>
            <ac:spMk id="6" creationId="{1E3B2922-91A6-41F1-A797-5BBE368E7999}"/>
          </ac:spMkLst>
        </pc:spChg>
        <pc:spChg chg="add mod">
          <ac:chgData name="Nair, Satish S." userId="af50c098-07d3-4545-ad93-15c24b849386" providerId="ADAL" clId="{3C3F2B72-C333-4699-9AFB-0993838EE1DE}" dt="2022-05-28T05:27:47.320" v="4105" actId="115"/>
          <ac:spMkLst>
            <pc:docMk/>
            <pc:sldMk cId="0" sldId="445"/>
            <ac:spMk id="9" creationId="{48E4FAE3-41AF-4615-A83B-D93FBFB2C46C}"/>
          </ac:spMkLst>
        </pc:spChg>
        <pc:spChg chg="del mod topLvl">
          <ac:chgData name="Nair, Satish S." userId="af50c098-07d3-4545-ad93-15c24b849386" providerId="ADAL" clId="{3C3F2B72-C333-4699-9AFB-0993838EE1DE}" dt="2022-05-28T04:54:59.369" v="1064" actId="478"/>
          <ac:spMkLst>
            <pc:docMk/>
            <pc:sldMk cId="0" sldId="445"/>
            <ac:spMk id="18" creationId="{6CBDA542-9B9B-4620-A5B1-2182542CB486}"/>
          </ac:spMkLst>
        </pc:spChg>
        <pc:spChg chg="mod">
          <ac:chgData name="Nair, Satish S." userId="af50c098-07d3-4545-ad93-15c24b849386" providerId="ADAL" clId="{3C3F2B72-C333-4699-9AFB-0993838EE1DE}" dt="2022-05-28T04:58:29.813" v="1098" actId="165"/>
          <ac:spMkLst>
            <pc:docMk/>
            <pc:sldMk cId="0" sldId="445"/>
            <ac:spMk id="40" creationId="{7D32386E-AC11-411E-9C91-D03DDEEC9908}"/>
          </ac:spMkLst>
        </pc:spChg>
        <pc:spChg chg="mod">
          <ac:chgData name="Nair, Satish S." userId="af50c098-07d3-4545-ad93-15c24b849386" providerId="ADAL" clId="{3C3F2B72-C333-4699-9AFB-0993838EE1DE}" dt="2022-05-28T04:58:29.813" v="1098" actId="165"/>
          <ac:spMkLst>
            <pc:docMk/>
            <pc:sldMk cId="0" sldId="445"/>
            <ac:spMk id="47" creationId="{074D8B2A-9641-4AF9-A483-D490ADAA0630}"/>
          </ac:spMkLst>
        </pc:spChg>
        <pc:spChg chg="mod">
          <ac:chgData name="Nair, Satish S." userId="af50c098-07d3-4545-ad93-15c24b849386" providerId="ADAL" clId="{3C3F2B72-C333-4699-9AFB-0993838EE1DE}" dt="2022-05-28T04:58:29.813" v="1098" actId="165"/>
          <ac:spMkLst>
            <pc:docMk/>
            <pc:sldMk cId="0" sldId="445"/>
            <ac:spMk id="48" creationId="{C4CEA86E-1F5B-4D6A-B8DD-EAE82971F6EB}"/>
          </ac:spMkLst>
        </pc:spChg>
        <pc:spChg chg="mod">
          <ac:chgData name="Nair, Satish S." userId="af50c098-07d3-4545-ad93-15c24b849386" providerId="ADAL" clId="{3C3F2B72-C333-4699-9AFB-0993838EE1DE}" dt="2022-05-28T04:54:50.233" v="1063" actId="165"/>
          <ac:spMkLst>
            <pc:docMk/>
            <pc:sldMk cId="0" sldId="445"/>
            <ac:spMk id="51" creationId="{7FBC39B9-9795-4B4A-BEED-F379D40B2C4F}"/>
          </ac:spMkLst>
        </pc:spChg>
        <pc:spChg chg="mod">
          <ac:chgData name="Nair, Satish S." userId="af50c098-07d3-4545-ad93-15c24b849386" providerId="ADAL" clId="{3C3F2B72-C333-4699-9AFB-0993838EE1DE}" dt="2022-05-28T04:54:50.233" v="1063" actId="165"/>
          <ac:spMkLst>
            <pc:docMk/>
            <pc:sldMk cId="0" sldId="445"/>
            <ac:spMk id="58" creationId="{CE482055-3DE7-4AC7-8491-6F70E5C851CB}"/>
          </ac:spMkLst>
        </pc:spChg>
        <pc:spChg chg="mod">
          <ac:chgData name="Nair, Satish S." userId="af50c098-07d3-4545-ad93-15c24b849386" providerId="ADAL" clId="{3C3F2B72-C333-4699-9AFB-0993838EE1DE}" dt="2022-05-28T04:54:50.233" v="1063" actId="165"/>
          <ac:spMkLst>
            <pc:docMk/>
            <pc:sldMk cId="0" sldId="445"/>
            <ac:spMk id="59" creationId="{1DD4C769-D5F1-4A2F-A4B7-F08D7A8DBEB6}"/>
          </ac:spMkLst>
        </pc:spChg>
        <pc:spChg chg="mod">
          <ac:chgData name="Nair, Satish S." userId="af50c098-07d3-4545-ad93-15c24b849386" providerId="ADAL" clId="{3C3F2B72-C333-4699-9AFB-0993838EE1DE}" dt="2022-05-28T04:54:50.233" v="1063" actId="165"/>
          <ac:spMkLst>
            <pc:docMk/>
            <pc:sldMk cId="0" sldId="445"/>
            <ac:spMk id="68" creationId="{B4E7D1EB-4CA1-4A14-9B96-21B3F9F84C4F}"/>
          </ac:spMkLst>
        </pc:spChg>
        <pc:spChg chg="mod">
          <ac:chgData name="Nair, Satish S." userId="af50c098-07d3-4545-ad93-15c24b849386" providerId="ADAL" clId="{3C3F2B72-C333-4699-9AFB-0993838EE1DE}" dt="2022-05-28T04:58:29.813" v="1098" actId="165"/>
          <ac:spMkLst>
            <pc:docMk/>
            <pc:sldMk cId="0" sldId="445"/>
            <ac:spMk id="81" creationId="{00000000-0000-0000-0000-000000000000}"/>
          </ac:spMkLst>
        </pc:spChg>
        <pc:spChg chg="mod">
          <ac:chgData name="Nair, Satish S." userId="af50c098-07d3-4545-ad93-15c24b849386" providerId="ADAL" clId="{3C3F2B72-C333-4699-9AFB-0993838EE1DE}" dt="2022-05-28T04:58:29.813" v="1098" actId="165"/>
          <ac:spMkLst>
            <pc:docMk/>
            <pc:sldMk cId="0" sldId="445"/>
            <ac:spMk id="84" creationId="{00000000-0000-0000-0000-000000000000}"/>
          </ac:spMkLst>
        </pc:spChg>
        <pc:spChg chg="mod">
          <ac:chgData name="Nair, Satish S." userId="af50c098-07d3-4545-ad93-15c24b849386" providerId="ADAL" clId="{3C3F2B72-C333-4699-9AFB-0993838EE1DE}" dt="2022-05-28T04:58:29.813" v="1098" actId="165"/>
          <ac:spMkLst>
            <pc:docMk/>
            <pc:sldMk cId="0" sldId="445"/>
            <ac:spMk id="85" creationId="{00000000-0000-0000-0000-000000000000}"/>
          </ac:spMkLst>
        </pc:spChg>
        <pc:spChg chg="mod topLvl">
          <ac:chgData name="Nair, Satish S." userId="af50c098-07d3-4545-ad93-15c24b849386" providerId="ADAL" clId="{3C3F2B72-C333-4699-9AFB-0993838EE1DE}" dt="2022-05-28T05:29:09.899" v="4120" actId="14100"/>
          <ac:spMkLst>
            <pc:docMk/>
            <pc:sldMk cId="0" sldId="445"/>
            <ac:spMk id="99" creationId="{F0D5F6AF-080A-4501-A99F-36E570637286}"/>
          </ac:spMkLst>
        </pc:spChg>
        <pc:spChg chg="mod">
          <ac:chgData name="Nair, Satish S." userId="af50c098-07d3-4545-ad93-15c24b849386" providerId="ADAL" clId="{3C3F2B72-C333-4699-9AFB-0993838EE1DE}" dt="2022-05-28T04:54:50.233" v="1063" actId="165"/>
          <ac:spMkLst>
            <pc:docMk/>
            <pc:sldMk cId="0" sldId="445"/>
            <ac:spMk id="101" creationId="{7F1849C3-E6C8-449F-9637-5990AE32FDD7}"/>
          </ac:spMkLst>
        </pc:spChg>
        <pc:spChg chg="mod">
          <ac:chgData name="Nair, Satish S." userId="af50c098-07d3-4545-ad93-15c24b849386" providerId="ADAL" clId="{3C3F2B72-C333-4699-9AFB-0993838EE1DE}" dt="2022-05-28T04:54:50.233" v="1063" actId="165"/>
          <ac:spMkLst>
            <pc:docMk/>
            <pc:sldMk cId="0" sldId="445"/>
            <ac:spMk id="102" creationId="{E80DC46C-4370-4385-A0A2-1755C0737536}"/>
          </ac:spMkLst>
        </pc:spChg>
        <pc:spChg chg="mod">
          <ac:chgData name="Nair, Satish S." userId="af50c098-07d3-4545-ad93-15c24b849386" providerId="ADAL" clId="{3C3F2B72-C333-4699-9AFB-0993838EE1DE}" dt="2022-05-28T04:54:50.233" v="1063" actId="165"/>
          <ac:spMkLst>
            <pc:docMk/>
            <pc:sldMk cId="0" sldId="445"/>
            <ac:spMk id="104" creationId="{C3D1F638-3C44-41EC-A645-E80E78D03ACE}"/>
          </ac:spMkLst>
        </pc:spChg>
        <pc:spChg chg="mod">
          <ac:chgData name="Nair, Satish S." userId="af50c098-07d3-4545-ad93-15c24b849386" providerId="ADAL" clId="{3C3F2B72-C333-4699-9AFB-0993838EE1DE}" dt="2022-05-28T04:54:50.233" v="1063" actId="165"/>
          <ac:spMkLst>
            <pc:docMk/>
            <pc:sldMk cId="0" sldId="445"/>
            <ac:spMk id="111" creationId="{72807575-784D-4565-8FA8-B23421CCE87F}"/>
          </ac:spMkLst>
        </pc:spChg>
        <pc:spChg chg="mod">
          <ac:chgData name="Nair, Satish S." userId="af50c098-07d3-4545-ad93-15c24b849386" providerId="ADAL" clId="{3C3F2B72-C333-4699-9AFB-0993838EE1DE}" dt="2022-05-28T04:54:50.233" v="1063" actId="165"/>
          <ac:spMkLst>
            <pc:docMk/>
            <pc:sldMk cId="0" sldId="445"/>
            <ac:spMk id="112" creationId="{13B5C820-0085-4910-8762-E7AE60039BAD}"/>
          </ac:spMkLst>
        </pc:spChg>
        <pc:spChg chg="del mod topLvl">
          <ac:chgData name="Nair, Satish S." userId="af50c098-07d3-4545-ad93-15c24b849386" providerId="ADAL" clId="{3C3F2B72-C333-4699-9AFB-0993838EE1DE}" dt="2022-05-28T04:54:59.369" v="1064" actId="478"/>
          <ac:spMkLst>
            <pc:docMk/>
            <pc:sldMk cId="0" sldId="445"/>
            <ac:spMk id="115" creationId="{FBF49C6F-3CF7-4DE9-A914-81C132A28491}"/>
          </ac:spMkLst>
        </pc:spChg>
        <pc:spChg chg="del mod topLvl">
          <ac:chgData name="Nair, Satish S." userId="af50c098-07d3-4545-ad93-15c24b849386" providerId="ADAL" clId="{3C3F2B72-C333-4699-9AFB-0993838EE1DE}" dt="2022-05-28T04:54:59.369" v="1064" actId="478"/>
          <ac:spMkLst>
            <pc:docMk/>
            <pc:sldMk cId="0" sldId="445"/>
            <ac:spMk id="116" creationId="{B2DC1549-653F-41AE-8998-C8619F4B4A7A}"/>
          </ac:spMkLst>
        </pc:spChg>
        <pc:spChg chg="del mod topLvl">
          <ac:chgData name="Nair, Satish S." userId="af50c098-07d3-4545-ad93-15c24b849386" providerId="ADAL" clId="{3C3F2B72-C333-4699-9AFB-0993838EE1DE}" dt="2022-05-28T04:56:16.257" v="1077" actId="478"/>
          <ac:spMkLst>
            <pc:docMk/>
            <pc:sldMk cId="0" sldId="445"/>
            <ac:spMk id="117" creationId="{5A4DBD6A-12EA-420E-8931-EB7F148E7169}"/>
          </ac:spMkLst>
        </pc:spChg>
        <pc:spChg chg="del mod">
          <ac:chgData name="Nair, Satish S." userId="af50c098-07d3-4545-ad93-15c24b849386" providerId="ADAL" clId="{3C3F2B72-C333-4699-9AFB-0993838EE1DE}" dt="2022-05-28T04:55:21.900" v="1068" actId="478"/>
          <ac:spMkLst>
            <pc:docMk/>
            <pc:sldMk cId="0" sldId="445"/>
            <ac:spMk id="118" creationId="{D8F0BB4C-C974-4F8E-AF46-391D87EB0252}"/>
          </ac:spMkLst>
        </pc:spChg>
        <pc:spChg chg="del">
          <ac:chgData name="Nair, Satish S." userId="af50c098-07d3-4545-ad93-15c24b849386" providerId="ADAL" clId="{3C3F2B72-C333-4699-9AFB-0993838EE1DE}" dt="2022-05-28T04:54:59.369" v="1064" actId="478"/>
          <ac:spMkLst>
            <pc:docMk/>
            <pc:sldMk cId="0" sldId="445"/>
            <ac:spMk id="119" creationId="{964733BA-3257-4D8E-AFFB-3E74BDAC59AC}"/>
          </ac:spMkLst>
        </pc:spChg>
        <pc:spChg chg="del">
          <ac:chgData name="Nair, Satish S." userId="af50c098-07d3-4545-ad93-15c24b849386" providerId="ADAL" clId="{3C3F2B72-C333-4699-9AFB-0993838EE1DE}" dt="2022-05-28T04:55:52.062" v="1071" actId="478"/>
          <ac:spMkLst>
            <pc:docMk/>
            <pc:sldMk cId="0" sldId="445"/>
            <ac:spMk id="122" creationId="{96A9F8D5-0288-42E8-9BD7-B99947755A8A}"/>
          </ac:spMkLst>
        </pc:spChg>
        <pc:spChg chg="add mod">
          <ac:chgData name="Nair, Satish S." userId="af50c098-07d3-4545-ad93-15c24b849386" providerId="ADAL" clId="{3C3F2B72-C333-4699-9AFB-0993838EE1DE}" dt="2022-05-28T04:59:38.524" v="1114" actId="164"/>
          <ac:spMkLst>
            <pc:docMk/>
            <pc:sldMk cId="0" sldId="445"/>
            <ac:spMk id="124" creationId="{5B5F1B40-0DE5-4347-8F3B-C0A6A325D31B}"/>
          </ac:spMkLst>
        </pc:spChg>
        <pc:spChg chg="add del mod">
          <ac:chgData name="Nair, Satish S." userId="af50c098-07d3-4545-ad93-15c24b849386" providerId="ADAL" clId="{3C3F2B72-C333-4699-9AFB-0993838EE1DE}" dt="2022-05-28T04:57:26.878" v="1086" actId="478"/>
          <ac:spMkLst>
            <pc:docMk/>
            <pc:sldMk cId="0" sldId="445"/>
            <ac:spMk id="125" creationId="{C7F1C5BB-60E2-4500-893E-7DC746B1EEDF}"/>
          </ac:spMkLst>
        </pc:spChg>
        <pc:spChg chg="add del mod">
          <ac:chgData name="Nair, Satish S." userId="af50c098-07d3-4545-ad93-15c24b849386" providerId="ADAL" clId="{3C3F2B72-C333-4699-9AFB-0993838EE1DE}" dt="2022-05-28T04:57:25.685" v="1085" actId="478"/>
          <ac:spMkLst>
            <pc:docMk/>
            <pc:sldMk cId="0" sldId="445"/>
            <ac:spMk id="126" creationId="{365397B1-2D65-48DC-A280-389E1DF3D29F}"/>
          </ac:spMkLst>
        </pc:spChg>
        <pc:spChg chg="add mod">
          <ac:chgData name="Nair, Satish S." userId="af50c098-07d3-4545-ad93-15c24b849386" providerId="ADAL" clId="{3C3F2B72-C333-4699-9AFB-0993838EE1DE}" dt="2022-05-28T04:59:38.524" v="1114" actId="164"/>
          <ac:spMkLst>
            <pc:docMk/>
            <pc:sldMk cId="0" sldId="445"/>
            <ac:spMk id="138" creationId="{C996041E-AD29-427E-A549-1D75C1EFA3C8}"/>
          </ac:spMkLst>
        </pc:spChg>
        <pc:spChg chg="mod topLvl">
          <ac:chgData name="Nair, Satish S." userId="af50c098-07d3-4545-ad93-15c24b849386" providerId="ADAL" clId="{3C3F2B72-C333-4699-9AFB-0993838EE1DE}" dt="2022-05-28T04:59:38.524" v="1114" actId="164"/>
          <ac:spMkLst>
            <pc:docMk/>
            <pc:sldMk cId="0" sldId="445"/>
            <ac:spMk id="139" creationId="{926B0E30-F73D-4B3F-950C-ACEFE8C7B989}"/>
          </ac:spMkLst>
        </pc:spChg>
        <pc:spChg chg="add del mod">
          <ac:chgData name="Nair, Satish S." userId="af50c098-07d3-4545-ad93-15c24b849386" providerId="ADAL" clId="{3C3F2B72-C333-4699-9AFB-0993838EE1DE}" dt="2022-05-28T04:58:11.730" v="1095" actId="478"/>
          <ac:spMkLst>
            <pc:docMk/>
            <pc:sldMk cId="0" sldId="445"/>
            <ac:spMk id="141" creationId="{D6B69FF3-0B5C-43B4-9E6E-E7C6F744C8E5}"/>
          </ac:spMkLst>
        </pc:spChg>
        <pc:spChg chg="add del mod">
          <ac:chgData name="Nair, Satish S." userId="af50c098-07d3-4545-ad93-15c24b849386" providerId="ADAL" clId="{3C3F2B72-C333-4699-9AFB-0993838EE1DE}" dt="2022-05-28T04:57:45.766" v="1090" actId="478"/>
          <ac:spMkLst>
            <pc:docMk/>
            <pc:sldMk cId="0" sldId="445"/>
            <ac:spMk id="142" creationId="{C3AFCB7A-6D9C-422C-A2E5-9C54126D699F}"/>
          </ac:spMkLst>
        </pc:spChg>
        <pc:spChg chg="add del mod">
          <ac:chgData name="Nair, Satish S." userId="af50c098-07d3-4545-ad93-15c24b849386" providerId="ADAL" clId="{3C3F2B72-C333-4699-9AFB-0993838EE1DE}" dt="2022-05-28T04:58:03.711" v="1093" actId="478"/>
          <ac:spMkLst>
            <pc:docMk/>
            <pc:sldMk cId="0" sldId="445"/>
            <ac:spMk id="143" creationId="{8917F964-2A73-48B0-A256-027ED92C16E8}"/>
          </ac:spMkLst>
        </pc:spChg>
        <pc:spChg chg="mod">
          <ac:chgData name="Nair, Satish S." userId="af50c098-07d3-4545-ad93-15c24b849386" providerId="ADAL" clId="{3C3F2B72-C333-4699-9AFB-0993838EE1DE}" dt="2022-05-28T04:54:50.233" v="1063" actId="165"/>
          <ac:spMkLst>
            <pc:docMk/>
            <pc:sldMk cId="0" sldId="445"/>
            <ac:spMk id="149" creationId="{1A0C33BE-8B7F-4447-9C25-2E8D8BDBE765}"/>
          </ac:spMkLst>
        </pc:spChg>
        <pc:spChg chg="mod">
          <ac:chgData name="Nair, Satish S." userId="af50c098-07d3-4545-ad93-15c24b849386" providerId="ADAL" clId="{3C3F2B72-C333-4699-9AFB-0993838EE1DE}" dt="2022-05-28T04:54:50.233" v="1063" actId="165"/>
          <ac:spMkLst>
            <pc:docMk/>
            <pc:sldMk cId="0" sldId="445"/>
            <ac:spMk id="150" creationId="{CEFAA728-A418-4474-940C-7C9001248FE8}"/>
          </ac:spMkLst>
        </pc:spChg>
        <pc:spChg chg="del mod topLvl">
          <ac:chgData name="Nair, Satish S." userId="af50c098-07d3-4545-ad93-15c24b849386" providerId="ADAL" clId="{3C3F2B72-C333-4699-9AFB-0993838EE1DE}" dt="2022-05-28T04:56:11.683" v="1074" actId="478"/>
          <ac:spMkLst>
            <pc:docMk/>
            <pc:sldMk cId="0" sldId="445"/>
            <ac:spMk id="151" creationId="{5820A14E-525D-4C9A-A5C6-B9B416349A28}"/>
          </ac:spMkLst>
        </pc:spChg>
        <pc:spChg chg="del mod topLvl">
          <ac:chgData name="Nair, Satish S." userId="af50c098-07d3-4545-ad93-15c24b849386" providerId="ADAL" clId="{3C3F2B72-C333-4699-9AFB-0993838EE1DE}" dt="2022-05-28T04:54:59.369" v="1064" actId="478"/>
          <ac:spMkLst>
            <pc:docMk/>
            <pc:sldMk cId="0" sldId="445"/>
            <ac:spMk id="152" creationId="{9F35A23B-2AF9-4BE1-BF49-73436EB385F9}"/>
          </ac:spMkLst>
        </pc:spChg>
        <pc:spChg chg="mod">
          <ac:chgData name="Nair, Satish S." userId="af50c098-07d3-4545-ad93-15c24b849386" providerId="ADAL" clId="{3C3F2B72-C333-4699-9AFB-0993838EE1DE}" dt="2022-05-28T04:58:50.323" v="1101"/>
          <ac:spMkLst>
            <pc:docMk/>
            <pc:sldMk cId="0" sldId="445"/>
            <ac:spMk id="155" creationId="{B520AF08-E6C6-4D87-BFFC-1EC0EEC12D58}"/>
          </ac:spMkLst>
        </pc:spChg>
        <pc:spChg chg="mod">
          <ac:chgData name="Nair, Satish S." userId="af50c098-07d3-4545-ad93-15c24b849386" providerId="ADAL" clId="{3C3F2B72-C333-4699-9AFB-0993838EE1DE}" dt="2022-05-28T04:58:50.323" v="1101"/>
          <ac:spMkLst>
            <pc:docMk/>
            <pc:sldMk cId="0" sldId="445"/>
            <ac:spMk id="162" creationId="{58B0F5C2-44C3-44AD-BED6-E268F976FF48}"/>
          </ac:spMkLst>
        </pc:spChg>
        <pc:spChg chg="mod">
          <ac:chgData name="Nair, Satish S." userId="af50c098-07d3-4545-ad93-15c24b849386" providerId="ADAL" clId="{3C3F2B72-C333-4699-9AFB-0993838EE1DE}" dt="2022-05-28T04:58:50.323" v="1101"/>
          <ac:spMkLst>
            <pc:docMk/>
            <pc:sldMk cId="0" sldId="445"/>
            <ac:spMk id="163" creationId="{8749D765-C934-4EED-937E-256596403FDC}"/>
          </ac:spMkLst>
        </pc:spChg>
        <pc:spChg chg="add mod">
          <ac:chgData name="Nair, Satish S." userId="af50c098-07d3-4545-ad93-15c24b849386" providerId="ADAL" clId="{3C3F2B72-C333-4699-9AFB-0993838EE1DE}" dt="2022-05-28T05:29:13.234" v="4121" actId="113"/>
          <ac:spMkLst>
            <pc:docMk/>
            <pc:sldMk cId="0" sldId="445"/>
            <ac:spMk id="164" creationId="{837FA079-D262-4F0B-A69D-A795E2911461}"/>
          </ac:spMkLst>
        </pc:spChg>
        <pc:spChg chg="add mod">
          <ac:chgData name="Nair, Satish S." userId="af50c098-07d3-4545-ad93-15c24b849386" providerId="ADAL" clId="{3C3F2B72-C333-4699-9AFB-0993838EE1DE}" dt="2022-05-28T04:59:38.524" v="1114" actId="164"/>
          <ac:spMkLst>
            <pc:docMk/>
            <pc:sldMk cId="0" sldId="445"/>
            <ac:spMk id="165" creationId="{3729E83C-AF5B-4F21-B431-88BC885FC412}"/>
          </ac:spMkLst>
        </pc:spChg>
        <pc:grpChg chg="mod topLvl">
          <ac:chgData name="Nair, Satish S." userId="af50c098-07d3-4545-ad93-15c24b849386" providerId="ADAL" clId="{3C3F2B72-C333-4699-9AFB-0993838EE1DE}" dt="2022-05-28T04:59:38.524" v="1114" actId="164"/>
          <ac:grpSpMkLst>
            <pc:docMk/>
            <pc:sldMk cId="0" sldId="445"/>
            <ac:grpSpMk id="2" creationId="{727F5AAB-B275-4874-95DE-C1F9D6AB7AEB}"/>
          </ac:grpSpMkLst>
        </pc:grpChg>
        <pc:grpChg chg="del">
          <ac:chgData name="Nair, Satish S." userId="af50c098-07d3-4545-ad93-15c24b849386" providerId="ADAL" clId="{3C3F2B72-C333-4699-9AFB-0993838EE1DE}" dt="2022-05-28T04:54:50.233" v="1063" actId="165"/>
          <ac:grpSpMkLst>
            <pc:docMk/>
            <pc:sldMk cId="0" sldId="445"/>
            <ac:grpSpMk id="5" creationId="{B9B7EC84-0FD8-4993-BA37-DFFF4C6CA1C7}"/>
          </ac:grpSpMkLst>
        </pc:grpChg>
        <pc:grpChg chg="add mod">
          <ac:chgData name="Nair, Satish S." userId="af50c098-07d3-4545-ad93-15c24b849386" providerId="ADAL" clId="{3C3F2B72-C333-4699-9AFB-0993838EE1DE}" dt="2022-05-28T05:01:57.571" v="1514" actId="1076"/>
          <ac:grpSpMkLst>
            <pc:docMk/>
            <pc:sldMk cId="0" sldId="445"/>
            <ac:grpSpMk id="8" creationId="{7D7E1229-AFC5-497C-AB60-AE7018FF9321}"/>
          </ac:grpSpMkLst>
        </pc:grpChg>
        <pc:grpChg chg="mod topLvl">
          <ac:chgData name="Nair, Satish S." userId="af50c098-07d3-4545-ad93-15c24b849386" providerId="ADAL" clId="{3C3F2B72-C333-4699-9AFB-0993838EE1DE}" dt="2022-05-28T04:59:38.524" v="1114" actId="164"/>
          <ac:grpSpMkLst>
            <pc:docMk/>
            <pc:sldMk cId="0" sldId="445"/>
            <ac:grpSpMk id="11" creationId="{47CA0931-4223-47C1-A558-C9180F42F43B}"/>
          </ac:grpSpMkLst>
        </pc:grpChg>
        <pc:grpChg chg="del mod topLvl">
          <ac:chgData name="Nair, Satish S." userId="af50c098-07d3-4545-ad93-15c24b849386" providerId="ADAL" clId="{3C3F2B72-C333-4699-9AFB-0993838EE1DE}" dt="2022-05-28T04:58:29.813" v="1098" actId="165"/>
          <ac:grpSpMkLst>
            <pc:docMk/>
            <pc:sldMk cId="0" sldId="445"/>
            <ac:grpSpMk id="12" creationId="{FAEBED74-FB18-4F5A-A668-276023FA9DCA}"/>
          </ac:grpSpMkLst>
        </pc:grpChg>
        <pc:grpChg chg="mod topLvl">
          <ac:chgData name="Nair, Satish S." userId="af50c098-07d3-4545-ad93-15c24b849386" providerId="ADAL" clId="{3C3F2B72-C333-4699-9AFB-0993838EE1DE}" dt="2022-05-28T04:59:38.524" v="1114" actId="164"/>
          <ac:grpSpMkLst>
            <pc:docMk/>
            <pc:sldMk cId="0" sldId="445"/>
            <ac:grpSpMk id="38" creationId="{FF4D3D01-2DE4-42B7-AF0E-444141D2FEBC}"/>
          </ac:grpSpMkLst>
        </pc:grpChg>
        <pc:grpChg chg="mod">
          <ac:chgData name="Nair, Satish S." userId="af50c098-07d3-4545-ad93-15c24b849386" providerId="ADAL" clId="{3C3F2B72-C333-4699-9AFB-0993838EE1DE}" dt="2022-05-28T04:58:29.813" v="1098" actId="165"/>
          <ac:grpSpMkLst>
            <pc:docMk/>
            <pc:sldMk cId="0" sldId="445"/>
            <ac:grpSpMk id="42" creationId="{F7ADE436-2F88-4A94-84C5-B475B3B4BDBA}"/>
          </ac:grpSpMkLst>
        </pc:grpChg>
        <pc:grpChg chg="del mod topLvl">
          <ac:chgData name="Nair, Satish S." userId="af50c098-07d3-4545-ad93-15c24b849386" providerId="ADAL" clId="{3C3F2B72-C333-4699-9AFB-0993838EE1DE}" dt="2022-05-28T04:56:14.498" v="1076" actId="478"/>
          <ac:grpSpMkLst>
            <pc:docMk/>
            <pc:sldMk cId="0" sldId="445"/>
            <ac:grpSpMk id="49" creationId="{61E9B734-FB80-4A9C-9690-9F1051973BDC}"/>
          </ac:grpSpMkLst>
        </pc:grpChg>
        <pc:grpChg chg="mod">
          <ac:chgData name="Nair, Satish S." userId="af50c098-07d3-4545-ad93-15c24b849386" providerId="ADAL" clId="{3C3F2B72-C333-4699-9AFB-0993838EE1DE}" dt="2022-05-28T04:54:50.233" v="1063" actId="165"/>
          <ac:grpSpMkLst>
            <pc:docMk/>
            <pc:sldMk cId="0" sldId="445"/>
            <ac:grpSpMk id="53" creationId="{F16F9F4E-6BDB-4E8B-8A46-3F9ED145EA87}"/>
          </ac:grpSpMkLst>
        </pc:grpChg>
        <pc:grpChg chg="del mod topLvl">
          <ac:chgData name="Nair, Satish S." userId="af50c098-07d3-4545-ad93-15c24b849386" providerId="ADAL" clId="{3C3F2B72-C333-4699-9AFB-0993838EE1DE}" dt="2022-05-28T04:55:06.468" v="1065" actId="478"/>
          <ac:grpSpMkLst>
            <pc:docMk/>
            <pc:sldMk cId="0" sldId="445"/>
            <ac:grpSpMk id="61" creationId="{F60ED443-A64A-44D4-80A4-B78C77533EED}"/>
          </ac:grpSpMkLst>
        </pc:grpChg>
        <pc:grpChg chg="mod">
          <ac:chgData name="Nair, Satish S." userId="af50c098-07d3-4545-ad93-15c24b849386" providerId="ADAL" clId="{3C3F2B72-C333-4699-9AFB-0993838EE1DE}" dt="2022-05-28T04:54:50.233" v="1063" actId="165"/>
          <ac:grpSpMkLst>
            <pc:docMk/>
            <pc:sldMk cId="0" sldId="445"/>
            <ac:grpSpMk id="62" creationId="{6DF40605-C5D3-419D-B6F2-96375422DB06}"/>
          </ac:grpSpMkLst>
        </pc:grpChg>
        <pc:grpChg chg="mod">
          <ac:chgData name="Nair, Satish S." userId="af50c098-07d3-4545-ad93-15c24b849386" providerId="ADAL" clId="{3C3F2B72-C333-4699-9AFB-0993838EE1DE}" dt="2022-05-28T04:54:50.233" v="1063" actId="165"/>
          <ac:grpSpMkLst>
            <pc:docMk/>
            <pc:sldMk cId="0" sldId="445"/>
            <ac:grpSpMk id="65" creationId="{3526C2F7-3557-43C2-A5C0-DEEDBEBC8479}"/>
          </ac:grpSpMkLst>
        </pc:grpChg>
        <pc:grpChg chg="mod">
          <ac:chgData name="Nair, Satish S." userId="af50c098-07d3-4545-ad93-15c24b849386" providerId="ADAL" clId="{3C3F2B72-C333-4699-9AFB-0993838EE1DE}" dt="2022-05-28T04:54:50.233" v="1063" actId="165"/>
          <ac:grpSpMkLst>
            <pc:docMk/>
            <pc:sldMk cId="0" sldId="445"/>
            <ac:grpSpMk id="66" creationId="{EDFE0ADD-880D-443D-B2BA-B385394C6CF8}"/>
          </ac:grpSpMkLst>
        </pc:grpChg>
        <pc:grpChg chg="mod">
          <ac:chgData name="Nair, Satish S." userId="af50c098-07d3-4545-ad93-15c24b849386" providerId="ADAL" clId="{3C3F2B72-C333-4699-9AFB-0993838EE1DE}" dt="2022-05-28T04:54:50.233" v="1063" actId="165"/>
          <ac:grpSpMkLst>
            <pc:docMk/>
            <pc:sldMk cId="0" sldId="445"/>
            <ac:grpSpMk id="70" creationId="{D1C4222C-3F07-4F14-9BF6-4AE08CD8143A}"/>
          </ac:grpSpMkLst>
        </pc:grpChg>
        <pc:grpChg chg="mod">
          <ac:chgData name="Nair, Satish S." userId="af50c098-07d3-4545-ad93-15c24b849386" providerId="ADAL" clId="{3C3F2B72-C333-4699-9AFB-0993838EE1DE}" dt="2022-05-28T04:58:29.813" v="1098" actId="165"/>
          <ac:grpSpMkLst>
            <pc:docMk/>
            <pc:sldMk cId="0" sldId="445"/>
            <ac:grpSpMk id="83" creationId="{00000000-0000-0000-0000-000000000000}"/>
          </ac:grpSpMkLst>
        </pc:grpChg>
        <pc:grpChg chg="mod">
          <ac:chgData name="Nair, Satish S." userId="af50c098-07d3-4545-ad93-15c24b849386" providerId="ADAL" clId="{3C3F2B72-C333-4699-9AFB-0993838EE1DE}" dt="2022-05-28T04:54:50.233" v="1063" actId="165"/>
          <ac:grpSpMkLst>
            <pc:docMk/>
            <pc:sldMk cId="0" sldId="445"/>
            <ac:grpSpMk id="106" creationId="{59EE94FE-7522-45C5-B641-E77465C71C9E}"/>
          </ac:grpSpMkLst>
        </pc:grpChg>
        <pc:grpChg chg="del mod topLvl">
          <ac:chgData name="Nair, Satish S." userId="af50c098-07d3-4545-ad93-15c24b849386" providerId="ADAL" clId="{3C3F2B72-C333-4699-9AFB-0993838EE1DE}" dt="2022-05-28T04:56:12.928" v="1075" actId="478"/>
          <ac:grpSpMkLst>
            <pc:docMk/>
            <pc:sldMk cId="0" sldId="445"/>
            <ac:grpSpMk id="140" creationId="{FD646D66-EF8E-4C1F-BB1A-A4F74FB38503}"/>
          </ac:grpSpMkLst>
        </pc:grpChg>
        <pc:grpChg chg="mod">
          <ac:chgData name="Nair, Satish S." userId="af50c098-07d3-4545-ad93-15c24b849386" providerId="ADAL" clId="{3C3F2B72-C333-4699-9AFB-0993838EE1DE}" dt="2022-05-28T04:54:50.233" v="1063" actId="165"/>
          <ac:grpSpMkLst>
            <pc:docMk/>
            <pc:sldMk cId="0" sldId="445"/>
            <ac:grpSpMk id="144" creationId="{31997F36-54FE-40C7-B5B4-4984F7BA6F37}"/>
          </ac:grpSpMkLst>
        </pc:grpChg>
        <pc:grpChg chg="add mod">
          <ac:chgData name="Nair, Satish S." userId="af50c098-07d3-4545-ad93-15c24b849386" providerId="ADAL" clId="{3C3F2B72-C333-4699-9AFB-0993838EE1DE}" dt="2022-05-28T04:59:38.524" v="1114" actId="164"/>
          <ac:grpSpMkLst>
            <pc:docMk/>
            <pc:sldMk cId="0" sldId="445"/>
            <ac:grpSpMk id="154" creationId="{5EEB4741-2463-493D-860D-3AAF7BBB56B1}"/>
          </ac:grpSpMkLst>
        </pc:grpChg>
        <pc:grpChg chg="mod">
          <ac:chgData name="Nair, Satish S." userId="af50c098-07d3-4545-ad93-15c24b849386" providerId="ADAL" clId="{3C3F2B72-C333-4699-9AFB-0993838EE1DE}" dt="2022-05-28T04:58:50.323" v="1101"/>
          <ac:grpSpMkLst>
            <pc:docMk/>
            <pc:sldMk cId="0" sldId="445"/>
            <ac:grpSpMk id="157" creationId="{1A5EDB45-A287-4350-8D7C-280C25F76297}"/>
          </ac:grpSpMkLst>
        </pc:grpChg>
        <pc:picChg chg="mod">
          <ac:chgData name="Nair, Satish S." userId="af50c098-07d3-4545-ad93-15c24b849386" providerId="ADAL" clId="{3C3F2B72-C333-4699-9AFB-0993838EE1DE}" dt="2022-05-28T04:58:29.813" v="1098" actId="165"/>
          <ac:picMkLst>
            <pc:docMk/>
            <pc:sldMk cId="0" sldId="445"/>
            <ac:picMk id="80" creationId="{00000000-0000-0000-0000-000000000000}"/>
          </ac:picMkLst>
        </pc:picChg>
        <pc:picChg chg="del mod topLvl">
          <ac:chgData name="Nair, Satish S." userId="af50c098-07d3-4545-ad93-15c24b849386" providerId="ADAL" clId="{3C3F2B72-C333-4699-9AFB-0993838EE1DE}" dt="2022-05-28T04:54:59.369" v="1064" actId="478"/>
          <ac:picMkLst>
            <pc:docMk/>
            <pc:sldMk cId="0" sldId="445"/>
            <ac:picMk id="120" creationId="{3E5B9348-1DAF-40E5-97DB-AD9397A83364}"/>
          </ac:picMkLst>
        </pc:picChg>
        <pc:cxnChg chg="mod">
          <ac:chgData name="Nair, Satish S." userId="af50c098-07d3-4545-ad93-15c24b849386" providerId="ADAL" clId="{3C3F2B72-C333-4699-9AFB-0993838EE1DE}" dt="2022-05-28T04:58:29.813" v="1098" actId="165"/>
          <ac:cxnSpMkLst>
            <pc:docMk/>
            <pc:sldMk cId="0" sldId="445"/>
            <ac:cxnSpMk id="41" creationId="{61179C08-1A2F-4808-A084-5B5A8B1C60EA}"/>
          </ac:cxnSpMkLst>
        </pc:cxnChg>
        <pc:cxnChg chg="mod">
          <ac:chgData name="Nair, Satish S." userId="af50c098-07d3-4545-ad93-15c24b849386" providerId="ADAL" clId="{3C3F2B72-C333-4699-9AFB-0993838EE1DE}" dt="2022-05-28T04:58:29.813" v="1098" actId="165"/>
          <ac:cxnSpMkLst>
            <pc:docMk/>
            <pc:sldMk cId="0" sldId="445"/>
            <ac:cxnSpMk id="43" creationId="{F3A3B9BA-711A-4406-9F4C-708008F40C39}"/>
          </ac:cxnSpMkLst>
        </pc:cxnChg>
        <pc:cxnChg chg="mod">
          <ac:chgData name="Nair, Satish S." userId="af50c098-07d3-4545-ad93-15c24b849386" providerId="ADAL" clId="{3C3F2B72-C333-4699-9AFB-0993838EE1DE}" dt="2022-05-28T04:58:29.813" v="1098" actId="165"/>
          <ac:cxnSpMkLst>
            <pc:docMk/>
            <pc:sldMk cId="0" sldId="445"/>
            <ac:cxnSpMk id="44" creationId="{ABCBBA89-0540-4EA4-9C0B-79194A433D93}"/>
          </ac:cxnSpMkLst>
        </pc:cxnChg>
        <pc:cxnChg chg="mod">
          <ac:chgData name="Nair, Satish S." userId="af50c098-07d3-4545-ad93-15c24b849386" providerId="ADAL" clId="{3C3F2B72-C333-4699-9AFB-0993838EE1DE}" dt="2022-05-28T04:58:29.813" v="1098" actId="165"/>
          <ac:cxnSpMkLst>
            <pc:docMk/>
            <pc:sldMk cId="0" sldId="445"/>
            <ac:cxnSpMk id="45" creationId="{7FF07D58-72D8-4389-93CE-413ADAFAC2EA}"/>
          </ac:cxnSpMkLst>
        </pc:cxnChg>
        <pc:cxnChg chg="mod">
          <ac:chgData name="Nair, Satish S." userId="af50c098-07d3-4545-ad93-15c24b849386" providerId="ADAL" clId="{3C3F2B72-C333-4699-9AFB-0993838EE1DE}" dt="2022-05-28T04:58:29.813" v="1098" actId="165"/>
          <ac:cxnSpMkLst>
            <pc:docMk/>
            <pc:sldMk cId="0" sldId="445"/>
            <ac:cxnSpMk id="46" creationId="{522B5600-DDDB-4867-BCDE-D3ACD5D82FFD}"/>
          </ac:cxnSpMkLst>
        </pc:cxnChg>
        <pc:cxnChg chg="mod">
          <ac:chgData name="Nair, Satish S." userId="af50c098-07d3-4545-ad93-15c24b849386" providerId="ADAL" clId="{3C3F2B72-C333-4699-9AFB-0993838EE1DE}" dt="2022-05-28T04:56:14.498" v="1076" actId="478"/>
          <ac:cxnSpMkLst>
            <pc:docMk/>
            <pc:sldMk cId="0" sldId="445"/>
            <ac:cxnSpMk id="52" creationId="{5101EC0C-EE60-479A-AAAE-3BB1E4196A41}"/>
          </ac:cxnSpMkLst>
        </pc:cxnChg>
        <pc:cxnChg chg="mod">
          <ac:chgData name="Nair, Satish S." userId="af50c098-07d3-4545-ad93-15c24b849386" providerId="ADAL" clId="{3C3F2B72-C333-4699-9AFB-0993838EE1DE}" dt="2022-05-28T04:56:14.498" v="1076" actId="478"/>
          <ac:cxnSpMkLst>
            <pc:docMk/>
            <pc:sldMk cId="0" sldId="445"/>
            <ac:cxnSpMk id="54" creationId="{177A358C-1878-4B1D-A93F-2B548C985042}"/>
          </ac:cxnSpMkLst>
        </pc:cxnChg>
        <pc:cxnChg chg="mod">
          <ac:chgData name="Nair, Satish S." userId="af50c098-07d3-4545-ad93-15c24b849386" providerId="ADAL" clId="{3C3F2B72-C333-4699-9AFB-0993838EE1DE}" dt="2022-05-28T04:56:14.498" v="1076" actId="478"/>
          <ac:cxnSpMkLst>
            <pc:docMk/>
            <pc:sldMk cId="0" sldId="445"/>
            <ac:cxnSpMk id="55" creationId="{258CFB9D-4829-45DA-80BD-DE8D50415593}"/>
          </ac:cxnSpMkLst>
        </pc:cxnChg>
        <pc:cxnChg chg="mod">
          <ac:chgData name="Nair, Satish S." userId="af50c098-07d3-4545-ad93-15c24b849386" providerId="ADAL" clId="{3C3F2B72-C333-4699-9AFB-0993838EE1DE}" dt="2022-05-28T04:56:14.498" v="1076" actId="478"/>
          <ac:cxnSpMkLst>
            <pc:docMk/>
            <pc:sldMk cId="0" sldId="445"/>
            <ac:cxnSpMk id="56" creationId="{017DC618-4854-4FD3-B944-36DBED6489AB}"/>
          </ac:cxnSpMkLst>
        </pc:cxnChg>
        <pc:cxnChg chg="mod">
          <ac:chgData name="Nair, Satish S." userId="af50c098-07d3-4545-ad93-15c24b849386" providerId="ADAL" clId="{3C3F2B72-C333-4699-9AFB-0993838EE1DE}" dt="2022-05-28T04:56:14.498" v="1076" actId="478"/>
          <ac:cxnSpMkLst>
            <pc:docMk/>
            <pc:sldMk cId="0" sldId="445"/>
            <ac:cxnSpMk id="57" creationId="{9271B75A-CE55-4867-AF98-34CDB8E21394}"/>
          </ac:cxnSpMkLst>
        </pc:cxnChg>
        <pc:cxnChg chg="mod">
          <ac:chgData name="Nair, Satish S." userId="af50c098-07d3-4545-ad93-15c24b849386" providerId="ADAL" clId="{3C3F2B72-C333-4699-9AFB-0993838EE1DE}" dt="2022-05-28T04:54:50.233" v="1063" actId="165"/>
          <ac:cxnSpMkLst>
            <pc:docMk/>
            <pc:sldMk cId="0" sldId="445"/>
            <ac:cxnSpMk id="63" creationId="{8732F8D6-B9A8-4D92-902D-4C50AC3CF824}"/>
          </ac:cxnSpMkLst>
        </pc:cxnChg>
        <pc:cxnChg chg="mod">
          <ac:chgData name="Nair, Satish S." userId="af50c098-07d3-4545-ad93-15c24b849386" providerId="ADAL" clId="{3C3F2B72-C333-4699-9AFB-0993838EE1DE}" dt="2022-05-28T04:54:50.233" v="1063" actId="165"/>
          <ac:cxnSpMkLst>
            <pc:docMk/>
            <pc:sldMk cId="0" sldId="445"/>
            <ac:cxnSpMk id="64" creationId="{FB9E6586-DE37-40D1-856B-F9E9A7236A7F}"/>
          </ac:cxnSpMkLst>
        </pc:cxnChg>
        <pc:cxnChg chg="mod">
          <ac:chgData name="Nair, Satish S." userId="af50c098-07d3-4545-ad93-15c24b849386" providerId="ADAL" clId="{3C3F2B72-C333-4699-9AFB-0993838EE1DE}" dt="2022-05-28T04:55:06.468" v="1065" actId="478"/>
          <ac:cxnSpMkLst>
            <pc:docMk/>
            <pc:sldMk cId="0" sldId="445"/>
            <ac:cxnSpMk id="69" creationId="{228F660F-B850-4FF3-86DF-53A24C5DDCE3}"/>
          </ac:cxnSpMkLst>
        </pc:cxnChg>
        <pc:cxnChg chg="mod">
          <ac:chgData name="Nair, Satish S." userId="af50c098-07d3-4545-ad93-15c24b849386" providerId="ADAL" clId="{3C3F2B72-C333-4699-9AFB-0993838EE1DE}" dt="2022-05-28T04:55:06.468" v="1065" actId="478"/>
          <ac:cxnSpMkLst>
            <pc:docMk/>
            <pc:sldMk cId="0" sldId="445"/>
            <ac:cxnSpMk id="71" creationId="{329936FA-39DB-4C67-A334-9E3D0F87C31E}"/>
          </ac:cxnSpMkLst>
        </pc:cxnChg>
        <pc:cxnChg chg="mod">
          <ac:chgData name="Nair, Satish S." userId="af50c098-07d3-4545-ad93-15c24b849386" providerId="ADAL" clId="{3C3F2B72-C333-4699-9AFB-0993838EE1DE}" dt="2022-05-28T04:55:06.468" v="1065" actId="478"/>
          <ac:cxnSpMkLst>
            <pc:docMk/>
            <pc:sldMk cId="0" sldId="445"/>
            <ac:cxnSpMk id="72" creationId="{525DA84D-AC55-41B9-85AD-C7B6FB4734E1}"/>
          </ac:cxnSpMkLst>
        </pc:cxnChg>
        <pc:cxnChg chg="mod">
          <ac:chgData name="Nair, Satish S." userId="af50c098-07d3-4545-ad93-15c24b849386" providerId="ADAL" clId="{3C3F2B72-C333-4699-9AFB-0993838EE1DE}" dt="2022-05-28T04:58:29.813" v="1098" actId="165"/>
          <ac:cxnSpMkLst>
            <pc:docMk/>
            <pc:sldMk cId="0" sldId="445"/>
            <ac:cxnSpMk id="73" creationId="{00000000-0000-0000-0000-000000000000}"/>
          </ac:cxnSpMkLst>
        </pc:cxnChg>
        <pc:cxnChg chg="mod">
          <ac:chgData name="Nair, Satish S." userId="af50c098-07d3-4545-ad93-15c24b849386" providerId="ADAL" clId="{3C3F2B72-C333-4699-9AFB-0993838EE1DE}" dt="2022-05-28T04:58:29.813" v="1098" actId="165"/>
          <ac:cxnSpMkLst>
            <pc:docMk/>
            <pc:sldMk cId="0" sldId="445"/>
            <ac:cxnSpMk id="74" creationId="{00000000-0000-0000-0000-000000000000}"/>
          </ac:cxnSpMkLst>
        </pc:cxnChg>
        <pc:cxnChg chg="mod">
          <ac:chgData name="Nair, Satish S." userId="af50c098-07d3-4545-ad93-15c24b849386" providerId="ADAL" clId="{3C3F2B72-C333-4699-9AFB-0993838EE1DE}" dt="2022-05-28T04:58:29.813" v="1098" actId="165"/>
          <ac:cxnSpMkLst>
            <pc:docMk/>
            <pc:sldMk cId="0" sldId="445"/>
            <ac:cxnSpMk id="75" creationId="{00000000-0000-0000-0000-000000000000}"/>
          </ac:cxnSpMkLst>
        </pc:cxnChg>
        <pc:cxnChg chg="mod">
          <ac:chgData name="Nair, Satish S." userId="af50c098-07d3-4545-ad93-15c24b849386" providerId="ADAL" clId="{3C3F2B72-C333-4699-9AFB-0993838EE1DE}" dt="2022-05-28T04:58:29.813" v="1098" actId="165"/>
          <ac:cxnSpMkLst>
            <pc:docMk/>
            <pc:sldMk cId="0" sldId="445"/>
            <ac:cxnSpMk id="76" creationId="{00000000-0000-0000-0000-000000000000}"/>
          </ac:cxnSpMkLst>
        </pc:cxnChg>
        <pc:cxnChg chg="mod">
          <ac:chgData name="Nair, Satish S." userId="af50c098-07d3-4545-ad93-15c24b849386" providerId="ADAL" clId="{3C3F2B72-C333-4699-9AFB-0993838EE1DE}" dt="2022-05-28T04:58:29.813" v="1098" actId="165"/>
          <ac:cxnSpMkLst>
            <pc:docMk/>
            <pc:sldMk cId="0" sldId="445"/>
            <ac:cxnSpMk id="77" creationId="{00000000-0000-0000-0000-000000000000}"/>
          </ac:cxnSpMkLst>
        </pc:cxnChg>
        <pc:cxnChg chg="mod">
          <ac:chgData name="Nair, Satish S." userId="af50c098-07d3-4545-ad93-15c24b849386" providerId="ADAL" clId="{3C3F2B72-C333-4699-9AFB-0993838EE1DE}" dt="2022-05-28T04:58:29.813" v="1098" actId="165"/>
          <ac:cxnSpMkLst>
            <pc:docMk/>
            <pc:sldMk cId="0" sldId="445"/>
            <ac:cxnSpMk id="78" creationId="{00000000-0000-0000-0000-000000000000}"/>
          </ac:cxnSpMkLst>
        </pc:cxnChg>
        <pc:cxnChg chg="mod">
          <ac:chgData name="Nair, Satish S." userId="af50c098-07d3-4545-ad93-15c24b849386" providerId="ADAL" clId="{3C3F2B72-C333-4699-9AFB-0993838EE1DE}" dt="2022-05-28T04:58:29.813" v="1098" actId="165"/>
          <ac:cxnSpMkLst>
            <pc:docMk/>
            <pc:sldMk cId="0" sldId="445"/>
            <ac:cxnSpMk id="79" creationId="{00000000-0000-0000-0000-000000000000}"/>
          </ac:cxnSpMkLst>
        </pc:cxnChg>
        <pc:cxnChg chg="mod">
          <ac:chgData name="Nair, Satish S." userId="af50c098-07d3-4545-ad93-15c24b849386" providerId="ADAL" clId="{3C3F2B72-C333-4699-9AFB-0993838EE1DE}" dt="2022-05-28T04:58:29.813" v="1098" actId="165"/>
          <ac:cxnSpMkLst>
            <pc:docMk/>
            <pc:sldMk cId="0" sldId="445"/>
            <ac:cxnSpMk id="82" creationId="{00000000-0000-0000-0000-000000000000}"/>
          </ac:cxnSpMkLst>
        </pc:cxnChg>
        <pc:cxnChg chg="mod">
          <ac:chgData name="Nair, Satish S." userId="af50c098-07d3-4545-ad93-15c24b849386" providerId="ADAL" clId="{3C3F2B72-C333-4699-9AFB-0993838EE1DE}" dt="2022-05-28T04:58:29.813" v="1098" actId="165"/>
          <ac:cxnSpMkLst>
            <pc:docMk/>
            <pc:sldMk cId="0" sldId="445"/>
            <ac:cxnSpMk id="86" creationId="{00000000-0000-0000-0000-000000000000}"/>
          </ac:cxnSpMkLst>
        </pc:cxnChg>
        <pc:cxnChg chg="mod">
          <ac:chgData name="Nair, Satish S." userId="af50c098-07d3-4545-ad93-15c24b849386" providerId="ADAL" clId="{3C3F2B72-C333-4699-9AFB-0993838EE1DE}" dt="2022-05-28T04:58:29.813" v="1098" actId="165"/>
          <ac:cxnSpMkLst>
            <pc:docMk/>
            <pc:sldMk cId="0" sldId="445"/>
            <ac:cxnSpMk id="87" creationId="{00000000-0000-0000-0000-000000000000}"/>
          </ac:cxnSpMkLst>
        </pc:cxnChg>
        <pc:cxnChg chg="mod">
          <ac:chgData name="Nair, Satish S." userId="af50c098-07d3-4545-ad93-15c24b849386" providerId="ADAL" clId="{3C3F2B72-C333-4699-9AFB-0993838EE1DE}" dt="2022-05-28T04:58:29.813" v="1098" actId="165"/>
          <ac:cxnSpMkLst>
            <pc:docMk/>
            <pc:sldMk cId="0" sldId="445"/>
            <ac:cxnSpMk id="88" creationId="{00000000-0000-0000-0000-000000000000}"/>
          </ac:cxnSpMkLst>
        </pc:cxnChg>
        <pc:cxnChg chg="mod topLvl">
          <ac:chgData name="Nair, Satish S." userId="af50c098-07d3-4545-ad93-15c24b849386" providerId="ADAL" clId="{3C3F2B72-C333-4699-9AFB-0993838EE1DE}" dt="2022-05-28T04:59:38.524" v="1114" actId="164"/>
          <ac:cxnSpMkLst>
            <pc:docMk/>
            <pc:sldMk cId="0" sldId="445"/>
            <ac:cxnSpMk id="95" creationId="{00000000-0000-0000-0000-000000000000}"/>
          </ac:cxnSpMkLst>
        </pc:cxnChg>
        <pc:cxnChg chg="mod">
          <ac:chgData name="Nair, Satish S." userId="af50c098-07d3-4545-ad93-15c24b849386" providerId="ADAL" clId="{3C3F2B72-C333-4699-9AFB-0993838EE1DE}" dt="2022-05-28T04:55:06.468" v="1065" actId="478"/>
          <ac:cxnSpMkLst>
            <pc:docMk/>
            <pc:sldMk cId="0" sldId="445"/>
            <ac:cxnSpMk id="96" creationId="{64196EFF-2C4C-4754-A713-3E7EEA32B7F6}"/>
          </ac:cxnSpMkLst>
        </pc:cxnChg>
        <pc:cxnChg chg="mod topLvl">
          <ac:chgData name="Nair, Satish S." userId="af50c098-07d3-4545-ad93-15c24b849386" providerId="ADAL" clId="{3C3F2B72-C333-4699-9AFB-0993838EE1DE}" dt="2022-05-28T04:59:38.524" v="1114" actId="164"/>
          <ac:cxnSpMkLst>
            <pc:docMk/>
            <pc:sldMk cId="0" sldId="445"/>
            <ac:cxnSpMk id="97" creationId="{00000000-0000-0000-0000-000000000000}"/>
          </ac:cxnSpMkLst>
        </pc:cxnChg>
        <pc:cxnChg chg="mod">
          <ac:chgData name="Nair, Satish S." userId="af50c098-07d3-4545-ad93-15c24b849386" providerId="ADAL" clId="{3C3F2B72-C333-4699-9AFB-0993838EE1DE}" dt="2022-05-28T04:58:29.813" v="1098" actId="165"/>
          <ac:cxnSpMkLst>
            <pc:docMk/>
            <pc:sldMk cId="0" sldId="445"/>
            <ac:cxnSpMk id="98" creationId="{00000000-0000-0000-0000-000000000000}"/>
          </ac:cxnSpMkLst>
        </pc:cxnChg>
        <pc:cxnChg chg="mod">
          <ac:chgData name="Nair, Satish S." userId="af50c098-07d3-4545-ad93-15c24b849386" providerId="ADAL" clId="{3C3F2B72-C333-4699-9AFB-0993838EE1DE}" dt="2022-05-28T04:55:06.468" v="1065" actId="478"/>
          <ac:cxnSpMkLst>
            <pc:docMk/>
            <pc:sldMk cId="0" sldId="445"/>
            <ac:cxnSpMk id="100" creationId="{678DF8F2-EF8E-4678-9A2D-113AD14292B3}"/>
          </ac:cxnSpMkLst>
        </pc:cxnChg>
        <pc:cxnChg chg="mod">
          <ac:chgData name="Nair, Satish S." userId="af50c098-07d3-4545-ad93-15c24b849386" providerId="ADAL" clId="{3C3F2B72-C333-4699-9AFB-0993838EE1DE}" dt="2022-05-28T04:54:50.233" v="1063" actId="165"/>
          <ac:cxnSpMkLst>
            <pc:docMk/>
            <pc:sldMk cId="0" sldId="445"/>
            <ac:cxnSpMk id="103" creationId="{18D6A480-EC16-4257-A83B-9D8CA364F567}"/>
          </ac:cxnSpMkLst>
        </pc:cxnChg>
        <pc:cxnChg chg="mod">
          <ac:chgData name="Nair, Satish S." userId="af50c098-07d3-4545-ad93-15c24b849386" providerId="ADAL" clId="{3C3F2B72-C333-4699-9AFB-0993838EE1DE}" dt="2022-05-28T04:55:06.468" v="1065" actId="478"/>
          <ac:cxnSpMkLst>
            <pc:docMk/>
            <pc:sldMk cId="0" sldId="445"/>
            <ac:cxnSpMk id="105" creationId="{2DAFC857-988D-4BD1-B944-B0F59B36AB50}"/>
          </ac:cxnSpMkLst>
        </pc:cxnChg>
        <pc:cxnChg chg="mod">
          <ac:chgData name="Nair, Satish S." userId="af50c098-07d3-4545-ad93-15c24b849386" providerId="ADAL" clId="{3C3F2B72-C333-4699-9AFB-0993838EE1DE}" dt="2022-05-28T04:55:06.468" v="1065" actId="478"/>
          <ac:cxnSpMkLst>
            <pc:docMk/>
            <pc:sldMk cId="0" sldId="445"/>
            <ac:cxnSpMk id="107" creationId="{1E789CB1-447D-4C9D-8BAB-FD50FD525CCB}"/>
          </ac:cxnSpMkLst>
        </pc:cxnChg>
        <pc:cxnChg chg="mod">
          <ac:chgData name="Nair, Satish S." userId="af50c098-07d3-4545-ad93-15c24b849386" providerId="ADAL" clId="{3C3F2B72-C333-4699-9AFB-0993838EE1DE}" dt="2022-05-28T04:55:06.468" v="1065" actId="478"/>
          <ac:cxnSpMkLst>
            <pc:docMk/>
            <pc:sldMk cId="0" sldId="445"/>
            <ac:cxnSpMk id="108" creationId="{F6D3928A-02AC-4150-B82F-7095F0044029}"/>
          </ac:cxnSpMkLst>
        </pc:cxnChg>
        <pc:cxnChg chg="mod">
          <ac:chgData name="Nair, Satish S." userId="af50c098-07d3-4545-ad93-15c24b849386" providerId="ADAL" clId="{3C3F2B72-C333-4699-9AFB-0993838EE1DE}" dt="2022-05-28T04:55:06.468" v="1065" actId="478"/>
          <ac:cxnSpMkLst>
            <pc:docMk/>
            <pc:sldMk cId="0" sldId="445"/>
            <ac:cxnSpMk id="109" creationId="{DDD33DE9-AA65-4194-A4C4-2F38A591DF9B}"/>
          </ac:cxnSpMkLst>
        </pc:cxnChg>
        <pc:cxnChg chg="mod">
          <ac:chgData name="Nair, Satish S." userId="af50c098-07d3-4545-ad93-15c24b849386" providerId="ADAL" clId="{3C3F2B72-C333-4699-9AFB-0993838EE1DE}" dt="2022-05-28T04:55:06.468" v="1065" actId="478"/>
          <ac:cxnSpMkLst>
            <pc:docMk/>
            <pc:sldMk cId="0" sldId="445"/>
            <ac:cxnSpMk id="110" creationId="{A30738DE-0381-46A6-9AB0-E3B1FF601AE3}"/>
          </ac:cxnSpMkLst>
        </pc:cxnChg>
        <pc:cxnChg chg="mod">
          <ac:chgData name="Nair, Satish S." userId="af50c098-07d3-4545-ad93-15c24b849386" providerId="ADAL" clId="{3C3F2B72-C333-4699-9AFB-0993838EE1DE}" dt="2022-05-28T04:54:50.233" v="1063" actId="165"/>
          <ac:cxnSpMkLst>
            <pc:docMk/>
            <pc:sldMk cId="0" sldId="445"/>
            <ac:cxnSpMk id="113" creationId="{979CE01C-FBEF-4284-98E9-8B9FE3A42DED}"/>
          </ac:cxnSpMkLst>
        </pc:cxnChg>
        <pc:cxnChg chg="mod">
          <ac:chgData name="Nair, Satish S." userId="af50c098-07d3-4545-ad93-15c24b849386" providerId="ADAL" clId="{3C3F2B72-C333-4699-9AFB-0993838EE1DE}" dt="2022-05-28T04:54:50.233" v="1063" actId="165"/>
          <ac:cxnSpMkLst>
            <pc:docMk/>
            <pc:sldMk cId="0" sldId="445"/>
            <ac:cxnSpMk id="114" creationId="{C471B73F-AEC7-4A1B-A2DC-02D00E7DF705}"/>
          </ac:cxnSpMkLst>
        </pc:cxnChg>
        <pc:cxnChg chg="del mod topLvl">
          <ac:chgData name="Nair, Satish S." userId="af50c098-07d3-4545-ad93-15c24b849386" providerId="ADAL" clId="{3C3F2B72-C333-4699-9AFB-0993838EE1DE}" dt="2022-05-28T04:54:59.369" v="1064" actId="478"/>
          <ac:cxnSpMkLst>
            <pc:docMk/>
            <pc:sldMk cId="0" sldId="445"/>
            <ac:cxnSpMk id="121" creationId="{AC6DFB73-74AF-4300-A551-27D1275A4B72}"/>
          </ac:cxnSpMkLst>
        </pc:cxnChg>
        <pc:cxnChg chg="del mod topLvl">
          <ac:chgData name="Nair, Satish S." userId="af50c098-07d3-4545-ad93-15c24b849386" providerId="ADAL" clId="{3C3F2B72-C333-4699-9AFB-0993838EE1DE}" dt="2022-05-28T04:54:59.369" v="1064" actId="478"/>
          <ac:cxnSpMkLst>
            <pc:docMk/>
            <pc:sldMk cId="0" sldId="445"/>
            <ac:cxnSpMk id="123" creationId="{E166266A-41B8-4F54-B68F-E1B0991173A3}"/>
          </ac:cxnSpMkLst>
        </pc:cxnChg>
        <pc:cxnChg chg="del mod topLvl">
          <ac:chgData name="Nair, Satish S." userId="af50c098-07d3-4545-ad93-15c24b849386" providerId="ADAL" clId="{3C3F2B72-C333-4699-9AFB-0993838EE1DE}" dt="2022-05-28T04:54:59.369" v="1064" actId="478"/>
          <ac:cxnSpMkLst>
            <pc:docMk/>
            <pc:sldMk cId="0" sldId="445"/>
            <ac:cxnSpMk id="127" creationId="{77D972A7-5501-4C28-920E-18655FEA14D6}"/>
          </ac:cxnSpMkLst>
        </pc:cxnChg>
        <pc:cxnChg chg="del mod topLvl">
          <ac:chgData name="Nair, Satish S." userId="af50c098-07d3-4545-ad93-15c24b849386" providerId="ADAL" clId="{3C3F2B72-C333-4699-9AFB-0993838EE1DE}" dt="2022-05-28T04:54:59.369" v="1064" actId="478"/>
          <ac:cxnSpMkLst>
            <pc:docMk/>
            <pc:sldMk cId="0" sldId="445"/>
            <ac:cxnSpMk id="128" creationId="{FA2CEFF2-FDC4-4397-B71A-1023937BEA8E}"/>
          </ac:cxnSpMkLst>
        </pc:cxnChg>
        <pc:cxnChg chg="del mod topLvl">
          <ac:chgData name="Nair, Satish S." userId="af50c098-07d3-4545-ad93-15c24b849386" providerId="ADAL" clId="{3C3F2B72-C333-4699-9AFB-0993838EE1DE}" dt="2022-05-28T04:54:59.369" v="1064" actId="478"/>
          <ac:cxnSpMkLst>
            <pc:docMk/>
            <pc:sldMk cId="0" sldId="445"/>
            <ac:cxnSpMk id="129" creationId="{24156A74-E050-4921-8F89-948FA28A673B}"/>
          </ac:cxnSpMkLst>
        </pc:cxnChg>
        <pc:cxnChg chg="del mod topLvl">
          <ac:chgData name="Nair, Satish S." userId="af50c098-07d3-4545-ad93-15c24b849386" providerId="ADAL" clId="{3C3F2B72-C333-4699-9AFB-0993838EE1DE}" dt="2022-05-28T04:54:59.369" v="1064" actId="478"/>
          <ac:cxnSpMkLst>
            <pc:docMk/>
            <pc:sldMk cId="0" sldId="445"/>
            <ac:cxnSpMk id="130" creationId="{90D4A412-39AC-42BE-A4E6-9E655DAC9AE0}"/>
          </ac:cxnSpMkLst>
        </pc:cxnChg>
        <pc:cxnChg chg="del mod topLvl">
          <ac:chgData name="Nair, Satish S." userId="af50c098-07d3-4545-ad93-15c24b849386" providerId="ADAL" clId="{3C3F2B72-C333-4699-9AFB-0993838EE1DE}" dt="2022-05-28T04:54:59.369" v="1064" actId="478"/>
          <ac:cxnSpMkLst>
            <pc:docMk/>
            <pc:sldMk cId="0" sldId="445"/>
            <ac:cxnSpMk id="131" creationId="{6BD801DA-F225-4FCD-BD02-C1A81A4B3727}"/>
          </ac:cxnSpMkLst>
        </pc:cxnChg>
        <pc:cxnChg chg="del mod topLvl">
          <ac:chgData name="Nair, Satish S." userId="af50c098-07d3-4545-ad93-15c24b849386" providerId="ADAL" clId="{3C3F2B72-C333-4699-9AFB-0993838EE1DE}" dt="2022-05-28T04:54:59.369" v="1064" actId="478"/>
          <ac:cxnSpMkLst>
            <pc:docMk/>
            <pc:sldMk cId="0" sldId="445"/>
            <ac:cxnSpMk id="132" creationId="{E7275D8E-D787-4E7A-9E74-15323500CE4D}"/>
          </ac:cxnSpMkLst>
        </pc:cxnChg>
        <pc:cxnChg chg="del mod topLvl">
          <ac:chgData name="Nair, Satish S." userId="af50c098-07d3-4545-ad93-15c24b849386" providerId="ADAL" clId="{3C3F2B72-C333-4699-9AFB-0993838EE1DE}" dt="2022-05-28T04:54:59.369" v="1064" actId="478"/>
          <ac:cxnSpMkLst>
            <pc:docMk/>
            <pc:sldMk cId="0" sldId="445"/>
            <ac:cxnSpMk id="133" creationId="{A99AACE1-2A7F-4632-9803-A11DD15F37DE}"/>
          </ac:cxnSpMkLst>
        </pc:cxnChg>
        <pc:cxnChg chg="del mod topLvl">
          <ac:chgData name="Nair, Satish S." userId="af50c098-07d3-4545-ad93-15c24b849386" providerId="ADAL" clId="{3C3F2B72-C333-4699-9AFB-0993838EE1DE}" dt="2022-05-28T04:54:59.369" v="1064" actId="478"/>
          <ac:cxnSpMkLst>
            <pc:docMk/>
            <pc:sldMk cId="0" sldId="445"/>
            <ac:cxnSpMk id="134" creationId="{DD379031-473A-4C38-99D0-346318D5EC80}"/>
          </ac:cxnSpMkLst>
        </pc:cxnChg>
        <pc:cxnChg chg="del mod topLvl">
          <ac:chgData name="Nair, Satish S." userId="af50c098-07d3-4545-ad93-15c24b849386" providerId="ADAL" clId="{3C3F2B72-C333-4699-9AFB-0993838EE1DE}" dt="2022-05-28T04:54:59.369" v="1064" actId="478"/>
          <ac:cxnSpMkLst>
            <pc:docMk/>
            <pc:sldMk cId="0" sldId="445"/>
            <ac:cxnSpMk id="135" creationId="{D3CF0A53-2EAC-479F-9479-7B8E2F4F07B2}"/>
          </ac:cxnSpMkLst>
        </pc:cxnChg>
        <pc:cxnChg chg="del mod topLvl">
          <ac:chgData name="Nair, Satish S." userId="af50c098-07d3-4545-ad93-15c24b849386" providerId="ADAL" clId="{3C3F2B72-C333-4699-9AFB-0993838EE1DE}" dt="2022-05-28T04:54:59.369" v="1064" actId="478"/>
          <ac:cxnSpMkLst>
            <pc:docMk/>
            <pc:sldMk cId="0" sldId="445"/>
            <ac:cxnSpMk id="136" creationId="{2AE86642-CC2A-45EF-9E20-D5E7CB2BEF85}"/>
          </ac:cxnSpMkLst>
        </pc:cxnChg>
        <pc:cxnChg chg="del mod topLvl">
          <ac:chgData name="Nair, Satish S." userId="af50c098-07d3-4545-ad93-15c24b849386" providerId="ADAL" clId="{3C3F2B72-C333-4699-9AFB-0993838EE1DE}" dt="2022-05-28T04:54:59.369" v="1064" actId="478"/>
          <ac:cxnSpMkLst>
            <pc:docMk/>
            <pc:sldMk cId="0" sldId="445"/>
            <ac:cxnSpMk id="137" creationId="{54E8AE32-0175-4F3F-992A-B9935C42306E}"/>
          </ac:cxnSpMkLst>
        </pc:cxnChg>
        <pc:cxnChg chg="mod">
          <ac:chgData name="Nair, Satish S." userId="af50c098-07d3-4545-ad93-15c24b849386" providerId="ADAL" clId="{3C3F2B72-C333-4699-9AFB-0993838EE1DE}" dt="2022-05-28T04:56:12.928" v="1075" actId="478"/>
          <ac:cxnSpMkLst>
            <pc:docMk/>
            <pc:sldMk cId="0" sldId="445"/>
            <ac:cxnSpMk id="145" creationId="{D90C6AD6-B6A7-49FB-A55E-19179C965B68}"/>
          </ac:cxnSpMkLst>
        </pc:cxnChg>
        <pc:cxnChg chg="mod">
          <ac:chgData name="Nair, Satish S." userId="af50c098-07d3-4545-ad93-15c24b849386" providerId="ADAL" clId="{3C3F2B72-C333-4699-9AFB-0993838EE1DE}" dt="2022-05-28T04:56:12.928" v="1075" actId="478"/>
          <ac:cxnSpMkLst>
            <pc:docMk/>
            <pc:sldMk cId="0" sldId="445"/>
            <ac:cxnSpMk id="146" creationId="{D84A578D-13FF-4E75-A07F-4522920DAC42}"/>
          </ac:cxnSpMkLst>
        </pc:cxnChg>
        <pc:cxnChg chg="mod">
          <ac:chgData name="Nair, Satish S." userId="af50c098-07d3-4545-ad93-15c24b849386" providerId="ADAL" clId="{3C3F2B72-C333-4699-9AFB-0993838EE1DE}" dt="2022-05-28T04:56:12.928" v="1075" actId="478"/>
          <ac:cxnSpMkLst>
            <pc:docMk/>
            <pc:sldMk cId="0" sldId="445"/>
            <ac:cxnSpMk id="147" creationId="{5BF90CB5-EB39-4941-A77E-4BC4039F0349}"/>
          </ac:cxnSpMkLst>
        </pc:cxnChg>
        <pc:cxnChg chg="add mod">
          <ac:chgData name="Nair, Satish S." userId="af50c098-07d3-4545-ad93-15c24b849386" providerId="ADAL" clId="{3C3F2B72-C333-4699-9AFB-0993838EE1DE}" dt="2022-05-28T04:59:38.524" v="1114" actId="164"/>
          <ac:cxnSpMkLst>
            <pc:docMk/>
            <pc:sldMk cId="0" sldId="445"/>
            <ac:cxnSpMk id="148" creationId="{B5E1ABD1-D3A2-4846-857F-1CEC19514551}"/>
          </ac:cxnSpMkLst>
        </pc:cxnChg>
        <pc:cxnChg chg="add mod">
          <ac:chgData name="Nair, Satish S." userId="af50c098-07d3-4545-ad93-15c24b849386" providerId="ADAL" clId="{3C3F2B72-C333-4699-9AFB-0993838EE1DE}" dt="2022-05-28T04:59:38.524" v="1114" actId="164"/>
          <ac:cxnSpMkLst>
            <pc:docMk/>
            <pc:sldMk cId="0" sldId="445"/>
            <ac:cxnSpMk id="153" creationId="{526C2C0C-428E-4319-95E4-F004AC1E7B66}"/>
          </ac:cxnSpMkLst>
        </pc:cxnChg>
        <pc:cxnChg chg="mod">
          <ac:chgData name="Nair, Satish S." userId="af50c098-07d3-4545-ad93-15c24b849386" providerId="ADAL" clId="{3C3F2B72-C333-4699-9AFB-0993838EE1DE}" dt="2022-05-28T04:58:50.323" v="1101"/>
          <ac:cxnSpMkLst>
            <pc:docMk/>
            <pc:sldMk cId="0" sldId="445"/>
            <ac:cxnSpMk id="156" creationId="{EA8D67B6-9832-4455-A50D-8608F6B61B06}"/>
          </ac:cxnSpMkLst>
        </pc:cxnChg>
        <pc:cxnChg chg="mod">
          <ac:chgData name="Nair, Satish S." userId="af50c098-07d3-4545-ad93-15c24b849386" providerId="ADAL" clId="{3C3F2B72-C333-4699-9AFB-0993838EE1DE}" dt="2022-05-28T04:58:50.323" v="1101"/>
          <ac:cxnSpMkLst>
            <pc:docMk/>
            <pc:sldMk cId="0" sldId="445"/>
            <ac:cxnSpMk id="158" creationId="{0B1CE20E-6F52-4E69-A926-7DA8B4549F24}"/>
          </ac:cxnSpMkLst>
        </pc:cxnChg>
        <pc:cxnChg chg="mod">
          <ac:chgData name="Nair, Satish S." userId="af50c098-07d3-4545-ad93-15c24b849386" providerId="ADAL" clId="{3C3F2B72-C333-4699-9AFB-0993838EE1DE}" dt="2022-05-28T04:58:50.323" v="1101"/>
          <ac:cxnSpMkLst>
            <pc:docMk/>
            <pc:sldMk cId="0" sldId="445"/>
            <ac:cxnSpMk id="159" creationId="{C101D185-E131-4EAB-9D1D-DD2F1CD5D326}"/>
          </ac:cxnSpMkLst>
        </pc:cxnChg>
        <pc:cxnChg chg="mod">
          <ac:chgData name="Nair, Satish S." userId="af50c098-07d3-4545-ad93-15c24b849386" providerId="ADAL" clId="{3C3F2B72-C333-4699-9AFB-0993838EE1DE}" dt="2022-05-28T04:58:50.323" v="1101"/>
          <ac:cxnSpMkLst>
            <pc:docMk/>
            <pc:sldMk cId="0" sldId="445"/>
            <ac:cxnSpMk id="160" creationId="{A4B6DFDA-E667-4D3E-9367-F9F8A80FD862}"/>
          </ac:cxnSpMkLst>
        </pc:cxnChg>
        <pc:cxnChg chg="mod">
          <ac:chgData name="Nair, Satish S." userId="af50c098-07d3-4545-ad93-15c24b849386" providerId="ADAL" clId="{3C3F2B72-C333-4699-9AFB-0993838EE1DE}" dt="2022-05-28T04:58:50.323" v="1101"/>
          <ac:cxnSpMkLst>
            <pc:docMk/>
            <pc:sldMk cId="0" sldId="445"/>
            <ac:cxnSpMk id="161" creationId="{23D40629-26EA-4101-A799-ED9FEC6833C8}"/>
          </ac:cxnSpMkLst>
        </pc:cxnChg>
      </pc:sldChg>
      <pc:sldChg chg="addSp modSp add mod">
        <pc:chgData name="Nair, Satish S." userId="af50c098-07d3-4545-ad93-15c24b849386" providerId="ADAL" clId="{3C3F2B72-C333-4699-9AFB-0993838EE1DE}" dt="2022-05-28T05:28:48.770" v="4116" actId="113"/>
        <pc:sldMkLst>
          <pc:docMk/>
          <pc:sldMk cId="2718160082" sldId="446"/>
        </pc:sldMkLst>
        <pc:spChg chg="mod">
          <ac:chgData name="Nair, Satish S." userId="af50c098-07d3-4545-ad93-15c24b849386" providerId="ADAL" clId="{3C3F2B72-C333-4699-9AFB-0993838EE1DE}" dt="2022-05-28T05:28:13.569" v="4108" actId="14100"/>
          <ac:spMkLst>
            <pc:docMk/>
            <pc:sldMk cId="2718160082" sldId="446"/>
            <ac:spMk id="3" creationId="{866D53AA-379E-4382-9AAE-1DAC0FB47338}"/>
          </ac:spMkLst>
        </pc:spChg>
        <pc:spChg chg="mod">
          <ac:chgData name="Nair, Satish S." userId="af50c098-07d3-4545-ad93-15c24b849386" providerId="ADAL" clId="{3C3F2B72-C333-4699-9AFB-0993838EE1DE}" dt="2022-05-28T05:11:09.651" v="2352" actId="20577"/>
          <ac:spMkLst>
            <pc:docMk/>
            <pc:sldMk cId="2718160082" sldId="446"/>
            <ac:spMk id="4" creationId="{380F5BF7-DDC8-47F4-A104-478AAC13CA89}"/>
          </ac:spMkLst>
        </pc:spChg>
        <pc:spChg chg="mod">
          <ac:chgData name="Nair, Satish S." userId="af50c098-07d3-4545-ad93-15c24b849386" providerId="ADAL" clId="{3C3F2B72-C333-4699-9AFB-0993838EE1DE}" dt="2022-05-28T05:28:20.978" v="4110" actId="14100"/>
          <ac:spMkLst>
            <pc:docMk/>
            <pc:sldMk cId="2718160082" sldId="446"/>
            <ac:spMk id="99" creationId="{F0D5F6AF-080A-4501-A99F-36E570637286}"/>
          </ac:spMkLst>
        </pc:spChg>
        <pc:spChg chg="mod">
          <ac:chgData name="Nair, Satish S." userId="af50c098-07d3-4545-ad93-15c24b849386" providerId="ADAL" clId="{3C3F2B72-C333-4699-9AFB-0993838EE1DE}" dt="2022-05-28T05:28:29.657" v="4112" actId="14100"/>
          <ac:spMkLst>
            <pc:docMk/>
            <pc:sldMk cId="2718160082" sldId="446"/>
            <ac:spMk id="115" creationId="{FBF49C6F-3CF7-4DE9-A914-81C132A28491}"/>
          </ac:spMkLst>
        </pc:spChg>
        <pc:spChg chg="mod">
          <ac:chgData name="Nair, Satish S." userId="af50c098-07d3-4545-ad93-15c24b849386" providerId="ADAL" clId="{3C3F2B72-C333-4699-9AFB-0993838EE1DE}" dt="2022-05-28T05:28:44.094" v="4115" actId="14100"/>
          <ac:spMkLst>
            <pc:docMk/>
            <pc:sldMk cId="2718160082" sldId="446"/>
            <ac:spMk id="116" creationId="{B2DC1549-653F-41AE-8998-C8619F4B4A7A}"/>
          </ac:spMkLst>
        </pc:spChg>
        <pc:spChg chg="mod">
          <ac:chgData name="Nair, Satish S." userId="af50c098-07d3-4545-ad93-15c24b849386" providerId="ADAL" clId="{3C3F2B72-C333-4699-9AFB-0993838EE1DE}" dt="2022-05-28T05:28:48.770" v="4116" actId="113"/>
          <ac:spMkLst>
            <pc:docMk/>
            <pc:sldMk cId="2718160082" sldId="446"/>
            <ac:spMk id="117" creationId="{5A4DBD6A-12EA-420E-8931-EB7F148E7169}"/>
          </ac:spMkLst>
        </pc:spChg>
        <pc:spChg chg="add mod">
          <ac:chgData name="Nair, Satish S." userId="af50c098-07d3-4545-ad93-15c24b849386" providerId="ADAL" clId="{3C3F2B72-C333-4699-9AFB-0993838EE1DE}" dt="2022-05-28T05:10:34.622" v="2259" actId="14100"/>
          <ac:spMkLst>
            <pc:docMk/>
            <pc:sldMk cId="2718160082" sldId="446"/>
            <ac:spMk id="124" creationId="{7DA0C608-1B78-405E-9D73-06B49D70E6AE}"/>
          </ac:spMkLst>
        </pc:spChg>
        <pc:picChg chg="mod">
          <ac:chgData name="Nair, Satish S." userId="af50c098-07d3-4545-ad93-15c24b849386" providerId="ADAL" clId="{3C3F2B72-C333-4699-9AFB-0993838EE1DE}" dt="2022-05-28T05:28:32.456" v="4113" actId="1076"/>
          <ac:picMkLst>
            <pc:docMk/>
            <pc:sldMk cId="2718160082" sldId="446"/>
            <ac:picMk id="120" creationId="{3E5B9348-1DAF-40E5-97DB-AD9397A83364}"/>
          </ac:picMkLst>
        </pc:picChg>
      </pc:sldChg>
      <pc:sldChg chg="addSp delSp modSp add del">
        <pc:chgData name="Nair, Satish S." userId="af50c098-07d3-4545-ad93-15c24b849386" providerId="ADAL" clId="{3C3F2B72-C333-4699-9AFB-0993838EE1DE}" dt="2022-05-28T05:11:22.725" v="2353" actId="2696"/>
        <pc:sldMkLst>
          <pc:docMk/>
          <pc:sldMk cId="1297639990" sldId="447"/>
        </pc:sldMkLst>
        <pc:spChg chg="mod topLvl">
          <ac:chgData name="Nair, Satish S." userId="af50c098-07d3-4545-ad93-15c24b849386" providerId="ADAL" clId="{3C3F2B72-C333-4699-9AFB-0993838EE1DE}" dt="2022-05-28T05:08:36.581" v="2013" actId="164"/>
          <ac:spMkLst>
            <pc:docMk/>
            <pc:sldMk cId="1297639990" sldId="447"/>
            <ac:spMk id="3" creationId="{866D53AA-379E-4382-9AAE-1DAC0FB47338}"/>
          </ac:spMkLst>
        </pc:spChg>
        <pc:spChg chg="mod">
          <ac:chgData name="Nair, Satish S." userId="af50c098-07d3-4545-ad93-15c24b849386" providerId="ADAL" clId="{3C3F2B72-C333-4699-9AFB-0993838EE1DE}" dt="2022-05-28T05:08:36.581" v="2013" actId="164"/>
          <ac:spMkLst>
            <pc:docMk/>
            <pc:sldMk cId="1297639990" sldId="447"/>
            <ac:spMk id="6" creationId="{1E3B2922-91A6-41F1-A797-5BBE368E7999}"/>
          </ac:spMkLst>
        </pc:spChg>
        <pc:spChg chg="mod topLvl">
          <ac:chgData name="Nair, Satish S." userId="af50c098-07d3-4545-ad93-15c24b849386" providerId="ADAL" clId="{3C3F2B72-C333-4699-9AFB-0993838EE1DE}" dt="2022-05-28T05:08:36.581" v="2013" actId="164"/>
          <ac:spMkLst>
            <pc:docMk/>
            <pc:sldMk cId="1297639990" sldId="447"/>
            <ac:spMk id="18" creationId="{6CBDA542-9B9B-4620-A5B1-2182542CB486}"/>
          </ac:spMkLst>
        </pc:spChg>
        <pc:spChg chg="mod">
          <ac:chgData name="Nair, Satish S." userId="af50c098-07d3-4545-ad93-15c24b849386" providerId="ADAL" clId="{3C3F2B72-C333-4699-9AFB-0993838EE1DE}" dt="2022-05-28T05:06:59.712" v="2003" actId="165"/>
          <ac:spMkLst>
            <pc:docMk/>
            <pc:sldMk cId="1297639990" sldId="447"/>
            <ac:spMk id="40" creationId="{7D32386E-AC11-411E-9C91-D03DDEEC9908}"/>
          </ac:spMkLst>
        </pc:spChg>
        <pc:spChg chg="mod">
          <ac:chgData name="Nair, Satish S." userId="af50c098-07d3-4545-ad93-15c24b849386" providerId="ADAL" clId="{3C3F2B72-C333-4699-9AFB-0993838EE1DE}" dt="2022-05-28T05:06:59.712" v="2003" actId="165"/>
          <ac:spMkLst>
            <pc:docMk/>
            <pc:sldMk cId="1297639990" sldId="447"/>
            <ac:spMk id="47" creationId="{074D8B2A-9641-4AF9-A483-D490ADAA0630}"/>
          </ac:spMkLst>
        </pc:spChg>
        <pc:spChg chg="mod">
          <ac:chgData name="Nair, Satish S." userId="af50c098-07d3-4545-ad93-15c24b849386" providerId="ADAL" clId="{3C3F2B72-C333-4699-9AFB-0993838EE1DE}" dt="2022-05-28T05:06:59.712" v="2003" actId="165"/>
          <ac:spMkLst>
            <pc:docMk/>
            <pc:sldMk cId="1297639990" sldId="447"/>
            <ac:spMk id="48" creationId="{C4CEA86E-1F5B-4D6A-B8DD-EAE82971F6EB}"/>
          </ac:spMkLst>
        </pc:spChg>
        <pc:spChg chg="mod">
          <ac:chgData name="Nair, Satish S." userId="af50c098-07d3-4545-ad93-15c24b849386" providerId="ADAL" clId="{3C3F2B72-C333-4699-9AFB-0993838EE1DE}" dt="2022-05-28T05:06:59.712" v="2003" actId="165"/>
          <ac:spMkLst>
            <pc:docMk/>
            <pc:sldMk cId="1297639990" sldId="447"/>
            <ac:spMk id="51" creationId="{7FBC39B9-9795-4B4A-BEED-F379D40B2C4F}"/>
          </ac:spMkLst>
        </pc:spChg>
        <pc:spChg chg="mod">
          <ac:chgData name="Nair, Satish S." userId="af50c098-07d3-4545-ad93-15c24b849386" providerId="ADAL" clId="{3C3F2B72-C333-4699-9AFB-0993838EE1DE}" dt="2022-05-28T05:06:59.712" v="2003" actId="165"/>
          <ac:spMkLst>
            <pc:docMk/>
            <pc:sldMk cId="1297639990" sldId="447"/>
            <ac:spMk id="58" creationId="{CE482055-3DE7-4AC7-8491-6F70E5C851CB}"/>
          </ac:spMkLst>
        </pc:spChg>
        <pc:spChg chg="mod">
          <ac:chgData name="Nair, Satish S." userId="af50c098-07d3-4545-ad93-15c24b849386" providerId="ADAL" clId="{3C3F2B72-C333-4699-9AFB-0993838EE1DE}" dt="2022-05-28T05:06:59.712" v="2003" actId="165"/>
          <ac:spMkLst>
            <pc:docMk/>
            <pc:sldMk cId="1297639990" sldId="447"/>
            <ac:spMk id="59" creationId="{1DD4C769-D5F1-4A2F-A4B7-F08D7A8DBEB6}"/>
          </ac:spMkLst>
        </pc:spChg>
        <pc:spChg chg="mod">
          <ac:chgData name="Nair, Satish S." userId="af50c098-07d3-4545-ad93-15c24b849386" providerId="ADAL" clId="{3C3F2B72-C333-4699-9AFB-0993838EE1DE}" dt="2022-05-28T05:06:59.712" v="2003" actId="165"/>
          <ac:spMkLst>
            <pc:docMk/>
            <pc:sldMk cId="1297639990" sldId="447"/>
            <ac:spMk id="68" creationId="{B4E7D1EB-4CA1-4A14-9B96-21B3F9F84C4F}"/>
          </ac:spMkLst>
        </pc:spChg>
        <pc:spChg chg="mod">
          <ac:chgData name="Nair, Satish S." userId="af50c098-07d3-4545-ad93-15c24b849386" providerId="ADAL" clId="{3C3F2B72-C333-4699-9AFB-0993838EE1DE}" dt="2022-05-28T05:06:59.712" v="2003" actId="165"/>
          <ac:spMkLst>
            <pc:docMk/>
            <pc:sldMk cId="1297639990" sldId="447"/>
            <ac:spMk id="81" creationId="{00000000-0000-0000-0000-000000000000}"/>
          </ac:spMkLst>
        </pc:spChg>
        <pc:spChg chg="mod">
          <ac:chgData name="Nair, Satish S." userId="af50c098-07d3-4545-ad93-15c24b849386" providerId="ADAL" clId="{3C3F2B72-C333-4699-9AFB-0993838EE1DE}" dt="2022-05-28T05:06:59.712" v="2003" actId="165"/>
          <ac:spMkLst>
            <pc:docMk/>
            <pc:sldMk cId="1297639990" sldId="447"/>
            <ac:spMk id="84" creationId="{00000000-0000-0000-0000-000000000000}"/>
          </ac:spMkLst>
        </pc:spChg>
        <pc:spChg chg="mod">
          <ac:chgData name="Nair, Satish S." userId="af50c098-07d3-4545-ad93-15c24b849386" providerId="ADAL" clId="{3C3F2B72-C333-4699-9AFB-0993838EE1DE}" dt="2022-05-28T05:06:59.712" v="2003" actId="165"/>
          <ac:spMkLst>
            <pc:docMk/>
            <pc:sldMk cId="1297639990" sldId="447"/>
            <ac:spMk id="85" creationId="{00000000-0000-0000-0000-000000000000}"/>
          </ac:spMkLst>
        </pc:spChg>
        <pc:spChg chg="mod topLvl">
          <ac:chgData name="Nair, Satish S." userId="af50c098-07d3-4545-ad93-15c24b849386" providerId="ADAL" clId="{3C3F2B72-C333-4699-9AFB-0993838EE1DE}" dt="2022-05-28T05:08:36.581" v="2013" actId="164"/>
          <ac:spMkLst>
            <pc:docMk/>
            <pc:sldMk cId="1297639990" sldId="447"/>
            <ac:spMk id="99" creationId="{F0D5F6AF-080A-4501-A99F-36E570637286}"/>
          </ac:spMkLst>
        </pc:spChg>
        <pc:spChg chg="mod">
          <ac:chgData name="Nair, Satish S." userId="af50c098-07d3-4545-ad93-15c24b849386" providerId="ADAL" clId="{3C3F2B72-C333-4699-9AFB-0993838EE1DE}" dt="2022-05-28T05:06:59.712" v="2003" actId="165"/>
          <ac:spMkLst>
            <pc:docMk/>
            <pc:sldMk cId="1297639990" sldId="447"/>
            <ac:spMk id="101" creationId="{7F1849C3-E6C8-449F-9637-5990AE32FDD7}"/>
          </ac:spMkLst>
        </pc:spChg>
        <pc:spChg chg="mod">
          <ac:chgData name="Nair, Satish S." userId="af50c098-07d3-4545-ad93-15c24b849386" providerId="ADAL" clId="{3C3F2B72-C333-4699-9AFB-0993838EE1DE}" dt="2022-05-28T05:06:59.712" v="2003" actId="165"/>
          <ac:spMkLst>
            <pc:docMk/>
            <pc:sldMk cId="1297639990" sldId="447"/>
            <ac:spMk id="102" creationId="{E80DC46C-4370-4385-A0A2-1755C0737536}"/>
          </ac:spMkLst>
        </pc:spChg>
        <pc:spChg chg="mod">
          <ac:chgData name="Nair, Satish S." userId="af50c098-07d3-4545-ad93-15c24b849386" providerId="ADAL" clId="{3C3F2B72-C333-4699-9AFB-0993838EE1DE}" dt="2022-05-28T05:06:59.712" v="2003" actId="165"/>
          <ac:spMkLst>
            <pc:docMk/>
            <pc:sldMk cId="1297639990" sldId="447"/>
            <ac:spMk id="104" creationId="{C3D1F638-3C44-41EC-A645-E80E78D03ACE}"/>
          </ac:spMkLst>
        </pc:spChg>
        <pc:spChg chg="mod">
          <ac:chgData name="Nair, Satish S." userId="af50c098-07d3-4545-ad93-15c24b849386" providerId="ADAL" clId="{3C3F2B72-C333-4699-9AFB-0993838EE1DE}" dt="2022-05-28T05:06:59.712" v="2003" actId="165"/>
          <ac:spMkLst>
            <pc:docMk/>
            <pc:sldMk cId="1297639990" sldId="447"/>
            <ac:spMk id="111" creationId="{72807575-784D-4565-8FA8-B23421CCE87F}"/>
          </ac:spMkLst>
        </pc:spChg>
        <pc:spChg chg="mod">
          <ac:chgData name="Nair, Satish S." userId="af50c098-07d3-4545-ad93-15c24b849386" providerId="ADAL" clId="{3C3F2B72-C333-4699-9AFB-0993838EE1DE}" dt="2022-05-28T05:06:59.712" v="2003" actId="165"/>
          <ac:spMkLst>
            <pc:docMk/>
            <pc:sldMk cId="1297639990" sldId="447"/>
            <ac:spMk id="112" creationId="{13B5C820-0085-4910-8762-E7AE60039BAD}"/>
          </ac:spMkLst>
        </pc:spChg>
        <pc:spChg chg="mod topLvl">
          <ac:chgData name="Nair, Satish S." userId="af50c098-07d3-4545-ad93-15c24b849386" providerId="ADAL" clId="{3C3F2B72-C333-4699-9AFB-0993838EE1DE}" dt="2022-05-28T05:08:36.581" v="2013" actId="164"/>
          <ac:spMkLst>
            <pc:docMk/>
            <pc:sldMk cId="1297639990" sldId="447"/>
            <ac:spMk id="115" creationId="{FBF49C6F-3CF7-4DE9-A914-81C132A28491}"/>
          </ac:spMkLst>
        </pc:spChg>
        <pc:spChg chg="mod topLvl">
          <ac:chgData name="Nair, Satish S." userId="af50c098-07d3-4545-ad93-15c24b849386" providerId="ADAL" clId="{3C3F2B72-C333-4699-9AFB-0993838EE1DE}" dt="2022-05-28T05:08:36.581" v="2013" actId="164"/>
          <ac:spMkLst>
            <pc:docMk/>
            <pc:sldMk cId="1297639990" sldId="447"/>
            <ac:spMk id="116" creationId="{B2DC1549-653F-41AE-8998-C8619F4B4A7A}"/>
          </ac:spMkLst>
        </pc:spChg>
        <pc:spChg chg="mod topLvl">
          <ac:chgData name="Nair, Satish S." userId="af50c098-07d3-4545-ad93-15c24b849386" providerId="ADAL" clId="{3C3F2B72-C333-4699-9AFB-0993838EE1DE}" dt="2022-05-28T05:08:36.581" v="2013" actId="164"/>
          <ac:spMkLst>
            <pc:docMk/>
            <pc:sldMk cId="1297639990" sldId="447"/>
            <ac:spMk id="117" creationId="{5A4DBD6A-12EA-420E-8931-EB7F148E7169}"/>
          </ac:spMkLst>
        </pc:spChg>
        <pc:spChg chg="mod">
          <ac:chgData name="Nair, Satish S." userId="af50c098-07d3-4545-ad93-15c24b849386" providerId="ADAL" clId="{3C3F2B72-C333-4699-9AFB-0993838EE1DE}" dt="2022-05-28T05:08:36.581" v="2013" actId="164"/>
          <ac:spMkLst>
            <pc:docMk/>
            <pc:sldMk cId="1297639990" sldId="447"/>
            <ac:spMk id="118" creationId="{D8F0BB4C-C974-4F8E-AF46-391D87EB0252}"/>
          </ac:spMkLst>
        </pc:spChg>
        <pc:spChg chg="mod">
          <ac:chgData name="Nair, Satish S." userId="af50c098-07d3-4545-ad93-15c24b849386" providerId="ADAL" clId="{3C3F2B72-C333-4699-9AFB-0993838EE1DE}" dt="2022-05-28T05:08:36.581" v="2013" actId="164"/>
          <ac:spMkLst>
            <pc:docMk/>
            <pc:sldMk cId="1297639990" sldId="447"/>
            <ac:spMk id="119" creationId="{964733BA-3257-4D8E-AFFB-3E74BDAC59AC}"/>
          </ac:spMkLst>
        </pc:spChg>
        <pc:spChg chg="mod">
          <ac:chgData name="Nair, Satish S." userId="af50c098-07d3-4545-ad93-15c24b849386" providerId="ADAL" clId="{3C3F2B72-C333-4699-9AFB-0993838EE1DE}" dt="2022-05-28T05:08:36.581" v="2013" actId="164"/>
          <ac:spMkLst>
            <pc:docMk/>
            <pc:sldMk cId="1297639990" sldId="447"/>
            <ac:spMk id="122" creationId="{96A9F8D5-0288-42E8-9BD7-B99947755A8A}"/>
          </ac:spMkLst>
        </pc:spChg>
        <pc:spChg chg="mod topLvl">
          <ac:chgData name="Nair, Satish S." userId="af50c098-07d3-4545-ad93-15c24b849386" providerId="ADAL" clId="{3C3F2B72-C333-4699-9AFB-0993838EE1DE}" dt="2022-05-28T05:08:36.581" v="2013" actId="164"/>
          <ac:spMkLst>
            <pc:docMk/>
            <pc:sldMk cId="1297639990" sldId="447"/>
            <ac:spMk id="139" creationId="{926B0E30-F73D-4B3F-950C-ACEFE8C7B989}"/>
          </ac:spMkLst>
        </pc:spChg>
        <pc:spChg chg="mod">
          <ac:chgData name="Nair, Satish S." userId="af50c098-07d3-4545-ad93-15c24b849386" providerId="ADAL" clId="{3C3F2B72-C333-4699-9AFB-0993838EE1DE}" dt="2022-05-28T05:06:59.712" v="2003" actId="165"/>
          <ac:spMkLst>
            <pc:docMk/>
            <pc:sldMk cId="1297639990" sldId="447"/>
            <ac:spMk id="149" creationId="{1A0C33BE-8B7F-4447-9C25-2E8D8BDBE765}"/>
          </ac:spMkLst>
        </pc:spChg>
        <pc:spChg chg="mod">
          <ac:chgData name="Nair, Satish S." userId="af50c098-07d3-4545-ad93-15c24b849386" providerId="ADAL" clId="{3C3F2B72-C333-4699-9AFB-0993838EE1DE}" dt="2022-05-28T05:06:59.712" v="2003" actId="165"/>
          <ac:spMkLst>
            <pc:docMk/>
            <pc:sldMk cId="1297639990" sldId="447"/>
            <ac:spMk id="150" creationId="{CEFAA728-A418-4474-940C-7C9001248FE8}"/>
          </ac:spMkLst>
        </pc:spChg>
        <pc:spChg chg="mod topLvl">
          <ac:chgData name="Nair, Satish S." userId="af50c098-07d3-4545-ad93-15c24b849386" providerId="ADAL" clId="{3C3F2B72-C333-4699-9AFB-0993838EE1DE}" dt="2022-05-28T05:08:36.581" v="2013" actId="164"/>
          <ac:spMkLst>
            <pc:docMk/>
            <pc:sldMk cId="1297639990" sldId="447"/>
            <ac:spMk id="151" creationId="{5820A14E-525D-4C9A-A5C6-B9B416349A28}"/>
          </ac:spMkLst>
        </pc:spChg>
        <pc:spChg chg="mod topLvl">
          <ac:chgData name="Nair, Satish S." userId="af50c098-07d3-4545-ad93-15c24b849386" providerId="ADAL" clId="{3C3F2B72-C333-4699-9AFB-0993838EE1DE}" dt="2022-05-28T05:08:36.581" v="2013" actId="164"/>
          <ac:spMkLst>
            <pc:docMk/>
            <pc:sldMk cId="1297639990" sldId="447"/>
            <ac:spMk id="152" creationId="{9F35A23B-2AF9-4BE1-BF49-73436EB385F9}"/>
          </ac:spMkLst>
        </pc:spChg>
        <pc:grpChg chg="mod">
          <ac:chgData name="Nair, Satish S." userId="af50c098-07d3-4545-ad93-15c24b849386" providerId="ADAL" clId="{3C3F2B72-C333-4699-9AFB-0993838EE1DE}" dt="2022-05-28T05:06:59.712" v="2003" actId="165"/>
          <ac:grpSpMkLst>
            <pc:docMk/>
            <pc:sldMk cId="1297639990" sldId="447"/>
            <ac:grpSpMk id="2" creationId="{727F5AAB-B275-4874-95DE-C1F9D6AB7AEB}"/>
          </ac:grpSpMkLst>
        </pc:grpChg>
        <pc:grpChg chg="del">
          <ac:chgData name="Nair, Satish S." userId="af50c098-07d3-4545-ad93-15c24b849386" providerId="ADAL" clId="{3C3F2B72-C333-4699-9AFB-0993838EE1DE}" dt="2022-05-28T05:06:59.712" v="2003" actId="165"/>
          <ac:grpSpMkLst>
            <pc:docMk/>
            <pc:sldMk cId="1297639990" sldId="447"/>
            <ac:grpSpMk id="5" creationId="{B9B7EC84-0FD8-4993-BA37-DFFF4C6CA1C7}"/>
          </ac:grpSpMkLst>
        </pc:grpChg>
        <pc:grpChg chg="add mod">
          <ac:chgData name="Nair, Satish S." userId="af50c098-07d3-4545-ad93-15c24b849386" providerId="ADAL" clId="{3C3F2B72-C333-4699-9AFB-0993838EE1DE}" dt="2022-05-28T05:08:36.581" v="2013" actId="164"/>
          <ac:grpSpMkLst>
            <pc:docMk/>
            <pc:sldMk cId="1297639990" sldId="447"/>
            <ac:grpSpMk id="8" creationId="{C7195A1A-7556-43B6-B7DE-385FAD4CC490}"/>
          </ac:grpSpMkLst>
        </pc:grpChg>
        <pc:grpChg chg="mod">
          <ac:chgData name="Nair, Satish S." userId="af50c098-07d3-4545-ad93-15c24b849386" providerId="ADAL" clId="{3C3F2B72-C333-4699-9AFB-0993838EE1DE}" dt="2022-05-28T05:06:59.712" v="2003" actId="165"/>
          <ac:grpSpMkLst>
            <pc:docMk/>
            <pc:sldMk cId="1297639990" sldId="447"/>
            <ac:grpSpMk id="11" creationId="{47CA0931-4223-47C1-A558-C9180F42F43B}"/>
          </ac:grpSpMkLst>
        </pc:grpChg>
        <pc:grpChg chg="mod topLvl">
          <ac:chgData name="Nair, Satish S." userId="af50c098-07d3-4545-ad93-15c24b849386" providerId="ADAL" clId="{3C3F2B72-C333-4699-9AFB-0993838EE1DE}" dt="2022-05-28T05:08:36.581" v="2013" actId="164"/>
          <ac:grpSpMkLst>
            <pc:docMk/>
            <pc:sldMk cId="1297639990" sldId="447"/>
            <ac:grpSpMk id="12" creationId="{FAEBED74-FB18-4F5A-A668-276023FA9DCA}"/>
          </ac:grpSpMkLst>
        </pc:grpChg>
        <pc:grpChg chg="mod">
          <ac:chgData name="Nair, Satish S." userId="af50c098-07d3-4545-ad93-15c24b849386" providerId="ADAL" clId="{3C3F2B72-C333-4699-9AFB-0993838EE1DE}" dt="2022-05-28T05:06:59.712" v="2003" actId="165"/>
          <ac:grpSpMkLst>
            <pc:docMk/>
            <pc:sldMk cId="1297639990" sldId="447"/>
            <ac:grpSpMk id="38" creationId="{FF4D3D01-2DE4-42B7-AF0E-444141D2FEBC}"/>
          </ac:grpSpMkLst>
        </pc:grpChg>
        <pc:grpChg chg="mod">
          <ac:chgData name="Nair, Satish S." userId="af50c098-07d3-4545-ad93-15c24b849386" providerId="ADAL" clId="{3C3F2B72-C333-4699-9AFB-0993838EE1DE}" dt="2022-05-28T05:06:59.712" v="2003" actId="165"/>
          <ac:grpSpMkLst>
            <pc:docMk/>
            <pc:sldMk cId="1297639990" sldId="447"/>
            <ac:grpSpMk id="42" creationId="{F7ADE436-2F88-4A94-84C5-B475B3B4BDBA}"/>
          </ac:grpSpMkLst>
        </pc:grpChg>
        <pc:grpChg chg="mod topLvl">
          <ac:chgData name="Nair, Satish S." userId="af50c098-07d3-4545-ad93-15c24b849386" providerId="ADAL" clId="{3C3F2B72-C333-4699-9AFB-0993838EE1DE}" dt="2022-05-28T05:08:36.581" v="2013" actId="164"/>
          <ac:grpSpMkLst>
            <pc:docMk/>
            <pc:sldMk cId="1297639990" sldId="447"/>
            <ac:grpSpMk id="49" creationId="{61E9B734-FB80-4A9C-9690-9F1051973BDC}"/>
          </ac:grpSpMkLst>
        </pc:grpChg>
        <pc:grpChg chg="mod">
          <ac:chgData name="Nair, Satish S." userId="af50c098-07d3-4545-ad93-15c24b849386" providerId="ADAL" clId="{3C3F2B72-C333-4699-9AFB-0993838EE1DE}" dt="2022-05-28T05:06:59.712" v="2003" actId="165"/>
          <ac:grpSpMkLst>
            <pc:docMk/>
            <pc:sldMk cId="1297639990" sldId="447"/>
            <ac:grpSpMk id="53" creationId="{F16F9F4E-6BDB-4E8B-8A46-3F9ED145EA87}"/>
          </ac:grpSpMkLst>
        </pc:grpChg>
        <pc:grpChg chg="mod topLvl">
          <ac:chgData name="Nair, Satish S." userId="af50c098-07d3-4545-ad93-15c24b849386" providerId="ADAL" clId="{3C3F2B72-C333-4699-9AFB-0993838EE1DE}" dt="2022-05-28T05:08:36.581" v="2013" actId="164"/>
          <ac:grpSpMkLst>
            <pc:docMk/>
            <pc:sldMk cId="1297639990" sldId="447"/>
            <ac:grpSpMk id="61" creationId="{F60ED443-A64A-44D4-80A4-B78C77533EED}"/>
          </ac:grpSpMkLst>
        </pc:grpChg>
        <pc:grpChg chg="mod">
          <ac:chgData name="Nair, Satish S." userId="af50c098-07d3-4545-ad93-15c24b849386" providerId="ADAL" clId="{3C3F2B72-C333-4699-9AFB-0993838EE1DE}" dt="2022-05-28T05:06:59.712" v="2003" actId="165"/>
          <ac:grpSpMkLst>
            <pc:docMk/>
            <pc:sldMk cId="1297639990" sldId="447"/>
            <ac:grpSpMk id="62" creationId="{6DF40605-C5D3-419D-B6F2-96375422DB06}"/>
          </ac:grpSpMkLst>
        </pc:grpChg>
        <pc:grpChg chg="mod">
          <ac:chgData name="Nair, Satish S." userId="af50c098-07d3-4545-ad93-15c24b849386" providerId="ADAL" clId="{3C3F2B72-C333-4699-9AFB-0993838EE1DE}" dt="2022-05-28T05:06:59.712" v="2003" actId="165"/>
          <ac:grpSpMkLst>
            <pc:docMk/>
            <pc:sldMk cId="1297639990" sldId="447"/>
            <ac:grpSpMk id="65" creationId="{3526C2F7-3557-43C2-A5C0-DEEDBEBC8479}"/>
          </ac:grpSpMkLst>
        </pc:grpChg>
        <pc:grpChg chg="mod">
          <ac:chgData name="Nair, Satish S." userId="af50c098-07d3-4545-ad93-15c24b849386" providerId="ADAL" clId="{3C3F2B72-C333-4699-9AFB-0993838EE1DE}" dt="2022-05-28T05:06:59.712" v="2003" actId="165"/>
          <ac:grpSpMkLst>
            <pc:docMk/>
            <pc:sldMk cId="1297639990" sldId="447"/>
            <ac:grpSpMk id="66" creationId="{EDFE0ADD-880D-443D-B2BA-B385394C6CF8}"/>
          </ac:grpSpMkLst>
        </pc:grpChg>
        <pc:grpChg chg="mod">
          <ac:chgData name="Nair, Satish S." userId="af50c098-07d3-4545-ad93-15c24b849386" providerId="ADAL" clId="{3C3F2B72-C333-4699-9AFB-0993838EE1DE}" dt="2022-05-28T05:06:59.712" v="2003" actId="165"/>
          <ac:grpSpMkLst>
            <pc:docMk/>
            <pc:sldMk cId="1297639990" sldId="447"/>
            <ac:grpSpMk id="70" creationId="{D1C4222C-3F07-4F14-9BF6-4AE08CD8143A}"/>
          </ac:grpSpMkLst>
        </pc:grpChg>
        <pc:grpChg chg="mod">
          <ac:chgData name="Nair, Satish S." userId="af50c098-07d3-4545-ad93-15c24b849386" providerId="ADAL" clId="{3C3F2B72-C333-4699-9AFB-0993838EE1DE}" dt="2022-05-28T05:06:59.712" v="2003" actId="165"/>
          <ac:grpSpMkLst>
            <pc:docMk/>
            <pc:sldMk cId="1297639990" sldId="447"/>
            <ac:grpSpMk id="83" creationId="{00000000-0000-0000-0000-000000000000}"/>
          </ac:grpSpMkLst>
        </pc:grpChg>
        <pc:grpChg chg="mod">
          <ac:chgData name="Nair, Satish S." userId="af50c098-07d3-4545-ad93-15c24b849386" providerId="ADAL" clId="{3C3F2B72-C333-4699-9AFB-0993838EE1DE}" dt="2022-05-28T05:06:59.712" v="2003" actId="165"/>
          <ac:grpSpMkLst>
            <pc:docMk/>
            <pc:sldMk cId="1297639990" sldId="447"/>
            <ac:grpSpMk id="106" creationId="{59EE94FE-7522-45C5-B641-E77465C71C9E}"/>
          </ac:grpSpMkLst>
        </pc:grpChg>
        <pc:grpChg chg="mod topLvl">
          <ac:chgData name="Nair, Satish S." userId="af50c098-07d3-4545-ad93-15c24b849386" providerId="ADAL" clId="{3C3F2B72-C333-4699-9AFB-0993838EE1DE}" dt="2022-05-28T05:08:36.581" v="2013" actId="164"/>
          <ac:grpSpMkLst>
            <pc:docMk/>
            <pc:sldMk cId="1297639990" sldId="447"/>
            <ac:grpSpMk id="140" creationId="{FD646D66-EF8E-4C1F-BB1A-A4F74FB38503}"/>
          </ac:grpSpMkLst>
        </pc:grpChg>
        <pc:grpChg chg="mod">
          <ac:chgData name="Nair, Satish S." userId="af50c098-07d3-4545-ad93-15c24b849386" providerId="ADAL" clId="{3C3F2B72-C333-4699-9AFB-0993838EE1DE}" dt="2022-05-28T05:06:59.712" v="2003" actId="165"/>
          <ac:grpSpMkLst>
            <pc:docMk/>
            <pc:sldMk cId="1297639990" sldId="447"/>
            <ac:grpSpMk id="144" creationId="{31997F36-54FE-40C7-B5B4-4984F7BA6F37}"/>
          </ac:grpSpMkLst>
        </pc:grpChg>
        <pc:picChg chg="mod">
          <ac:chgData name="Nair, Satish S." userId="af50c098-07d3-4545-ad93-15c24b849386" providerId="ADAL" clId="{3C3F2B72-C333-4699-9AFB-0993838EE1DE}" dt="2022-05-28T05:06:59.712" v="2003" actId="165"/>
          <ac:picMkLst>
            <pc:docMk/>
            <pc:sldMk cId="1297639990" sldId="447"/>
            <ac:picMk id="80" creationId="{00000000-0000-0000-0000-000000000000}"/>
          </ac:picMkLst>
        </pc:picChg>
        <pc:picChg chg="mod topLvl">
          <ac:chgData name="Nair, Satish S." userId="af50c098-07d3-4545-ad93-15c24b849386" providerId="ADAL" clId="{3C3F2B72-C333-4699-9AFB-0993838EE1DE}" dt="2022-05-28T05:08:36.581" v="2013" actId="164"/>
          <ac:picMkLst>
            <pc:docMk/>
            <pc:sldMk cId="1297639990" sldId="447"/>
            <ac:picMk id="120" creationId="{3E5B9348-1DAF-40E5-97DB-AD9397A83364}"/>
          </ac:picMkLst>
        </pc:picChg>
        <pc:cxnChg chg="mod">
          <ac:chgData name="Nair, Satish S." userId="af50c098-07d3-4545-ad93-15c24b849386" providerId="ADAL" clId="{3C3F2B72-C333-4699-9AFB-0993838EE1DE}" dt="2022-05-28T05:06:59.712" v="2003" actId="165"/>
          <ac:cxnSpMkLst>
            <pc:docMk/>
            <pc:sldMk cId="1297639990" sldId="447"/>
            <ac:cxnSpMk id="41" creationId="{61179C08-1A2F-4808-A084-5B5A8B1C60EA}"/>
          </ac:cxnSpMkLst>
        </pc:cxnChg>
        <pc:cxnChg chg="mod">
          <ac:chgData name="Nair, Satish S." userId="af50c098-07d3-4545-ad93-15c24b849386" providerId="ADAL" clId="{3C3F2B72-C333-4699-9AFB-0993838EE1DE}" dt="2022-05-28T05:06:59.712" v="2003" actId="165"/>
          <ac:cxnSpMkLst>
            <pc:docMk/>
            <pc:sldMk cId="1297639990" sldId="447"/>
            <ac:cxnSpMk id="43" creationId="{F3A3B9BA-711A-4406-9F4C-708008F40C39}"/>
          </ac:cxnSpMkLst>
        </pc:cxnChg>
        <pc:cxnChg chg="mod">
          <ac:chgData name="Nair, Satish S." userId="af50c098-07d3-4545-ad93-15c24b849386" providerId="ADAL" clId="{3C3F2B72-C333-4699-9AFB-0993838EE1DE}" dt="2022-05-28T05:06:59.712" v="2003" actId="165"/>
          <ac:cxnSpMkLst>
            <pc:docMk/>
            <pc:sldMk cId="1297639990" sldId="447"/>
            <ac:cxnSpMk id="44" creationId="{ABCBBA89-0540-4EA4-9C0B-79194A433D93}"/>
          </ac:cxnSpMkLst>
        </pc:cxnChg>
        <pc:cxnChg chg="mod">
          <ac:chgData name="Nair, Satish S." userId="af50c098-07d3-4545-ad93-15c24b849386" providerId="ADAL" clId="{3C3F2B72-C333-4699-9AFB-0993838EE1DE}" dt="2022-05-28T05:06:59.712" v="2003" actId="165"/>
          <ac:cxnSpMkLst>
            <pc:docMk/>
            <pc:sldMk cId="1297639990" sldId="447"/>
            <ac:cxnSpMk id="45" creationId="{7FF07D58-72D8-4389-93CE-413ADAFAC2EA}"/>
          </ac:cxnSpMkLst>
        </pc:cxnChg>
        <pc:cxnChg chg="mod">
          <ac:chgData name="Nair, Satish S." userId="af50c098-07d3-4545-ad93-15c24b849386" providerId="ADAL" clId="{3C3F2B72-C333-4699-9AFB-0993838EE1DE}" dt="2022-05-28T05:06:59.712" v="2003" actId="165"/>
          <ac:cxnSpMkLst>
            <pc:docMk/>
            <pc:sldMk cId="1297639990" sldId="447"/>
            <ac:cxnSpMk id="46" creationId="{522B5600-DDDB-4867-BCDE-D3ACD5D82FFD}"/>
          </ac:cxnSpMkLst>
        </pc:cxnChg>
        <pc:cxnChg chg="mod">
          <ac:chgData name="Nair, Satish S." userId="af50c098-07d3-4545-ad93-15c24b849386" providerId="ADAL" clId="{3C3F2B72-C333-4699-9AFB-0993838EE1DE}" dt="2022-05-28T05:06:59.712" v="2003" actId="165"/>
          <ac:cxnSpMkLst>
            <pc:docMk/>
            <pc:sldMk cId="1297639990" sldId="447"/>
            <ac:cxnSpMk id="52" creationId="{5101EC0C-EE60-479A-AAAE-3BB1E4196A41}"/>
          </ac:cxnSpMkLst>
        </pc:cxnChg>
        <pc:cxnChg chg="mod">
          <ac:chgData name="Nair, Satish S." userId="af50c098-07d3-4545-ad93-15c24b849386" providerId="ADAL" clId="{3C3F2B72-C333-4699-9AFB-0993838EE1DE}" dt="2022-05-28T05:06:59.712" v="2003" actId="165"/>
          <ac:cxnSpMkLst>
            <pc:docMk/>
            <pc:sldMk cId="1297639990" sldId="447"/>
            <ac:cxnSpMk id="54" creationId="{177A358C-1878-4B1D-A93F-2B548C985042}"/>
          </ac:cxnSpMkLst>
        </pc:cxnChg>
        <pc:cxnChg chg="mod">
          <ac:chgData name="Nair, Satish S." userId="af50c098-07d3-4545-ad93-15c24b849386" providerId="ADAL" clId="{3C3F2B72-C333-4699-9AFB-0993838EE1DE}" dt="2022-05-28T05:06:59.712" v="2003" actId="165"/>
          <ac:cxnSpMkLst>
            <pc:docMk/>
            <pc:sldMk cId="1297639990" sldId="447"/>
            <ac:cxnSpMk id="55" creationId="{258CFB9D-4829-45DA-80BD-DE8D50415593}"/>
          </ac:cxnSpMkLst>
        </pc:cxnChg>
        <pc:cxnChg chg="mod">
          <ac:chgData name="Nair, Satish S." userId="af50c098-07d3-4545-ad93-15c24b849386" providerId="ADAL" clId="{3C3F2B72-C333-4699-9AFB-0993838EE1DE}" dt="2022-05-28T05:06:59.712" v="2003" actId="165"/>
          <ac:cxnSpMkLst>
            <pc:docMk/>
            <pc:sldMk cId="1297639990" sldId="447"/>
            <ac:cxnSpMk id="56" creationId="{017DC618-4854-4FD3-B944-36DBED6489AB}"/>
          </ac:cxnSpMkLst>
        </pc:cxnChg>
        <pc:cxnChg chg="mod">
          <ac:chgData name="Nair, Satish S." userId="af50c098-07d3-4545-ad93-15c24b849386" providerId="ADAL" clId="{3C3F2B72-C333-4699-9AFB-0993838EE1DE}" dt="2022-05-28T05:06:59.712" v="2003" actId="165"/>
          <ac:cxnSpMkLst>
            <pc:docMk/>
            <pc:sldMk cId="1297639990" sldId="447"/>
            <ac:cxnSpMk id="57" creationId="{9271B75A-CE55-4867-AF98-34CDB8E21394}"/>
          </ac:cxnSpMkLst>
        </pc:cxnChg>
        <pc:cxnChg chg="mod">
          <ac:chgData name="Nair, Satish S." userId="af50c098-07d3-4545-ad93-15c24b849386" providerId="ADAL" clId="{3C3F2B72-C333-4699-9AFB-0993838EE1DE}" dt="2022-05-28T05:06:59.712" v="2003" actId="165"/>
          <ac:cxnSpMkLst>
            <pc:docMk/>
            <pc:sldMk cId="1297639990" sldId="447"/>
            <ac:cxnSpMk id="63" creationId="{8732F8D6-B9A8-4D92-902D-4C50AC3CF824}"/>
          </ac:cxnSpMkLst>
        </pc:cxnChg>
        <pc:cxnChg chg="mod">
          <ac:chgData name="Nair, Satish S." userId="af50c098-07d3-4545-ad93-15c24b849386" providerId="ADAL" clId="{3C3F2B72-C333-4699-9AFB-0993838EE1DE}" dt="2022-05-28T05:06:59.712" v="2003" actId="165"/>
          <ac:cxnSpMkLst>
            <pc:docMk/>
            <pc:sldMk cId="1297639990" sldId="447"/>
            <ac:cxnSpMk id="64" creationId="{FB9E6586-DE37-40D1-856B-F9E9A7236A7F}"/>
          </ac:cxnSpMkLst>
        </pc:cxnChg>
        <pc:cxnChg chg="mod">
          <ac:chgData name="Nair, Satish S." userId="af50c098-07d3-4545-ad93-15c24b849386" providerId="ADAL" clId="{3C3F2B72-C333-4699-9AFB-0993838EE1DE}" dt="2022-05-28T05:06:59.712" v="2003" actId="165"/>
          <ac:cxnSpMkLst>
            <pc:docMk/>
            <pc:sldMk cId="1297639990" sldId="447"/>
            <ac:cxnSpMk id="69" creationId="{228F660F-B850-4FF3-86DF-53A24C5DDCE3}"/>
          </ac:cxnSpMkLst>
        </pc:cxnChg>
        <pc:cxnChg chg="mod">
          <ac:chgData name="Nair, Satish S." userId="af50c098-07d3-4545-ad93-15c24b849386" providerId="ADAL" clId="{3C3F2B72-C333-4699-9AFB-0993838EE1DE}" dt="2022-05-28T05:06:59.712" v="2003" actId="165"/>
          <ac:cxnSpMkLst>
            <pc:docMk/>
            <pc:sldMk cId="1297639990" sldId="447"/>
            <ac:cxnSpMk id="71" creationId="{329936FA-39DB-4C67-A334-9E3D0F87C31E}"/>
          </ac:cxnSpMkLst>
        </pc:cxnChg>
        <pc:cxnChg chg="mod">
          <ac:chgData name="Nair, Satish S." userId="af50c098-07d3-4545-ad93-15c24b849386" providerId="ADAL" clId="{3C3F2B72-C333-4699-9AFB-0993838EE1DE}" dt="2022-05-28T05:06:59.712" v="2003" actId="165"/>
          <ac:cxnSpMkLst>
            <pc:docMk/>
            <pc:sldMk cId="1297639990" sldId="447"/>
            <ac:cxnSpMk id="72" creationId="{525DA84D-AC55-41B9-85AD-C7B6FB4734E1}"/>
          </ac:cxnSpMkLst>
        </pc:cxnChg>
        <pc:cxnChg chg="mod">
          <ac:chgData name="Nair, Satish S." userId="af50c098-07d3-4545-ad93-15c24b849386" providerId="ADAL" clId="{3C3F2B72-C333-4699-9AFB-0993838EE1DE}" dt="2022-05-28T05:06:59.712" v="2003" actId="165"/>
          <ac:cxnSpMkLst>
            <pc:docMk/>
            <pc:sldMk cId="1297639990" sldId="447"/>
            <ac:cxnSpMk id="73" creationId="{00000000-0000-0000-0000-000000000000}"/>
          </ac:cxnSpMkLst>
        </pc:cxnChg>
        <pc:cxnChg chg="mod">
          <ac:chgData name="Nair, Satish S." userId="af50c098-07d3-4545-ad93-15c24b849386" providerId="ADAL" clId="{3C3F2B72-C333-4699-9AFB-0993838EE1DE}" dt="2022-05-28T05:06:59.712" v="2003" actId="165"/>
          <ac:cxnSpMkLst>
            <pc:docMk/>
            <pc:sldMk cId="1297639990" sldId="447"/>
            <ac:cxnSpMk id="74" creationId="{00000000-0000-0000-0000-000000000000}"/>
          </ac:cxnSpMkLst>
        </pc:cxnChg>
        <pc:cxnChg chg="mod">
          <ac:chgData name="Nair, Satish S." userId="af50c098-07d3-4545-ad93-15c24b849386" providerId="ADAL" clId="{3C3F2B72-C333-4699-9AFB-0993838EE1DE}" dt="2022-05-28T05:06:59.712" v="2003" actId="165"/>
          <ac:cxnSpMkLst>
            <pc:docMk/>
            <pc:sldMk cId="1297639990" sldId="447"/>
            <ac:cxnSpMk id="75" creationId="{00000000-0000-0000-0000-000000000000}"/>
          </ac:cxnSpMkLst>
        </pc:cxnChg>
        <pc:cxnChg chg="mod">
          <ac:chgData name="Nair, Satish S." userId="af50c098-07d3-4545-ad93-15c24b849386" providerId="ADAL" clId="{3C3F2B72-C333-4699-9AFB-0993838EE1DE}" dt="2022-05-28T05:06:59.712" v="2003" actId="165"/>
          <ac:cxnSpMkLst>
            <pc:docMk/>
            <pc:sldMk cId="1297639990" sldId="447"/>
            <ac:cxnSpMk id="76" creationId="{00000000-0000-0000-0000-000000000000}"/>
          </ac:cxnSpMkLst>
        </pc:cxnChg>
        <pc:cxnChg chg="mod">
          <ac:chgData name="Nair, Satish S." userId="af50c098-07d3-4545-ad93-15c24b849386" providerId="ADAL" clId="{3C3F2B72-C333-4699-9AFB-0993838EE1DE}" dt="2022-05-28T05:06:59.712" v="2003" actId="165"/>
          <ac:cxnSpMkLst>
            <pc:docMk/>
            <pc:sldMk cId="1297639990" sldId="447"/>
            <ac:cxnSpMk id="77" creationId="{00000000-0000-0000-0000-000000000000}"/>
          </ac:cxnSpMkLst>
        </pc:cxnChg>
        <pc:cxnChg chg="mod">
          <ac:chgData name="Nair, Satish S." userId="af50c098-07d3-4545-ad93-15c24b849386" providerId="ADAL" clId="{3C3F2B72-C333-4699-9AFB-0993838EE1DE}" dt="2022-05-28T05:06:59.712" v="2003" actId="165"/>
          <ac:cxnSpMkLst>
            <pc:docMk/>
            <pc:sldMk cId="1297639990" sldId="447"/>
            <ac:cxnSpMk id="78" creationId="{00000000-0000-0000-0000-000000000000}"/>
          </ac:cxnSpMkLst>
        </pc:cxnChg>
        <pc:cxnChg chg="mod">
          <ac:chgData name="Nair, Satish S." userId="af50c098-07d3-4545-ad93-15c24b849386" providerId="ADAL" clId="{3C3F2B72-C333-4699-9AFB-0993838EE1DE}" dt="2022-05-28T05:06:59.712" v="2003" actId="165"/>
          <ac:cxnSpMkLst>
            <pc:docMk/>
            <pc:sldMk cId="1297639990" sldId="447"/>
            <ac:cxnSpMk id="79" creationId="{00000000-0000-0000-0000-000000000000}"/>
          </ac:cxnSpMkLst>
        </pc:cxnChg>
        <pc:cxnChg chg="mod">
          <ac:chgData name="Nair, Satish S." userId="af50c098-07d3-4545-ad93-15c24b849386" providerId="ADAL" clId="{3C3F2B72-C333-4699-9AFB-0993838EE1DE}" dt="2022-05-28T05:06:59.712" v="2003" actId="165"/>
          <ac:cxnSpMkLst>
            <pc:docMk/>
            <pc:sldMk cId="1297639990" sldId="447"/>
            <ac:cxnSpMk id="82" creationId="{00000000-0000-0000-0000-000000000000}"/>
          </ac:cxnSpMkLst>
        </pc:cxnChg>
        <pc:cxnChg chg="mod">
          <ac:chgData name="Nair, Satish S." userId="af50c098-07d3-4545-ad93-15c24b849386" providerId="ADAL" clId="{3C3F2B72-C333-4699-9AFB-0993838EE1DE}" dt="2022-05-28T05:06:59.712" v="2003" actId="165"/>
          <ac:cxnSpMkLst>
            <pc:docMk/>
            <pc:sldMk cId="1297639990" sldId="447"/>
            <ac:cxnSpMk id="86" creationId="{00000000-0000-0000-0000-000000000000}"/>
          </ac:cxnSpMkLst>
        </pc:cxnChg>
        <pc:cxnChg chg="mod">
          <ac:chgData name="Nair, Satish S." userId="af50c098-07d3-4545-ad93-15c24b849386" providerId="ADAL" clId="{3C3F2B72-C333-4699-9AFB-0993838EE1DE}" dt="2022-05-28T05:06:59.712" v="2003" actId="165"/>
          <ac:cxnSpMkLst>
            <pc:docMk/>
            <pc:sldMk cId="1297639990" sldId="447"/>
            <ac:cxnSpMk id="87" creationId="{00000000-0000-0000-0000-000000000000}"/>
          </ac:cxnSpMkLst>
        </pc:cxnChg>
        <pc:cxnChg chg="mod">
          <ac:chgData name="Nair, Satish S." userId="af50c098-07d3-4545-ad93-15c24b849386" providerId="ADAL" clId="{3C3F2B72-C333-4699-9AFB-0993838EE1DE}" dt="2022-05-28T05:06:59.712" v="2003" actId="165"/>
          <ac:cxnSpMkLst>
            <pc:docMk/>
            <pc:sldMk cId="1297639990" sldId="447"/>
            <ac:cxnSpMk id="88" creationId="{00000000-0000-0000-0000-000000000000}"/>
          </ac:cxnSpMkLst>
        </pc:cxnChg>
        <pc:cxnChg chg="mod">
          <ac:chgData name="Nair, Satish S." userId="af50c098-07d3-4545-ad93-15c24b849386" providerId="ADAL" clId="{3C3F2B72-C333-4699-9AFB-0993838EE1DE}" dt="2022-05-28T05:06:59.712" v="2003" actId="165"/>
          <ac:cxnSpMkLst>
            <pc:docMk/>
            <pc:sldMk cId="1297639990" sldId="447"/>
            <ac:cxnSpMk id="95" creationId="{00000000-0000-0000-0000-000000000000}"/>
          </ac:cxnSpMkLst>
        </pc:cxnChg>
        <pc:cxnChg chg="mod">
          <ac:chgData name="Nair, Satish S." userId="af50c098-07d3-4545-ad93-15c24b849386" providerId="ADAL" clId="{3C3F2B72-C333-4699-9AFB-0993838EE1DE}" dt="2022-05-28T05:06:59.712" v="2003" actId="165"/>
          <ac:cxnSpMkLst>
            <pc:docMk/>
            <pc:sldMk cId="1297639990" sldId="447"/>
            <ac:cxnSpMk id="96" creationId="{64196EFF-2C4C-4754-A713-3E7EEA32B7F6}"/>
          </ac:cxnSpMkLst>
        </pc:cxnChg>
        <pc:cxnChg chg="mod">
          <ac:chgData name="Nair, Satish S." userId="af50c098-07d3-4545-ad93-15c24b849386" providerId="ADAL" clId="{3C3F2B72-C333-4699-9AFB-0993838EE1DE}" dt="2022-05-28T05:06:59.712" v="2003" actId="165"/>
          <ac:cxnSpMkLst>
            <pc:docMk/>
            <pc:sldMk cId="1297639990" sldId="447"/>
            <ac:cxnSpMk id="97" creationId="{00000000-0000-0000-0000-000000000000}"/>
          </ac:cxnSpMkLst>
        </pc:cxnChg>
        <pc:cxnChg chg="mod">
          <ac:chgData name="Nair, Satish S." userId="af50c098-07d3-4545-ad93-15c24b849386" providerId="ADAL" clId="{3C3F2B72-C333-4699-9AFB-0993838EE1DE}" dt="2022-05-28T05:06:59.712" v="2003" actId="165"/>
          <ac:cxnSpMkLst>
            <pc:docMk/>
            <pc:sldMk cId="1297639990" sldId="447"/>
            <ac:cxnSpMk id="98" creationId="{00000000-0000-0000-0000-000000000000}"/>
          </ac:cxnSpMkLst>
        </pc:cxnChg>
        <pc:cxnChg chg="mod">
          <ac:chgData name="Nair, Satish S." userId="af50c098-07d3-4545-ad93-15c24b849386" providerId="ADAL" clId="{3C3F2B72-C333-4699-9AFB-0993838EE1DE}" dt="2022-05-28T05:06:59.712" v="2003" actId="165"/>
          <ac:cxnSpMkLst>
            <pc:docMk/>
            <pc:sldMk cId="1297639990" sldId="447"/>
            <ac:cxnSpMk id="100" creationId="{678DF8F2-EF8E-4678-9A2D-113AD14292B3}"/>
          </ac:cxnSpMkLst>
        </pc:cxnChg>
        <pc:cxnChg chg="mod">
          <ac:chgData name="Nair, Satish S." userId="af50c098-07d3-4545-ad93-15c24b849386" providerId="ADAL" clId="{3C3F2B72-C333-4699-9AFB-0993838EE1DE}" dt="2022-05-28T05:06:59.712" v="2003" actId="165"/>
          <ac:cxnSpMkLst>
            <pc:docMk/>
            <pc:sldMk cId="1297639990" sldId="447"/>
            <ac:cxnSpMk id="103" creationId="{18D6A480-EC16-4257-A83B-9D8CA364F567}"/>
          </ac:cxnSpMkLst>
        </pc:cxnChg>
        <pc:cxnChg chg="mod">
          <ac:chgData name="Nair, Satish S." userId="af50c098-07d3-4545-ad93-15c24b849386" providerId="ADAL" clId="{3C3F2B72-C333-4699-9AFB-0993838EE1DE}" dt="2022-05-28T05:06:59.712" v="2003" actId="165"/>
          <ac:cxnSpMkLst>
            <pc:docMk/>
            <pc:sldMk cId="1297639990" sldId="447"/>
            <ac:cxnSpMk id="105" creationId="{2DAFC857-988D-4BD1-B944-B0F59B36AB50}"/>
          </ac:cxnSpMkLst>
        </pc:cxnChg>
        <pc:cxnChg chg="mod">
          <ac:chgData name="Nair, Satish S." userId="af50c098-07d3-4545-ad93-15c24b849386" providerId="ADAL" clId="{3C3F2B72-C333-4699-9AFB-0993838EE1DE}" dt="2022-05-28T05:06:59.712" v="2003" actId="165"/>
          <ac:cxnSpMkLst>
            <pc:docMk/>
            <pc:sldMk cId="1297639990" sldId="447"/>
            <ac:cxnSpMk id="107" creationId="{1E789CB1-447D-4C9D-8BAB-FD50FD525CCB}"/>
          </ac:cxnSpMkLst>
        </pc:cxnChg>
        <pc:cxnChg chg="mod">
          <ac:chgData name="Nair, Satish S." userId="af50c098-07d3-4545-ad93-15c24b849386" providerId="ADAL" clId="{3C3F2B72-C333-4699-9AFB-0993838EE1DE}" dt="2022-05-28T05:06:59.712" v="2003" actId="165"/>
          <ac:cxnSpMkLst>
            <pc:docMk/>
            <pc:sldMk cId="1297639990" sldId="447"/>
            <ac:cxnSpMk id="108" creationId="{F6D3928A-02AC-4150-B82F-7095F0044029}"/>
          </ac:cxnSpMkLst>
        </pc:cxnChg>
        <pc:cxnChg chg="mod">
          <ac:chgData name="Nair, Satish S." userId="af50c098-07d3-4545-ad93-15c24b849386" providerId="ADAL" clId="{3C3F2B72-C333-4699-9AFB-0993838EE1DE}" dt="2022-05-28T05:06:59.712" v="2003" actId="165"/>
          <ac:cxnSpMkLst>
            <pc:docMk/>
            <pc:sldMk cId="1297639990" sldId="447"/>
            <ac:cxnSpMk id="109" creationId="{DDD33DE9-AA65-4194-A4C4-2F38A591DF9B}"/>
          </ac:cxnSpMkLst>
        </pc:cxnChg>
        <pc:cxnChg chg="mod">
          <ac:chgData name="Nair, Satish S." userId="af50c098-07d3-4545-ad93-15c24b849386" providerId="ADAL" clId="{3C3F2B72-C333-4699-9AFB-0993838EE1DE}" dt="2022-05-28T05:06:59.712" v="2003" actId="165"/>
          <ac:cxnSpMkLst>
            <pc:docMk/>
            <pc:sldMk cId="1297639990" sldId="447"/>
            <ac:cxnSpMk id="110" creationId="{A30738DE-0381-46A6-9AB0-E3B1FF601AE3}"/>
          </ac:cxnSpMkLst>
        </pc:cxnChg>
        <pc:cxnChg chg="mod">
          <ac:chgData name="Nair, Satish S." userId="af50c098-07d3-4545-ad93-15c24b849386" providerId="ADAL" clId="{3C3F2B72-C333-4699-9AFB-0993838EE1DE}" dt="2022-05-28T05:06:59.712" v="2003" actId="165"/>
          <ac:cxnSpMkLst>
            <pc:docMk/>
            <pc:sldMk cId="1297639990" sldId="447"/>
            <ac:cxnSpMk id="113" creationId="{979CE01C-FBEF-4284-98E9-8B9FE3A42DED}"/>
          </ac:cxnSpMkLst>
        </pc:cxnChg>
        <pc:cxnChg chg="mod">
          <ac:chgData name="Nair, Satish S." userId="af50c098-07d3-4545-ad93-15c24b849386" providerId="ADAL" clId="{3C3F2B72-C333-4699-9AFB-0993838EE1DE}" dt="2022-05-28T05:06:59.712" v="2003" actId="165"/>
          <ac:cxnSpMkLst>
            <pc:docMk/>
            <pc:sldMk cId="1297639990" sldId="447"/>
            <ac:cxnSpMk id="114" creationId="{C471B73F-AEC7-4A1B-A2DC-02D00E7DF705}"/>
          </ac:cxnSpMkLst>
        </pc:cxnChg>
        <pc:cxnChg chg="mod topLvl">
          <ac:chgData name="Nair, Satish S." userId="af50c098-07d3-4545-ad93-15c24b849386" providerId="ADAL" clId="{3C3F2B72-C333-4699-9AFB-0993838EE1DE}" dt="2022-05-28T05:08:36.581" v="2013" actId="164"/>
          <ac:cxnSpMkLst>
            <pc:docMk/>
            <pc:sldMk cId="1297639990" sldId="447"/>
            <ac:cxnSpMk id="121" creationId="{AC6DFB73-74AF-4300-A551-27D1275A4B72}"/>
          </ac:cxnSpMkLst>
        </pc:cxnChg>
        <pc:cxnChg chg="mod topLvl">
          <ac:chgData name="Nair, Satish S." userId="af50c098-07d3-4545-ad93-15c24b849386" providerId="ADAL" clId="{3C3F2B72-C333-4699-9AFB-0993838EE1DE}" dt="2022-05-28T05:08:36.581" v="2013" actId="164"/>
          <ac:cxnSpMkLst>
            <pc:docMk/>
            <pc:sldMk cId="1297639990" sldId="447"/>
            <ac:cxnSpMk id="123" creationId="{E166266A-41B8-4F54-B68F-E1B0991173A3}"/>
          </ac:cxnSpMkLst>
        </pc:cxnChg>
        <pc:cxnChg chg="mod topLvl">
          <ac:chgData name="Nair, Satish S." userId="af50c098-07d3-4545-ad93-15c24b849386" providerId="ADAL" clId="{3C3F2B72-C333-4699-9AFB-0993838EE1DE}" dt="2022-05-28T05:08:36.581" v="2013" actId="164"/>
          <ac:cxnSpMkLst>
            <pc:docMk/>
            <pc:sldMk cId="1297639990" sldId="447"/>
            <ac:cxnSpMk id="127" creationId="{77D972A7-5501-4C28-920E-18655FEA14D6}"/>
          </ac:cxnSpMkLst>
        </pc:cxnChg>
        <pc:cxnChg chg="mod topLvl">
          <ac:chgData name="Nair, Satish S." userId="af50c098-07d3-4545-ad93-15c24b849386" providerId="ADAL" clId="{3C3F2B72-C333-4699-9AFB-0993838EE1DE}" dt="2022-05-28T05:08:36.581" v="2013" actId="164"/>
          <ac:cxnSpMkLst>
            <pc:docMk/>
            <pc:sldMk cId="1297639990" sldId="447"/>
            <ac:cxnSpMk id="128" creationId="{FA2CEFF2-FDC4-4397-B71A-1023937BEA8E}"/>
          </ac:cxnSpMkLst>
        </pc:cxnChg>
        <pc:cxnChg chg="mod topLvl">
          <ac:chgData name="Nair, Satish S." userId="af50c098-07d3-4545-ad93-15c24b849386" providerId="ADAL" clId="{3C3F2B72-C333-4699-9AFB-0993838EE1DE}" dt="2022-05-28T05:08:36.581" v="2013" actId="164"/>
          <ac:cxnSpMkLst>
            <pc:docMk/>
            <pc:sldMk cId="1297639990" sldId="447"/>
            <ac:cxnSpMk id="129" creationId="{24156A74-E050-4921-8F89-948FA28A673B}"/>
          </ac:cxnSpMkLst>
        </pc:cxnChg>
        <pc:cxnChg chg="mod topLvl">
          <ac:chgData name="Nair, Satish S." userId="af50c098-07d3-4545-ad93-15c24b849386" providerId="ADAL" clId="{3C3F2B72-C333-4699-9AFB-0993838EE1DE}" dt="2022-05-28T05:08:36.581" v="2013" actId="164"/>
          <ac:cxnSpMkLst>
            <pc:docMk/>
            <pc:sldMk cId="1297639990" sldId="447"/>
            <ac:cxnSpMk id="130" creationId="{90D4A412-39AC-42BE-A4E6-9E655DAC9AE0}"/>
          </ac:cxnSpMkLst>
        </pc:cxnChg>
        <pc:cxnChg chg="mod topLvl">
          <ac:chgData name="Nair, Satish S." userId="af50c098-07d3-4545-ad93-15c24b849386" providerId="ADAL" clId="{3C3F2B72-C333-4699-9AFB-0993838EE1DE}" dt="2022-05-28T05:08:36.581" v="2013" actId="164"/>
          <ac:cxnSpMkLst>
            <pc:docMk/>
            <pc:sldMk cId="1297639990" sldId="447"/>
            <ac:cxnSpMk id="131" creationId="{6BD801DA-F225-4FCD-BD02-C1A81A4B3727}"/>
          </ac:cxnSpMkLst>
        </pc:cxnChg>
        <pc:cxnChg chg="mod topLvl">
          <ac:chgData name="Nair, Satish S." userId="af50c098-07d3-4545-ad93-15c24b849386" providerId="ADAL" clId="{3C3F2B72-C333-4699-9AFB-0993838EE1DE}" dt="2022-05-28T05:08:36.581" v="2013" actId="164"/>
          <ac:cxnSpMkLst>
            <pc:docMk/>
            <pc:sldMk cId="1297639990" sldId="447"/>
            <ac:cxnSpMk id="132" creationId="{E7275D8E-D787-4E7A-9E74-15323500CE4D}"/>
          </ac:cxnSpMkLst>
        </pc:cxnChg>
        <pc:cxnChg chg="mod topLvl">
          <ac:chgData name="Nair, Satish S." userId="af50c098-07d3-4545-ad93-15c24b849386" providerId="ADAL" clId="{3C3F2B72-C333-4699-9AFB-0993838EE1DE}" dt="2022-05-28T05:08:36.581" v="2013" actId="164"/>
          <ac:cxnSpMkLst>
            <pc:docMk/>
            <pc:sldMk cId="1297639990" sldId="447"/>
            <ac:cxnSpMk id="133" creationId="{A99AACE1-2A7F-4632-9803-A11DD15F37DE}"/>
          </ac:cxnSpMkLst>
        </pc:cxnChg>
        <pc:cxnChg chg="mod topLvl">
          <ac:chgData name="Nair, Satish S." userId="af50c098-07d3-4545-ad93-15c24b849386" providerId="ADAL" clId="{3C3F2B72-C333-4699-9AFB-0993838EE1DE}" dt="2022-05-28T05:08:36.581" v="2013" actId="164"/>
          <ac:cxnSpMkLst>
            <pc:docMk/>
            <pc:sldMk cId="1297639990" sldId="447"/>
            <ac:cxnSpMk id="134" creationId="{DD379031-473A-4C38-99D0-346318D5EC80}"/>
          </ac:cxnSpMkLst>
        </pc:cxnChg>
        <pc:cxnChg chg="mod topLvl">
          <ac:chgData name="Nair, Satish S." userId="af50c098-07d3-4545-ad93-15c24b849386" providerId="ADAL" clId="{3C3F2B72-C333-4699-9AFB-0993838EE1DE}" dt="2022-05-28T05:08:36.581" v="2013" actId="164"/>
          <ac:cxnSpMkLst>
            <pc:docMk/>
            <pc:sldMk cId="1297639990" sldId="447"/>
            <ac:cxnSpMk id="135" creationId="{D3CF0A53-2EAC-479F-9479-7B8E2F4F07B2}"/>
          </ac:cxnSpMkLst>
        </pc:cxnChg>
        <pc:cxnChg chg="mod topLvl">
          <ac:chgData name="Nair, Satish S." userId="af50c098-07d3-4545-ad93-15c24b849386" providerId="ADAL" clId="{3C3F2B72-C333-4699-9AFB-0993838EE1DE}" dt="2022-05-28T05:08:36.581" v="2013" actId="164"/>
          <ac:cxnSpMkLst>
            <pc:docMk/>
            <pc:sldMk cId="1297639990" sldId="447"/>
            <ac:cxnSpMk id="136" creationId="{2AE86642-CC2A-45EF-9E20-D5E7CB2BEF85}"/>
          </ac:cxnSpMkLst>
        </pc:cxnChg>
        <pc:cxnChg chg="mod topLvl">
          <ac:chgData name="Nair, Satish S." userId="af50c098-07d3-4545-ad93-15c24b849386" providerId="ADAL" clId="{3C3F2B72-C333-4699-9AFB-0993838EE1DE}" dt="2022-05-28T05:08:36.581" v="2013" actId="164"/>
          <ac:cxnSpMkLst>
            <pc:docMk/>
            <pc:sldMk cId="1297639990" sldId="447"/>
            <ac:cxnSpMk id="137" creationId="{54E8AE32-0175-4F3F-992A-B9935C42306E}"/>
          </ac:cxnSpMkLst>
        </pc:cxnChg>
        <pc:cxnChg chg="mod">
          <ac:chgData name="Nair, Satish S." userId="af50c098-07d3-4545-ad93-15c24b849386" providerId="ADAL" clId="{3C3F2B72-C333-4699-9AFB-0993838EE1DE}" dt="2022-05-28T05:06:59.712" v="2003" actId="165"/>
          <ac:cxnSpMkLst>
            <pc:docMk/>
            <pc:sldMk cId="1297639990" sldId="447"/>
            <ac:cxnSpMk id="145" creationId="{D90C6AD6-B6A7-49FB-A55E-19179C965B68}"/>
          </ac:cxnSpMkLst>
        </pc:cxnChg>
        <pc:cxnChg chg="mod">
          <ac:chgData name="Nair, Satish S." userId="af50c098-07d3-4545-ad93-15c24b849386" providerId="ADAL" clId="{3C3F2B72-C333-4699-9AFB-0993838EE1DE}" dt="2022-05-28T05:06:59.712" v="2003" actId="165"/>
          <ac:cxnSpMkLst>
            <pc:docMk/>
            <pc:sldMk cId="1297639990" sldId="447"/>
            <ac:cxnSpMk id="146" creationId="{D84A578D-13FF-4E75-A07F-4522920DAC42}"/>
          </ac:cxnSpMkLst>
        </pc:cxnChg>
        <pc:cxnChg chg="mod">
          <ac:chgData name="Nair, Satish S." userId="af50c098-07d3-4545-ad93-15c24b849386" providerId="ADAL" clId="{3C3F2B72-C333-4699-9AFB-0993838EE1DE}" dt="2022-05-28T05:06:59.712" v="2003" actId="165"/>
          <ac:cxnSpMkLst>
            <pc:docMk/>
            <pc:sldMk cId="1297639990" sldId="447"/>
            <ac:cxnSpMk id="147" creationId="{5BF90CB5-EB39-4941-A77E-4BC4039F0349}"/>
          </ac:cxnSpMkLst>
        </pc:cxnChg>
      </pc:sldChg>
      <pc:sldChg chg="addSp delSp modSp add mod">
        <pc:chgData name="Nair, Satish S." userId="af50c098-07d3-4545-ad93-15c24b849386" providerId="ADAL" clId="{3C3F2B72-C333-4699-9AFB-0993838EE1DE}" dt="2022-05-28T05:29:35.466" v="4126" actId="113"/>
        <pc:sldMkLst>
          <pc:docMk/>
          <pc:sldMk cId="2174368038" sldId="448"/>
        </pc:sldMkLst>
        <pc:spChg chg="mod topLvl">
          <ac:chgData name="Nair, Satish S." userId="af50c098-07d3-4545-ad93-15c24b849386" providerId="ADAL" clId="{3C3F2B72-C333-4699-9AFB-0993838EE1DE}" dt="2022-05-28T05:29:23.916" v="4123" actId="14100"/>
          <ac:spMkLst>
            <pc:docMk/>
            <pc:sldMk cId="2174368038" sldId="448"/>
            <ac:spMk id="3" creationId="{866D53AA-379E-4382-9AAE-1DAC0FB47338}"/>
          </ac:spMkLst>
        </pc:spChg>
        <pc:spChg chg="del">
          <ac:chgData name="Nair, Satish S." userId="af50c098-07d3-4545-ad93-15c24b849386" providerId="ADAL" clId="{3C3F2B72-C333-4699-9AFB-0993838EE1DE}" dt="2022-05-28T05:05:02.859" v="1936" actId="478"/>
          <ac:spMkLst>
            <pc:docMk/>
            <pc:sldMk cId="2174368038" sldId="448"/>
            <ac:spMk id="4" creationId="{380F5BF7-DDC8-47F4-A104-478AAC13CA89}"/>
          </ac:spMkLst>
        </pc:spChg>
        <pc:spChg chg="mod topLvl">
          <ac:chgData name="Nair, Satish S." userId="af50c098-07d3-4545-ad93-15c24b849386" providerId="ADAL" clId="{3C3F2B72-C333-4699-9AFB-0993838EE1DE}" dt="2022-05-28T05:08:20.886" v="2012" actId="164"/>
          <ac:spMkLst>
            <pc:docMk/>
            <pc:sldMk cId="2174368038" sldId="448"/>
            <ac:spMk id="6" creationId="{1E3B2922-91A6-41F1-A797-5BBE368E7999}"/>
          </ac:spMkLst>
        </pc:spChg>
        <pc:spChg chg="mod">
          <ac:chgData name="Nair, Satish S." userId="af50c098-07d3-4545-ad93-15c24b849386" providerId="ADAL" clId="{3C3F2B72-C333-4699-9AFB-0993838EE1DE}" dt="2022-05-28T05:08:12.450" v="2011" actId="1076"/>
          <ac:spMkLst>
            <pc:docMk/>
            <pc:sldMk cId="2174368038" sldId="448"/>
            <ac:spMk id="7" creationId="{E57716EA-E701-4981-93CD-BF77632E5ADD}"/>
          </ac:spMkLst>
        </pc:spChg>
        <pc:spChg chg="mod">
          <ac:chgData name="Nair, Satish S." userId="af50c098-07d3-4545-ad93-15c24b849386" providerId="ADAL" clId="{3C3F2B72-C333-4699-9AFB-0993838EE1DE}" dt="2022-05-28T05:27:55.633" v="4106" actId="115"/>
          <ac:spMkLst>
            <pc:docMk/>
            <pc:sldMk cId="2174368038" sldId="448"/>
            <ac:spMk id="9" creationId="{48E4FAE3-41AF-4615-A83B-D93FBFB2C46C}"/>
          </ac:spMkLst>
        </pc:spChg>
        <pc:spChg chg="mod">
          <ac:chgData name="Nair, Satish S." userId="af50c098-07d3-4545-ad93-15c24b849386" providerId="ADAL" clId="{3C3F2B72-C333-4699-9AFB-0993838EE1DE}" dt="2022-05-28T05:07:33.682" v="2004" actId="165"/>
          <ac:spMkLst>
            <pc:docMk/>
            <pc:sldMk cId="2174368038" sldId="448"/>
            <ac:spMk id="40" creationId="{7D32386E-AC11-411E-9C91-D03DDEEC9908}"/>
          </ac:spMkLst>
        </pc:spChg>
        <pc:spChg chg="mod">
          <ac:chgData name="Nair, Satish S." userId="af50c098-07d3-4545-ad93-15c24b849386" providerId="ADAL" clId="{3C3F2B72-C333-4699-9AFB-0993838EE1DE}" dt="2022-05-28T05:07:33.682" v="2004" actId="165"/>
          <ac:spMkLst>
            <pc:docMk/>
            <pc:sldMk cId="2174368038" sldId="448"/>
            <ac:spMk id="47" creationId="{074D8B2A-9641-4AF9-A483-D490ADAA0630}"/>
          </ac:spMkLst>
        </pc:spChg>
        <pc:spChg chg="mod">
          <ac:chgData name="Nair, Satish S." userId="af50c098-07d3-4545-ad93-15c24b849386" providerId="ADAL" clId="{3C3F2B72-C333-4699-9AFB-0993838EE1DE}" dt="2022-05-28T05:07:33.682" v="2004" actId="165"/>
          <ac:spMkLst>
            <pc:docMk/>
            <pc:sldMk cId="2174368038" sldId="448"/>
            <ac:spMk id="48" creationId="{C4CEA86E-1F5B-4D6A-B8DD-EAE82971F6EB}"/>
          </ac:spMkLst>
        </pc:spChg>
        <pc:spChg chg="mod">
          <ac:chgData name="Nair, Satish S." userId="af50c098-07d3-4545-ad93-15c24b849386" providerId="ADAL" clId="{3C3F2B72-C333-4699-9AFB-0993838EE1DE}" dt="2022-05-28T05:07:33.682" v="2004" actId="165"/>
          <ac:spMkLst>
            <pc:docMk/>
            <pc:sldMk cId="2174368038" sldId="448"/>
            <ac:spMk id="81" creationId="{00000000-0000-0000-0000-000000000000}"/>
          </ac:spMkLst>
        </pc:spChg>
        <pc:spChg chg="mod">
          <ac:chgData name="Nair, Satish S." userId="af50c098-07d3-4545-ad93-15c24b849386" providerId="ADAL" clId="{3C3F2B72-C333-4699-9AFB-0993838EE1DE}" dt="2022-05-28T05:07:33.682" v="2004" actId="165"/>
          <ac:spMkLst>
            <pc:docMk/>
            <pc:sldMk cId="2174368038" sldId="448"/>
            <ac:spMk id="84" creationId="{00000000-0000-0000-0000-000000000000}"/>
          </ac:spMkLst>
        </pc:spChg>
        <pc:spChg chg="mod">
          <ac:chgData name="Nair, Satish S." userId="af50c098-07d3-4545-ad93-15c24b849386" providerId="ADAL" clId="{3C3F2B72-C333-4699-9AFB-0993838EE1DE}" dt="2022-05-28T05:07:33.682" v="2004" actId="165"/>
          <ac:spMkLst>
            <pc:docMk/>
            <pc:sldMk cId="2174368038" sldId="448"/>
            <ac:spMk id="85" creationId="{00000000-0000-0000-0000-000000000000}"/>
          </ac:spMkLst>
        </pc:spChg>
        <pc:spChg chg="mod topLvl">
          <ac:chgData name="Nair, Satish S." userId="af50c098-07d3-4545-ad93-15c24b849386" providerId="ADAL" clId="{3C3F2B72-C333-4699-9AFB-0993838EE1DE}" dt="2022-05-28T05:29:31.992" v="4125" actId="14100"/>
          <ac:spMkLst>
            <pc:docMk/>
            <pc:sldMk cId="2174368038" sldId="448"/>
            <ac:spMk id="99" creationId="{F0D5F6AF-080A-4501-A99F-36E570637286}"/>
          </ac:spMkLst>
        </pc:spChg>
        <pc:spChg chg="mod topLvl">
          <ac:chgData name="Nair, Satish S." userId="af50c098-07d3-4545-ad93-15c24b849386" providerId="ADAL" clId="{3C3F2B72-C333-4699-9AFB-0993838EE1DE}" dt="2022-05-28T05:08:20.886" v="2012" actId="164"/>
          <ac:spMkLst>
            <pc:docMk/>
            <pc:sldMk cId="2174368038" sldId="448"/>
            <ac:spMk id="124" creationId="{5B5F1B40-0DE5-4347-8F3B-C0A6A325D31B}"/>
          </ac:spMkLst>
        </pc:spChg>
        <pc:spChg chg="mod topLvl">
          <ac:chgData name="Nair, Satish S." userId="af50c098-07d3-4545-ad93-15c24b849386" providerId="ADAL" clId="{3C3F2B72-C333-4699-9AFB-0993838EE1DE}" dt="2022-05-28T05:08:20.886" v="2012" actId="164"/>
          <ac:spMkLst>
            <pc:docMk/>
            <pc:sldMk cId="2174368038" sldId="448"/>
            <ac:spMk id="138" creationId="{C996041E-AD29-427E-A549-1D75C1EFA3C8}"/>
          </ac:spMkLst>
        </pc:spChg>
        <pc:spChg chg="mod topLvl">
          <ac:chgData name="Nair, Satish S." userId="af50c098-07d3-4545-ad93-15c24b849386" providerId="ADAL" clId="{3C3F2B72-C333-4699-9AFB-0993838EE1DE}" dt="2022-05-28T05:08:20.886" v="2012" actId="164"/>
          <ac:spMkLst>
            <pc:docMk/>
            <pc:sldMk cId="2174368038" sldId="448"/>
            <ac:spMk id="139" creationId="{926B0E30-F73D-4B3F-950C-ACEFE8C7B989}"/>
          </ac:spMkLst>
        </pc:spChg>
        <pc:spChg chg="mod">
          <ac:chgData name="Nair, Satish S." userId="af50c098-07d3-4545-ad93-15c24b849386" providerId="ADAL" clId="{3C3F2B72-C333-4699-9AFB-0993838EE1DE}" dt="2022-05-28T05:07:33.682" v="2004" actId="165"/>
          <ac:spMkLst>
            <pc:docMk/>
            <pc:sldMk cId="2174368038" sldId="448"/>
            <ac:spMk id="155" creationId="{B520AF08-E6C6-4D87-BFFC-1EC0EEC12D58}"/>
          </ac:spMkLst>
        </pc:spChg>
        <pc:spChg chg="mod">
          <ac:chgData name="Nair, Satish S." userId="af50c098-07d3-4545-ad93-15c24b849386" providerId="ADAL" clId="{3C3F2B72-C333-4699-9AFB-0993838EE1DE}" dt="2022-05-28T05:07:33.682" v="2004" actId="165"/>
          <ac:spMkLst>
            <pc:docMk/>
            <pc:sldMk cId="2174368038" sldId="448"/>
            <ac:spMk id="162" creationId="{58B0F5C2-44C3-44AD-BED6-E268F976FF48}"/>
          </ac:spMkLst>
        </pc:spChg>
        <pc:spChg chg="mod">
          <ac:chgData name="Nair, Satish S." userId="af50c098-07d3-4545-ad93-15c24b849386" providerId="ADAL" clId="{3C3F2B72-C333-4699-9AFB-0993838EE1DE}" dt="2022-05-28T05:07:33.682" v="2004" actId="165"/>
          <ac:spMkLst>
            <pc:docMk/>
            <pc:sldMk cId="2174368038" sldId="448"/>
            <ac:spMk id="163" creationId="{8749D765-C934-4EED-937E-256596403FDC}"/>
          </ac:spMkLst>
        </pc:spChg>
        <pc:spChg chg="mod topLvl">
          <ac:chgData name="Nair, Satish S." userId="af50c098-07d3-4545-ad93-15c24b849386" providerId="ADAL" clId="{3C3F2B72-C333-4699-9AFB-0993838EE1DE}" dt="2022-05-28T05:29:35.466" v="4126" actId="113"/>
          <ac:spMkLst>
            <pc:docMk/>
            <pc:sldMk cId="2174368038" sldId="448"/>
            <ac:spMk id="164" creationId="{837FA079-D262-4F0B-A69D-A795E2911461}"/>
          </ac:spMkLst>
        </pc:spChg>
        <pc:spChg chg="mod topLvl">
          <ac:chgData name="Nair, Satish S." userId="af50c098-07d3-4545-ad93-15c24b849386" providerId="ADAL" clId="{3C3F2B72-C333-4699-9AFB-0993838EE1DE}" dt="2022-05-28T05:08:20.886" v="2012" actId="164"/>
          <ac:spMkLst>
            <pc:docMk/>
            <pc:sldMk cId="2174368038" sldId="448"/>
            <ac:spMk id="165" creationId="{3729E83C-AF5B-4F21-B431-88BC885FC412}"/>
          </ac:spMkLst>
        </pc:spChg>
        <pc:grpChg chg="del mod topLvl">
          <ac:chgData name="Nair, Satish S." userId="af50c098-07d3-4545-ad93-15c24b849386" providerId="ADAL" clId="{3C3F2B72-C333-4699-9AFB-0993838EE1DE}" dt="2022-05-28T05:07:38.403" v="2005" actId="478"/>
          <ac:grpSpMkLst>
            <pc:docMk/>
            <pc:sldMk cId="2174368038" sldId="448"/>
            <ac:grpSpMk id="2" creationId="{727F5AAB-B275-4874-95DE-C1F9D6AB7AEB}"/>
          </ac:grpSpMkLst>
        </pc:grpChg>
        <pc:grpChg chg="add mod">
          <ac:chgData name="Nair, Satish S." userId="af50c098-07d3-4545-ad93-15c24b849386" providerId="ADAL" clId="{3C3F2B72-C333-4699-9AFB-0993838EE1DE}" dt="2022-05-28T05:08:50.033" v="2015" actId="1076"/>
          <ac:grpSpMkLst>
            <pc:docMk/>
            <pc:sldMk cId="2174368038" sldId="448"/>
            <ac:grpSpMk id="5" creationId="{505DA52D-8D9B-42E0-A994-2CF49D3BE047}"/>
          </ac:grpSpMkLst>
        </pc:grpChg>
        <pc:grpChg chg="del">
          <ac:chgData name="Nair, Satish S." userId="af50c098-07d3-4545-ad93-15c24b849386" providerId="ADAL" clId="{3C3F2B72-C333-4699-9AFB-0993838EE1DE}" dt="2022-05-28T05:07:33.682" v="2004" actId="165"/>
          <ac:grpSpMkLst>
            <pc:docMk/>
            <pc:sldMk cId="2174368038" sldId="448"/>
            <ac:grpSpMk id="8" creationId="{7D7E1229-AFC5-497C-AB60-AE7018FF9321}"/>
          </ac:grpSpMkLst>
        </pc:grpChg>
        <pc:grpChg chg="mod topLvl">
          <ac:chgData name="Nair, Satish S." userId="af50c098-07d3-4545-ad93-15c24b849386" providerId="ADAL" clId="{3C3F2B72-C333-4699-9AFB-0993838EE1DE}" dt="2022-05-28T05:08:20.886" v="2012" actId="164"/>
          <ac:grpSpMkLst>
            <pc:docMk/>
            <pc:sldMk cId="2174368038" sldId="448"/>
            <ac:grpSpMk id="11" creationId="{47CA0931-4223-47C1-A558-C9180F42F43B}"/>
          </ac:grpSpMkLst>
        </pc:grpChg>
        <pc:grpChg chg="mod topLvl">
          <ac:chgData name="Nair, Satish S." userId="af50c098-07d3-4545-ad93-15c24b849386" providerId="ADAL" clId="{3C3F2B72-C333-4699-9AFB-0993838EE1DE}" dt="2022-05-28T05:08:20.886" v="2012" actId="164"/>
          <ac:grpSpMkLst>
            <pc:docMk/>
            <pc:sldMk cId="2174368038" sldId="448"/>
            <ac:grpSpMk id="38" creationId="{FF4D3D01-2DE4-42B7-AF0E-444141D2FEBC}"/>
          </ac:grpSpMkLst>
        </pc:grpChg>
        <pc:grpChg chg="mod">
          <ac:chgData name="Nair, Satish S." userId="af50c098-07d3-4545-ad93-15c24b849386" providerId="ADAL" clId="{3C3F2B72-C333-4699-9AFB-0993838EE1DE}" dt="2022-05-28T05:07:33.682" v="2004" actId="165"/>
          <ac:grpSpMkLst>
            <pc:docMk/>
            <pc:sldMk cId="2174368038" sldId="448"/>
            <ac:grpSpMk id="42" creationId="{F7ADE436-2F88-4A94-84C5-B475B3B4BDBA}"/>
          </ac:grpSpMkLst>
        </pc:grpChg>
        <pc:grpChg chg="mod">
          <ac:chgData name="Nair, Satish S." userId="af50c098-07d3-4545-ad93-15c24b849386" providerId="ADAL" clId="{3C3F2B72-C333-4699-9AFB-0993838EE1DE}" dt="2022-05-28T05:07:33.682" v="2004" actId="165"/>
          <ac:grpSpMkLst>
            <pc:docMk/>
            <pc:sldMk cId="2174368038" sldId="448"/>
            <ac:grpSpMk id="83" creationId="{00000000-0000-0000-0000-000000000000}"/>
          </ac:grpSpMkLst>
        </pc:grpChg>
        <pc:grpChg chg="mod topLvl">
          <ac:chgData name="Nair, Satish S." userId="af50c098-07d3-4545-ad93-15c24b849386" providerId="ADAL" clId="{3C3F2B72-C333-4699-9AFB-0993838EE1DE}" dt="2022-05-28T05:08:20.886" v="2012" actId="164"/>
          <ac:grpSpMkLst>
            <pc:docMk/>
            <pc:sldMk cId="2174368038" sldId="448"/>
            <ac:grpSpMk id="154" creationId="{5EEB4741-2463-493D-860D-3AAF7BBB56B1}"/>
          </ac:grpSpMkLst>
        </pc:grpChg>
        <pc:grpChg chg="mod">
          <ac:chgData name="Nair, Satish S." userId="af50c098-07d3-4545-ad93-15c24b849386" providerId="ADAL" clId="{3C3F2B72-C333-4699-9AFB-0993838EE1DE}" dt="2022-05-28T05:07:33.682" v="2004" actId="165"/>
          <ac:grpSpMkLst>
            <pc:docMk/>
            <pc:sldMk cId="2174368038" sldId="448"/>
            <ac:grpSpMk id="157" creationId="{1A5EDB45-A287-4350-8D7C-280C25F76297}"/>
          </ac:grpSpMkLst>
        </pc:grpChg>
        <pc:picChg chg="add mod">
          <ac:chgData name="Nair, Satish S." userId="af50c098-07d3-4545-ad93-15c24b849386" providerId="ADAL" clId="{3C3F2B72-C333-4699-9AFB-0993838EE1DE}" dt="2022-05-28T05:08:20.886" v="2012" actId="164"/>
          <ac:picMkLst>
            <pc:docMk/>
            <pc:sldMk cId="2174368038" sldId="448"/>
            <ac:picMk id="57" creationId="{12052639-4AFD-4EFD-B0AE-6BC955621B69}"/>
          </ac:picMkLst>
        </pc:picChg>
        <pc:picChg chg="del">
          <ac:chgData name="Nair, Satish S." userId="af50c098-07d3-4545-ad93-15c24b849386" providerId="ADAL" clId="{3C3F2B72-C333-4699-9AFB-0993838EE1DE}" dt="2022-05-28T05:05:56.828" v="1942" actId="478"/>
          <ac:picMkLst>
            <pc:docMk/>
            <pc:sldMk cId="2174368038" sldId="448"/>
            <ac:picMk id="80" creationId="{00000000-0000-0000-0000-000000000000}"/>
          </ac:picMkLst>
        </pc:picChg>
        <pc:cxnChg chg="mod">
          <ac:chgData name="Nair, Satish S." userId="af50c098-07d3-4545-ad93-15c24b849386" providerId="ADAL" clId="{3C3F2B72-C333-4699-9AFB-0993838EE1DE}" dt="2022-05-28T05:07:33.682" v="2004" actId="165"/>
          <ac:cxnSpMkLst>
            <pc:docMk/>
            <pc:sldMk cId="2174368038" sldId="448"/>
            <ac:cxnSpMk id="41" creationId="{61179C08-1A2F-4808-A084-5B5A8B1C60EA}"/>
          </ac:cxnSpMkLst>
        </pc:cxnChg>
        <pc:cxnChg chg="mod">
          <ac:chgData name="Nair, Satish S." userId="af50c098-07d3-4545-ad93-15c24b849386" providerId="ADAL" clId="{3C3F2B72-C333-4699-9AFB-0993838EE1DE}" dt="2022-05-28T05:07:33.682" v="2004" actId="165"/>
          <ac:cxnSpMkLst>
            <pc:docMk/>
            <pc:sldMk cId="2174368038" sldId="448"/>
            <ac:cxnSpMk id="43" creationId="{F3A3B9BA-711A-4406-9F4C-708008F40C39}"/>
          </ac:cxnSpMkLst>
        </pc:cxnChg>
        <pc:cxnChg chg="mod">
          <ac:chgData name="Nair, Satish S." userId="af50c098-07d3-4545-ad93-15c24b849386" providerId="ADAL" clId="{3C3F2B72-C333-4699-9AFB-0993838EE1DE}" dt="2022-05-28T05:07:33.682" v="2004" actId="165"/>
          <ac:cxnSpMkLst>
            <pc:docMk/>
            <pc:sldMk cId="2174368038" sldId="448"/>
            <ac:cxnSpMk id="44" creationId="{ABCBBA89-0540-4EA4-9C0B-79194A433D93}"/>
          </ac:cxnSpMkLst>
        </pc:cxnChg>
        <pc:cxnChg chg="mod">
          <ac:chgData name="Nair, Satish S." userId="af50c098-07d3-4545-ad93-15c24b849386" providerId="ADAL" clId="{3C3F2B72-C333-4699-9AFB-0993838EE1DE}" dt="2022-05-28T05:07:33.682" v="2004" actId="165"/>
          <ac:cxnSpMkLst>
            <pc:docMk/>
            <pc:sldMk cId="2174368038" sldId="448"/>
            <ac:cxnSpMk id="45" creationId="{7FF07D58-72D8-4389-93CE-413ADAFAC2EA}"/>
          </ac:cxnSpMkLst>
        </pc:cxnChg>
        <pc:cxnChg chg="mod">
          <ac:chgData name="Nair, Satish S." userId="af50c098-07d3-4545-ad93-15c24b849386" providerId="ADAL" clId="{3C3F2B72-C333-4699-9AFB-0993838EE1DE}" dt="2022-05-28T05:07:33.682" v="2004" actId="165"/>
          <ac:cxnSpMkLst>
            <pc:docMk/>
            <pc:sldMk cId="2174368038" sldId="448"/>
            <ac:cxnSpMk id="46" creationId="{522B5600-DDDB-4867-BCDE-D3ACD5D82FFD}"/>
          </ac:cxnSpMkLst>
        </pc:cxnChg>
        <pc:cxnChg chg="add mod">
          <ac:chgData name="Nair, Satish S." userId="af50c098-07d3-4545-ad93-15c24b849386" providerId="ADAL" clId="{3C3F2B72-C333-4699-9AFB-0993838EE1DE}" dt="2022-05-28T05:08:20.886" v="2012" actId="164"/>
          <ac:cxnSpMkLst>
            <pc:docMk/>
            <pc:sldMk cId="2174368038" sldId="448"/>
            <ac:cxnSpMk id="58" creationId="{FDCF5109-3C7D-482D-BE0C-029115566FDD}"/>
          </ac:cxnSpMkLst>
        </pc:cxnChg>
        <pc:cxnChg chg="add mod">
          <ac:chgData name="Nair, Satish S." userId="af50c098-07d3-4545-ad93-15c24b849386" providerId="ADAL" clId="{3C3F2B72-C333-4699-9AFB-0993838EE1DE}" dt="2022-05-28T05:08:20.886" v="2012" actId="164"/>
          <ac:cxnSpMkLst>
            <pc:docMk/>
            <pc:sldMk cId="2174368038" sldId="448"/>
            <ac:cxnSpMk id="59" creationId="{7411557C-AD4B-40DF-95BB-EE3FE3609CE3}"/>
          </ac:cxnSpMkLst>
        </pc:cxnChg>
        <pc:cxnChg chg="add mod">
          <ac:chgData name="Nair, Satish S." userId="af50c098-07d3-4545-ad93-15c24b849386" providerId="ADAL" clId="{3C3F2B72-C333-4699-9AFB-0993838EE1DE}" dt="2022-05-28T05:08:20.886" v="2012" actId="164"/>
          <ac:cxnSpMkLst>
            <pc:docMk/>
            <pc:sldMk cId="2174368038" sldId="448"/>
            <ac:cxnSpMk id="60" creationId="{1CF8A732-FF5E-4A70-B590-B51981584BE6}"/>
          </ac:cxnSpMkLst>
        </pc:cxnChg>
        <pc:cxnChg chg="add mod">
          <ac:chgData name="Nair, Satish S." userId="af50c098-07d3-4545-ad93-15c24b849386" providerId="ADAL" clId="{3C3F2B72-C333-4699-9AFB-0993838EE1DE}" dt="2022-05-28T05:08:20.886" v="2012" actId="164"/>
          <ac:cxnSpMkLst>
            <pc:docMk/>
            <pc:sldMk cId="2174368038" sldId="448"/>
            <ac:cxnSpMk id="61" creationId="{486ED727-3CA1-4AC2-9BEF-93EE948604D7}"/>
          </ac:cxnSpMkLst>
        </pc:cxnChg>
        <pc:cxnChg chg="add mod">
          <ac:chgData name="Nair, Satish S." userId="af50c098-07d3-4545-ad93-15c24b849386" providerId="ADAL" clId="{3C3F2B72-C333-4699-9AFB-0993838EE1DE}" dt="2022-05-28T05:08:20.886" v="2012" actId="164"/>
          <ac:cxnSpMkLst>
            <pc:docMk/>
            <pc:sldMk cId="2174368038" sldId="448"/>
            <ac:cxnSpMk id="62" creationId="{909585CA-A636-459E-94C4-1A702A40F640}"/>
          </ac:cxnSpMkLst>
        </pc:cxnChg>
        <pc:cxnChg chg="add mod">
          <ac:chgData name="Nair, Satish S." userId="af50c098-07d3-4545-ad93-15c24b849386" providerId="ADAL" clId="{3C3F2B72-C333-4699-9AFB-0993838EE1DE}" dt="2022-05-28T05:08:20.886" v="2012" actId="164"/>
          <ac:cxnSpMkLst>
            <pc:docMk/>
            <pc:sldMk cId="2174368038" sldId="448"/>
            <ac:cxnSpMk id="63" creationId="{ED81B8F9-B19A-4E9F-9972-CC5D86403957}"/>
          </ac:cxnSpMkLst>
        </pc:cxnChg>
        <pc:cxnChg chg="add mod">
          <ac:chgData name="Nair, Satish S." userId="af50c098-07d3-4545-ad93-15c24b849386" providerId="ADAL" clId="{3C3F2B72-C333-4699-9AFB-0993838EE1DE}" dt="2022-05-28T05:08:20.886" v="2012" actId="164"/>
          <ac:cxnSpMkLst>
            <pc:docMk/>
            <pc:sldMk cId="2174368038" sldId="448"/>
            <ac:cxnSpMk id="64" creationId="{017505E3-0B4F-4957-8E7B-C2E7932F3EFD}"/>
          </ac:cxnSpMkLst>
        </pc:cxnChg>
        <pc:cxnChg chg="add mod">
          <ac:chgData name="Nair, Satish S." userId="af50c098-07d3-4545-ad93-15c24b849386" providerId="ADAL" clId="{3C3F2B72-C333-4699-9AFB-0993838EE1DE}" dt="2022-05-28T05:08:20.886" v="2012" actId="164"/>
          <ac:cxnSpMkLst>
            <pc:docMk/>
            <pc:sldMk cId="2174368038" sldId="448"/>
            <ac:cxnSpMk id="65" creationId="{6DE33CF9-0283-4F85-977C-790EB8EA6BC8}"/>
          </ac:cxnSpMkLst>
        </pc:cxnChg>
        <pc:cxnChg chg="add mod">
          <ac:chgData name="Nair, Satish S." userId="af50c098-07d3-4545-ad93-15c24b849386" providerId="ADAL" clId="{3C3F2B72-C333-4699-9AFB-0993838EE1DE}" dt="2022-05-28T05:08:20.886" v="2012" actId="164"/>
          <ac:cxnSpMkLst>
            <pc:docMk/>
            <pc:sldMk cId="2174368038" sldId="448"/>
            <ac:cxnSpMk id="66" creationId="{18CFE583-DD3C-4213-A255-56036039E860}"/>
          </ac:cxnSpMkLst>
        </pc:cxnChg>
        <pc:cxnChg chg="add mod">
          <ac:chgData name="Nair, Satish S." userId="af50c098-07d3-4545-ad93-15c24b849386" providerId="ADAL" clId="{3C3F2B72-C333-4699-9AFB-0993838EE1DE}" dt="2022-05-28T05:08:20.886" v="2012" actId="164"/>
          <ac:cxnSpMkLst>
            <pc:docMk/>
            <pc:sldMk cId="2174368038" sldId="448"/>
            <ac:cxnSpMk id="67" creationId="{7D2CC451-1BBA-4A42-97E3-63D6B3B0464A}"/>
          </ac:cxnSpMkLst>
        </pc:cxnChg>
        <pc:cxnChg chg="add mod">
          <ac:chgData name="Nair, Satish S." userId="af50c098-07d3-4545-ad93-15c24b849386" providerId="ADAL" clId="{3C3F2B72-C333-4699-9AFB-0993838EE1DE}" dt="2022-05-28T05:08:20.886" v="2012" actId="164"/>
          <ac:cxnSpMkLst>
            <pc:docMk/>
            <pc:sldMk cId="2174368038" sldId="448"/>
            <ac:cxnSpMk id="68" creationId="{649B917B-9BEE-4458-A29B-E471451403AF}"/>
          </ac:cxnSpMkLst>
        </pc:cxnChg>
        <pc:cxnChg chg="add mod">
          <ac:chgData name="Nair, Satish S." userId="af50c098-07d3-4545-ad93-15c24b849386" providerId="ADAL" clId="{3C3F2B72-C333-4699-9AFB-0993838EE1DE}" dt="2022-05-28T05:08:20.886" v="2012" actId="164"/>
          <ac:cxnSpMkLst>
            <pc:docMk/>
            <pc:sldMk cId="2174368038" sldId="448"/>
            <ac:cxnSpMk id="69" creationId="{2F8CF214-4B22-4445-8883-3950E97D3413}"/>
          </ac:cxnSpMkLst>
        </pc:cxnChg>
        <pc:cxnChg chg="add mod">
          <ac:chgData name="Nair, Satish S." userId="af50c098-07d3-4545-ad93-15c24b849386" providerId="ADAL" clId="{3C3F2B72-C333-4699-9AFB-0993838EE1DE}" dt="2022-05-28T05:08:20.886" v="2012" actId="164"/>
          <ac:cxnSpMkLst>
            <pc:docMk/>
            <pc:sldMk cId="2174368038" sldId="448"/>
            <ac:cxnSpMk id="70" creationId="{6A974B23-0B3A-47E8-838A-4948488E78C0}"/>
          </ac:cxnSpMkLst>
        </pc:cxnChg>
        <pc:cxnChg chg="add mod">
          <ac:chgData name="Nair, Satish S." userId="af50c098-07d3-4545-ad93-15c24b849386" providerId="ADAL" clId="{3C3F2B72-C333-4699-9AFB-0993838EE1DE}" dt="2022-05-28T05:08:20.886" v="2012" actId="164"/>
          <ac:cxnSpMkLst>
            <pc:docMk/>
            <pc:sldMk cId="2174368038" sldId="448"/>
            <ac:cxnSpMk id="71" creationId="{7809D41D-47E0-4B16-8739-6A78628D1DD3}"/>
          </ac:cxnSpMkLst>
        </pc:cxnChg>
        <pc:cxnChg chg="mod">
          <ac:chgData name="Nair, Satish S." userId="af50c098-07d3-4545-ad93-15c24b849386" providerId="ADAL" clId="{3C3F2B72-C333-4699-9AFB-0993838EE1DE}" dt="2022-05-28T05:07:33.682" v="2004" actId="165"/>
          <ac:cxnSpMkLst>
            <pc:docMk/>
            <pc:sldMk cId="2174368038" sldId="448"/>
            <ac:cxnSpMk id="73" creationId="{00000000-0000-0000-0000-000000000000}"/>
          </ac:cxnSpMkLst>
        </pc:cxnChg>
        <pc:cxnChg chg="mod">
          <ac:chgData name="Nair, Satish S." userId="af50c098-07d3-4545-ad93-15c24b849386" providerId="ADAL" clId="{3C3F2B72-C333-4699-9AFB-0993838EE1DE}" dt="2022-05-28T05:07:33.682" v="2004" actId="165"/>
          <ac:cxnSpMkLst>
            <pc:docMk/>
            <pc:sldMk cId="2174368038" sldId="448"/>
            <ac:cxnSpMk id="74" creationId="{00000000-0000-0000-0000-000000000000}"/>
          </ac:cxnSpMkLst>
        </pc:cxnChg>
        <pc:cxnChg chg="mod">
          <ac:chgData name="Nair, Satish S." userId="af50c098-07d3-4545-ad93-15c24b849386" providerId="ADAL" clId="{3C3F2B72-C333-4699-9AFB-0993838EE1DE}" dt="2022-05-28T05:07:33.682" v="2004" actId="165"/>
          <ac:cxnSpMkLst>
            <pc:docMk/>
            <pc:sldMk cId="2174368038" sldId="448"/>
            <ac:cxnSpMk id="75" creationId="{00000000-0000-0000-0000-000000000000}"/>
          </ac:cxnSpMkLst>
        </pc:cxnChg>
        <pc:cxnChg chg="mod">
          <ac:chgData name="Nair, Satish S." userId="af50c098-07d3-4545-ad93-15c24b849386" providerId="ADAL" clId="{3C3F2B72-C333-4699-9AFB-0993838EE1DE}" dt="2022-05-28T05:07:33.682" v="2004" actId="165"/>
          <ac:cxnSpMkLst>
            <pc:docMk/>
            <pc:sldMk cId="2174368038" sldId="448"/>
            <ac:cxnSpMk id="76" creationId="{00000000-0000-0000-0000-000000000000}"/>
          </ac:cxnSpMkLst>
        </pc:cxnChg>
        <pc:cxnChg chg="mod">
          <ac:chgData name="Nair, Satish S." userId="af50c098-07d3-4545-ad93-15c24b849386" providerId="ADAL" clId="{3C3F2B72-C333-4699-9AFB-0993838EE1DE}" dt="2022-05-28T05:07:33.682" v="2004" actId="165"/>
          <ac:cxnSpMkLst>
            <pc:docMk/>
            <pc:sldMk cId="2174368038" sldId="448"/>
            <ac:cxnSpMk id="77" creationId="{00000000-0000-0000-0000-000000000000}"/>
          </ac:cxnSpMkLst>
        </pc:cxnChg>
        <pc:cxnChg chg="mod">
          <ac:chgData name="Nair, Satish S." userId="af50c098-07d3-4545-ad93-15c24b849386" providerId="ADAL" clId="{3C3F2B72-C333-4699-9AFB-0993838EE1DE}" dt="2022-05-28T05:07:33.682" v="2004" actId="165"/>
          <ac:cxnSpMkLst>
            <pc:docMk/>
            <pc:sldMk cId="2174368038" sldId="448"/>
            <ac:cxnSpMk id="78" creationId="{00000000-0000-0000-0000-000000000000}"/>
          </ac:cxnSpMkLst>
        </pc:cxnChg>
        <pc:cxnChg chg="mod">
          <ac:chgData name="Nair, Satish S." userId="af50c098-07d3-4545-ad93-15c24b849386" providerId="ADAL" clId="{3C3F2B72-C333-4699-9AFB-0993838EE1DE}" dt="2022-05-28T05:07:33.682" v="2004" actId="165"/>
          <ac:cxnSpMkLst>
            <pc:docMk/>
            <pc:sldMk cId="2174368038" sldId="448"/>
            <ac:cxnSpMk id="79" creationId="{00000000-0000-0000-0000-000000000000}"/>
          </ac:cxnSpMkLst>
        </pc:cxnChg>
        <pc:cxnChg chg="mod">
          <ac:chgData name="Nair, Satish S." userId="af50c098-07d3-4545-ad93-15c24b849386" providerId="ADAL" clId="{3C3F2B72-C333-4699-9AFB-0993838EE1DE}" dt="2022-05-28T05:07:33.682" v="2004" actId="165"/>
          <ac:cxnSpMkLst>
            <pc:docMk/>
            <pc:sldMk cId="2174368038" sldId="448"/>
            <ac:cxnSpMk id="82" creationId="{00000000-0000-0000-0000-000000000000}"/>
          </ac:cxnSpMkLst>
        </pc:cxnChg>
        <pc:cxnChg chg="mod">
          <ac:chgData name="Nair, Satish S." userId="af50c098-07d3-4545-ad93-15c24b849386" providerId="ADAL" clId="{3C3F2B72-C333-4699-9AFB-0993838EE1DE}" dt="2022-05-28T05:07:33.682" v="2004" actId="165"/>
          <ac:cxnSpMkLst>
            <pc:docMk/>
            <pc:sldMk cId="2174368038" sldId="448"/>
            <ac:cxnSpMk id="86" creationId="{00000000-0000-0000-0000-000000000000}"/>
          </ac:cxnSpMkLst>
        </pc:cxnChg>
        <pc:cxnChg chg="mod">
          <ac:chgData name="Nair, Satish S." userId="af50c098-07d3-4545-ad93-15c24b849386" providerId="ADAL" clId="{3C3F2B72-C333-4699-9AFB-0993838EE1DE}" dt="2022-05-28T05:07:33.682" v="2004" actId="165"/>
          <ac:cxnSpMkLst>
            <pc:docMk/>
            <pc:sldMk cId="2174368038" sldId="448"/>
            <ac:cxnSpMk id="87" creationId="{00000000-0000-0000-0000-000000000000}"/>
          </ac:cxnSpMkLst>
        </pc:cxnChg>
        <pc:cxnChg chg="mod">
          <ac:chgData name="Nair, Satish S." userId="af50c098-07d3-4545-ad93-15c24b849386" providerId="ADAL" clId="{3C3F2B72-C333-4699-9AFB-0993838EE1DE}" dt="2022-05-28T05:07:33.682" v="2004" actId="165"/>
          <ac:cxnSpMkLst>
            <pc:docMk/>
            <pc:sldMk cId="2174368038" sldId="448"/>
            <ac:cxnSpMk id="88" creationId="{00000000-0000-0000-0000-000000000000}"/>
          </ac:cxnSpMkLst>
        </pc:cxnChg>
        <pc:cxnChg chg="mod topLvl">
          <ac:chgData name="Nair, Satish S." userId="af50c098-07d3-4545-ad93-15c24b849386" providerId="ADAL" clId="{3C3F2B72-C333-4699-9AFB-0993838EE1DE}" dt="2022-05-28T05:08:20.886" v="2012" actId="164"/>
          <ac:cxnSpMkLst>
            <pc:docMk/>
            <pc:sldMk cId="2174368038" sldId="448"/>
            <ac:cxnSpMk id="95" creationId="{00000000-0000-0000-0000-000000000000}"/>
          </ac:cxnSpMkLst>
        </pc:cxnChg>
        <pc:cxnChg chg="mod topLvl">
          <ac:chgData name="Nair, Satish S." userId="af50c098-07d3-4545-ad93-15c24b849386" providerId="ADAL" clId="{3C3F2B72-C333-4699-9AFB-0993838EE1DE}" dt="2022-05-28T05:08:20.886" v="2012" actId="164"/>
          <ac:cxnSpMkLst>
            <pc:docMk/>
            <pc:sldMk cId="2174368038" sldId="448"/>
            <ac:cxnSpMk id="97" creationId="{00000000-0000-0000-0000-000000000000}"/>
          </ac:cxnSpMkLst>
        </pc:cxnChg>
        <pc:cxnChg chg="mod">
          <ac:chgData name="Nair, Satish S." userId="af50c098-07d3-4545-ad93-15c24b849386" providerId="ADAL" clId="{3C3F2B72-C333-4699-9AFB-0993838EE1DE}" dt="2022-05-28T05:07:33.682" v="2004" actId="165"/>
          <ac:cxnSpMkLst>
            <pc:docMk/>
            <pc:sldMk cId="2174368038" sldId="448"/>
            <ac:cxnSpMk id="98" creationId="{00000000-0000-0000-0000-000000000000}"/>
          </ac:cxnSpMkLst>
        </pc:cxnChg>
        <pc:cxnChg chg="mod topLvl">
          <ac:chgData name="Nair, Satish S." userId="af50c098-07d3-4545-ad93-15c24b849386" providerId="ADAL" clId="{3C3F2B72-C333-4699-9AFB-0993838EE1DE}" dt="2022-05-28T05:08:20.886" v="2012" actId="164"/>
          <ac:cxnSpMkLst>
            <pc:docMk/>
            <pc:sldMk cId="2174368038" sldId="448"/>
            <ac:cxnSpMk id="148" creationId="{B5E1ABD1-D3A2-4846-857F-1CEC19514551}"/>
          </ac:cxnSpMkLst>
        </pc:cxnChg>
        <pc:cxnChg chg="mod topLvl">
          <ac:chgData name="Nair, Satish S." userId="af50c098-07d3-4545-ad93-15c24b849386" providerId="ADAL" clId="{3C3F2B72-C333-4699-9AFB-0993838EE1DE}" dt="2022-05-28T05:08:20.886" v="2012" actId="164"/>
          <ac:cxnSpMkLst>
            <pc:docMk/>
            <pc:sldMk cId="2174368038" sldId="448"/>
            <ac:cxnSpMk id="153" creationId="{526C2C0C-428E-4319-95E4-F004AC1E7B66}"/>
          </ac:cxnSpMkLst>
        </pc:cxnChg>
        <pc:cxnChg chg="mod">
          <ac:chgData name="Nair, Satish S." userId="af50c098-07d3-4545-ad93-15c24b849386" providerId="ADAL" clId="{3C3F2B72-C333-4699-9AFB-0993838EE1DE}" dt="2022-05-28T05:07:33.682" v="2004" actId="165"/>
          <ac:cxnSpMkLst>
            <pc:docMk/>
            <pc:sldMk cId="2174368038" sldId="448"/>
            <ac:cxnSpMk id="156" creationId="{EA8D67B6-9832-4455-A50D-8608F6B61B06}"/>
          </ac:cxnSpMkLst>
        </pc:cxnChg>
        <pc:cxnChg chg="mod">
          <ac:chgData name="Nair, Satish S." userId="af50c098-07d3-4545-ad93-15c24b849386" providerId="ADAL" clId="{3C3F2B72-C333-4699-9AFB-0993838EE1DE}" dt="2022-05-28T05:07:33.682" v="2004" actId="165"/>
          <ac:cxnSpMkLst>
            <pc:docMk/>
            <pc:sldMk cId="2174368038" sldId="448"/>
            <ac:cxnSpMk id="158" creationId="{0B1CE20E-6F52-4E69-A926-7DA8B4549F24}"/>
          </ac:cxnSpMkLst>
        </pc:cxnChg>
        <pc:cxnChg chg="mod">
          <ac:chgData name="Nair, Satish S." userId="af50c098-07d3-4545-ad93-15c24b849386" providerId="ADAL" clId="{3C3F2B72-C333-4699-9AFB-0993838EE1DE}" dt="2022-05-28T05:07:33.682" v="2004" actId="165"/>
          <ac:cxnSpMkLst>
            <pc:docMk/>
            <pc:sldMk cId="2174368038" sldId="448"/>
            <ac:cxnSpMk id="159" creationId="{C101D185-E131-4EAB-9D1D-DD2F1CD5D326}"/>
          </ac:cxnSpMkLst>
        </pc:cxnChg>
        <pc:cxnChg chg="mod">
          <ac:chgData name="Nair, Satish S." userId="af50c098-07d3-4545-ad93-15c24b849386" providerId="ADAL" clId="{3C3F2B72-C333-4699-9AFB-0993838EE1DE}" dt="2022-05-28T05:07:33.682" v="2004" actId="165"/>
          <ac:cxnSpMkLst>
            <pc:docMk/>
            <pc:sldMk cId="2174368038" sldId="448"/>
            <ac:cxnSpMk id="160" creationId="{A4B6DFDA-E667-4D3E-9367-F9F8A80FD862}"/>
          </ac:cxnSpMkLst>
        </pc:cxnChg>
        <pc:cxnChg chg="mod">
          <ac:chgData name="Nair, Satish S." userId="af50c098-07d3-4545-ad93-15c24b849386" providerId="ADAL" clId="{3C3F2B72-C333-4699-9AFB-0993838EE1DE}" dt="2022-05-28T05:07:33.682" v="2004" actId="165"/>
          <ac:cxnSpMkLst>
            <pc:docMk/>
            <pc:sldMk cId="2174368038" sldId="448"/>
            <ac:cxnSpMk id="161" creationId="{23D40629-26EA-4101-A799-ED9FEC6833C8}"/>
          </ac:cxnSpMkLst>
        </pc:cxnChg>
      </pc:sldChg>
      <pc:sldChg chg="addSp delSp modSp new del mod">
        <pc:chgData name="Nair, Satish S." userId="af50c098-07d3-4545-ad93-15c24b849386" providerId="ADAL" clId="{3C3F2B72-C333-4699-9AFB-0993838EE1DE}" dt="2022-05-29T21:20:38.115" v="4485" actId="2696"/>
        <pc:sldMkLst>
          <pc:docMk/>
          <pc:sldMk cId="2416231024" sldId="449"/>
        </pc:sldMkLst>
        <pc:spChg chg="del">
          <ac:chgData name="Nair, Satish S." userId="af50c098-07d3-4545-ad93-15c24b849386" providerId="ADAL" clId="{3C3F2B72-C333-4699-9AFB-0993838EE1DE}" dt="2022-05-28T05:19:42.738" v="3123" actId="478"/>
          <ac:spMkLst>
            <pc:docMk/>
            <pc:sldMk cId="2416231024" sldId="449"/>
            <ac:spMk id="2" creationId="{0DAAE089-51AD-4D89-9565-91EEF13C2087}"/>
          </ac:spMkLst>
        </pc:spChg>
        <pc:spChg chg="add mod">
          <ac:chgData name="Nair, Satish S." userId="af50c098-07d3-4545-ad93-15c24b849386" providerId="ADAL" clId="{3C3F2B72-C333-4699-9AFB-0993838EE1DE}" dt="2022-05-29T19:36:41.482" v="4484" actId="20577"/>
          <ac:spMkLst>
            <pc:docMk/>
            <pc:sldMk cId="2416231024" sldId="449"/>
            <ac:spMk id="5" creationId="{7B3CF300-E2BE-403D-849B-9B3C0DBF32AB}"/>
          </ac:spMkLst>
        </pc:spChg>
        <pc:picChg chg="add mod">
          <ac:chgData name="Nair, Satish S." userId="af50c098-07d3-4545-ad93-15c24b849386" providerId="ADAL" clId="{3C3F2B72-C333-4699-9AFB-0993838EE1DE}" dt="2022-05-29T19:36:18.901" v="4480" actId="1076"/>
          <ac:picMkLst>
            <pc:docMk/>
            <pc:sldMk cId="2416231024" sldId="449"/>
            <ac:picMk id="3" creationId="{8C0B0D0D-6D71-44EA-B75F-DF33DD8CF399}"/>
          </ac:picMkLst>
        </pc:picChg>
        <pc:picChg chg="add del mod">
          <ac:chgData name="Nair, Satish S." userId="af50c098-07d3-4545-ad93-15c24b849386" providerId="ADAL" clId="{3C3F2B72-C333-4699-9AFB-0993838EE1DE}" dt="2022-05-29T19:28:20.991" v="4131" actId="478"/>
          <ac:picMkLst>
            <pc:docMk/>
            <pc:sldMk cId="2416231024" sldId="449"/>
            <ac:picMk id="4" creationId="{DE93BDC7-BAAF-421B-9B2F-EC4356AA1EAA}"/>
          </ac:picMkLst>
        </pc:picChg>
        <pc:picChg chg="add mod">
          <ac:chgData name="Nair, Satish S." userId="af50c098-07d3-4545-ad93-15c24b849386" providerId="ADAL" clId="{3C3F2B72-C333-4699-9AFB-0993838EE1DE}" dt="2022-05-29T19:36:23.129" v="4481" actId="14100"/>
          <ac:picMkLst>
            <pc:docMk/>
            <pc:sldMk cId="2416231024" sldId="449"/>
            <ac:picMk id="8" creationId="{D8ACDCA0-4AAF-40D7-A7E5-3E03FAF2E406}"/>
          </ac:picMkLst>
        </pc:picChg>
      </pc:sldChg>
      <pc:sldChg chg="add">
        <pc:chgData name="Nair, Satish S." userId="af50c098-07d3-4545-ad93-15c24b849386" providerId="ADAL" clId="{3C3F2B72-C333-4699-9AFB-0993838EE1DE}" dt="2022-05-29T19:28:17.975" v="4130" actId="2890"/>
        <pc:sldMkLst>
          <pc:docMk/>
          <pc:sldMk cId="271118948" sldId="450"/>
        </pc:sldMkLst>
      </pc:sldChg>
    </pc:docChg>
  </pc:docChgLst>
  <pc:docChgLst>
    <pc:chgData name="Nair, Satish S." userId="af50c098-07d3-4545-ad93-15c24b849386" providerId="ADAL" clId="{5E695D6C-0F18-438A-A6AA-97CC6338722C}"/>
    <pc:docChg chg="undo custSel addSld delSld modSld sldOrd">
      <pc:chgData name="Nair, Satish S." userId="af50c098-07d3-4545-ad93-15c24b849386" providerId="ADAL" clId="{5E695D6C-0F18-438A-A6AA-97CC6338722C}" dt="2023-11-02T17:33:52.279" v="2701" actId="20577"/>
      <pc:docMkLst>
        <pc:docMk/>
      </pc:docMkLst>
      <pc:sldChg chg="modSp mod">
        <pc:chgData name="Nair, Satish S." userId="af50c098-07d3-4545-ad93-15c24b849386" providerId="ADAL" clId="{5E695D6C-0F18-438A-A6AA-97CC6338722C}" dt="2023-11-02T17:21:24.104" v="2541" actId="20577"/>
        <pc:sldMkLst>
          <pc:docMk/>
          <pc:sldMk cId="0" sldId="256"/>
        </pc:sldMkLst>
        <pc:spChg chg="mod">
          <ac:chgData name="Nair, Satish S." userId="af50c098-07d3-4545-ad93-15c24b849386" providerId="ADAL" clId="{5E695D6C-0F18-438A-A6AA-97CC6338722C}" dt="2023-11-02T17:21:24.104" v="2541" actId="20577"/>
          <ac:spMkLst>
            <pc:docMk/>
            <pc:sldMk cId="0" sldId="256"/>
            <ac:spMk id="55" creationId="{00000000-0000-0000-0000-000000000000}"/>
          </ac:spMkLst>
        </pc:spChg>
      </pc:sldChg>
      <pc:sldChg chg="del">
        <pc:chgData name="Nair, Satish S." userId="af50c098-07d3-4545-ad93-15c24b849386" providerId="ADAL" clId="{5E695D6C-0F18-438A-A6AA-97CC6338722C}" dt="2023-11-02T02:54:51.989" v="1410" actId="2696"/>
        <pc:sldMkLst>
          <pc:docMk/>
          <pc:sldMk cId="0" sldId="260"/>
        </pc:sldMkLst>
      </pc:sldChg>
      <pc:sldChg chg="addSp delSp modSp mod">
        <pc:chgData name="Nair, Satish S." userId="af50c098-07d3-4545-ad93-15c24b849386" providerId="ADAL" clId="{5E695D6C-0F18-438A-A6AA-97CC6338722C}" dt="2023-11-02T17:32:27.907" v="2650" actId="1076"/>
        <pc:sldMkLst>
          <pc:docMk/>
          <pc:sldMk cId="2718160082" sldId="446"/>
        </pc:sldMkLst>
        <pc:spChg chg="mod">
          <ac:chgData name="Nair, Satish S." userId="af50c098-07d3-4545-ad93-15c24b849386" providerId="ADAL" clId="{5E695D6C-0F18-438A-A6AA-97CC6338722C}" dt="2023-11-02T17:23:10.707" v="2642" actId="20577"/>
          <ac:spMkLst>
            <pc:docMk/>
            <pc:sldMk cId="2718160082" sldId="446"/>
            <ac:spMk id="4" creationId="{380F5BF7-DDC8-47F4-A104-478AAC13CA89}"/>
          </ac:spMkLst>
        </pc:spChg>
        <pc:spChg chg="del">
          <ac:chgData name="Nair, Satish S." userId="af50c098-07d3-4545-ad93-15c24b849386" providerId="ADAL" clId="{5E695D6C-0F18-438A-A6AA-97CC6338722C}" dt="2023-11-02T04:39:50.114" v="1623" actId="478"/>
          <ac:spMkLst>
            <pc:docMk/>
            <pc:sldMk cId="2718160082" sldId="446"/>
            <ac:spMk id="124" creationId="{7DA0C608-1B78-405E-9D73-06B49D70E6AE}"/>
          </ac:spMkLst>
        </pc:spChg>
        <pc:picChg chg="add mod modCrop">
          <ac:chgData name="Nair, Satish S." userId="af50c098-07d3-4545-ad93-15c24b849386" providerId="ADAL" clId="{5E695D6C-0F18-438A-A6AA-97CC6338722C}" dt="2023-11-02T17:32:27.907" v="2650" actId="1076"/>
          <ac:picMkLst>
            <pc:docMk/>
            <pc:sldMk cId="2718160082" sldId="446"/>
            <ac:picMk id="2" creationId="{E89E2651-505C-D23C-ACDF-90CDB1546938}"/>
          </ac:picMkLst>
        </pc:picChg>
        <pc:picChg chg="del">
          <ac:chgData name="Nair, Satish S." userId="af50c098-07d3-4545-ad93-15c24b849386" providerId="ADAL" clId="{5E695D6C-0F18-438A-A6AA-97CC6338722C}" dt="2023-11-02T17:31:56.742" v="2643" actId="478"/>
          <ac:picMkLst>
            <pc:docMk/>
            <pc:sldMk cId="2718160082" sldId="446"/>
            <ac:picMk id="126" creationId="{5F770DAD-1B60-848C-2389-3690868B5A89}"/>
          </ac:picMkLst>
        </pc:picChg>
      </pc:sldChg>
      <pc:sldChg chg="addSp delSp modSp mod">
        <pc:chgData name="Nair, Satish S." userId="af50c098-07d3-4545-ad93-15c24b849386" providerId="ADAL" clId="{5E695D6C-0F18-438A-A6AA-97CC6338722C}" dt="2023-11-02T17:33:52.279" v="2701" actId="20577"/>
        <pc:sldMkLst>
          <pc:docMk/>
          <pc:sldMk cId="1128576225" sldId="455"/>
        </pc:sldMkLst>
        <pc:spChg chg="mod">
          <ac:chgData name="Nair, Satish S." userId="af50c098-07d3-4545-ad93-15c24b849386" providerId="ADAL" clId="{5E695D6C-0F18-438A-A6AA-97CC6338722C}" dt="2023-11-02T17:33:52.279" v="2701" actId="20577"/>
          <ac:spMkLst>
            <pc:docMk/>
            <pc:sldMk cId="1128576225" sldId="455"/>
            <ac:spMk id="3" creationId="{17ADC69A-2479-F02B-9F43-F82760DFA53E}"/>
          </ac:spMkLst>
        </pc:spChg>
        <pc:spChg chg="mod">
          <ac:chgData name="Nair, Satish S." userId="af50c098-07d3-4545-ad93-15c24b849386" providerId="ADAL" clId="{5E695D6C-0F18-438A-A6AA-97CC6338722C}" dt="2023-11-02T02:56:09.331" v="1564"/>
          <ac:spMkLst>
            <pc:docMk/>
            <pc:sldMk cId="1128576225" sldId="455"/>
            <ac:spMk id="8" creationId="{DBF3B5DF-2F48-05C0-8B6D-C2A5B5EE868C}"/>
          </ac:spMkLst>
        </pc:spChg>
        <pc:spChg chg="mod">
          <ac:chgData name="Nair, Satish S." userId="af50c098-07d3-4545-ad93-15c24b849386" providerId="ADAL" clId="{5E695D6C-0F18-438A-A6AA-97CC6338722C}" dt="2023-11-02T02:56:09.331" v="1564"/>
          <ac:spMkLst>
            <pc:docMk/>
            <pc:sldMk cId="1128576225" sldId="455"/>
            <ac:spMk id="10" creationId="{74A7F0E6-9F91-F3BA-1E53-248E36D433D5}"/>
          </ac:spMkLst>
        </pc:spChg>
        <pc:spChg chg="mod">
          <ac:chgData name="Nair, Satish S." userId="af50c098-07d3-4545-ad93-15c24b849386" providerId="ADAL" clId="{5E695D6C-0F18-438A-A6AA-97CC6338722C}" dt="2023-11-02T02:56:09.331" v="1564"/>
          <ac:spMkLst>
            <pc:docMk/>
            <pc:sldMk cId="1128576225" sldId="455"/>
            <ac:spMk id="15" creationId="{AB43A9ED-3E31-B337-37BE-C5470C8EE413}"/>
          </ac:spMkLst>
        </pc:spChg>
        <pc:spChg chg="mod">
          <ac:chgData name="Nair, Satish S." userId="af50c098-07d3-4545-ad93-15c24b849386" providerId="ADAL" clId="{5E695D6C-0F18-438A-A6AA-97CC6338722C}" dt="2023-11-02T02:56:09.331" v="1564"/>
          <ac:spMkLst>
            <pc:docMk/>
            <pc:sldMk cId="1128576225" sldId="455"/>
            <ac:spMk id="16" creationId="{8F668F9C-AA4F-7BCE-E501-47E01CAB45B9}"/>
          </ac:spMkLst>
        </pc:spChg>
        <pc:spChg chg="mod">
          <ac:chgData name="Nair, Satish S." userId="af50c098-07d3-4545-ad93-15c24b849386" providerId="ADAL" clId="{5E695D6C-0F18-438A-A6AA-97CC6338722C}" dt="2023-11-02T02:56:09.331" v="1564"/>
          <ac:spMkLst>
            <pc:docMk/>
            <pc:sldMk cId="1128576225" sldId="455"/>
            <ac:spMk id="18" creationId="{E2C443D3-1E88-2F79-89A7-F025815EA61F}"/>
          </ac:spMkLst>
        </pc:spChg>
        <pc:spChg chg="mod">
          <ac:chgData name="Nair, Satish S." userId="af50c098-07d3-4545-ad93-15c24b849386" providerId="ADAL" clId="{5E695D6C-0F18-438A-A6AA-97CC6338722C}" dt="2023-11-02T02:56:09.331" v="1564"/>
          <ac:spMkLst>
            <pc:docMk/>
            <pc:sldMk cId="1128576225" sldId="455"/>
            <ac:spMk id="25" creationId="{F7B1B408-B405-0FCF-1668-39FA91661BC0}"/>
          </ac:spMkLst>
        </pc:spChg>
        <pc:spChg chg="mod">
          <ac:chgData name="Nair, Satish S." userId="af50c098-07d3-4545-ad93-15c24b849386" providerId="ADAL" clId="{5E695D6C-0F18-438A-A6AA-97CC6338722C}" dt="2023-11-02T02:56:09.331" v="1564"/>
          <ac:spMkLst>
            <pc:docMk/>
            <pc:sldMk cId="1128576225" sldId="455"/>
            <ac:spMk id="26" creationId="{2EA11939-5543-BD73-7419-55B63082DC22}"/>
          </ac:spMkLst>
        </pc:spChg>
        <pc:spChg chg="mod">
          <ac:chgData name="Nair, Satish S." userId="af50c098-07d3-4545-ad93-15c24b849386" providerId="ADAL" clId="{5E695D6C-0F18-438A-A6AA-97CC6338722C}" dt="2023-11-02T02:57:11.247" v="1573" actId="1076"/>
          <ac:spMkLst>
            <pc:docMk/>
            <pc:sldMk cId="1128576225" sldId="455"/>
            <ac:spMk id="36" creationId="{843D217B-3F40-011B-A18F-EF1C30C50C26}"/>
          </ac:spMkLst>
        </pc:spChg>
        <pc:spChg chg="mod">
          <ac:chgData name="Nair, Satish S." userId="af50c098-07d3-4545-ad93-15c24b849386" providerId="ADAL" clId="{5E695D6C-0F18-438A-A6AA-97CC6338722C}" dt="2023-11-02T02:56:41.289" v="1567"/>
          <ac:spMkLst>
            <pc:docMk/>
            <pc:sldMk cId="1128576225" sldId="455"/>
            <ac:spMk id="38" creationId="{42782290-40E6-F69E-32D6-BCA5B2272F99}"/>
          </ac:spMkLst>
        </pc:spChg>
        <pc:spChg chg="mod">
          <ac:chgData name="Nair, Satish S." userId="af50c098-07d3-4545-ad93-15c24b849386" providerId="ADAL" clId="{5E695D6C-0F18-438A-A6AA-97CC6338722C}" dt="2023-11-02T02:56:41.289" v="1567"/>
          <ac:spMkLst>
            <pc:docMk/>
            <pc:sldMk cId="1128576225" sldId="455"/>
            <ac:spMk id="40" creationId="{889661B3-99CF-9F79-B802-C65A5BA27DBE}"/>
          </ac:spMkLst>
        </pc:spChg>
        <pc:spChg chg="mod">
          <ac:chgData name="Nair, Satish S." userId="af50c098-07d3-4545-ad93-15c24b849386" providerId="ADAL" clId="{5E695D6C-0F18-438A-A6AA-97CC6338722C}" dt="2023-11-02T02:56:41.289" v="1567"/>
          <ac:spMkLst>
            <pc:docMk/>
            <pc:sldMk cId="1128576225" sldId="455"/>
            <ac:spMk id="44" creationId="{CD3ACCF9-2FEA-24C7-860F-C0186F745410}"/>
          </ac:spMkLst>
        </pc:spChg>
        <pc:spChg chg="mod">
          <ac:chgData name="Nair, Satish S." userId="af50c098-07d3-4545-ad93-15c24b849386" providerId="ADAL" clId="{5E695D6C-0F18-438A-A6AA-97CC6338722C}" dt="2023-11-02T02:56:41.289" v="1567"/>
          <ac:spMkLst>
            <pc:docMk/>
            <pc:sldMk cId="1128576225" sldId="455"/>
            <ac:spMk id="45" creationId="{0B63AD50-CD31-BF56-C8B1-EAC570D48A6E}"/>
          </ac:spMkLst>
        </pc:spChg>
        <pc:spChg chg="mod">
          <ac:chgData name="Nair, Satish S." userId="af50c098-07d3-4545-ad93-15c24b849386" providerId="ADAL" clId="{5E695D6C-0F18-438A-A6AA-97CC6338722C}" dt="2023-11-02T02:56:41.289" v="1567"/>
          <ac:spMkLst>
            <pc:docMk/>
            <pc:sldMk cId="1128576225" sldId="455"/>
            <ac:spMk id="47" creationId="{C8FA6ECF-BFAE-A448-7A7A-93ABF0A88C08}"/>
          </ac:spMkLst>
        </pc:spChg>
        <pc:spChg chg="mod">
          <ac:chgData name="Nair, Satish S." userId="af50c098-07d3-4545-ad93-15c24b849386" providerId="ADAL" clId="{5E695D6C-0F18-438A-A6AA-97CC6338722C}" dt="2023-11-02T02:56:41.289" v="1567"/>
          <ac:spMkLst>
            <pc:docMk/>
            <pc:sldMk cId="1128576225" sldId="455"/>
            <ac:spMk id="54" creationId="{610F01BA-468D-0A2F-0B24-72A51E18BF63}"/>
          </ac:spMkLst>
        </pc:spChg>
        <pc:spChg chg="mod">
          <ac:chgData name="Nair, Satish S." userId="af50c098-07d3-4545-ad93-15c24b849386" providerId="ADAL" clId="{5E695D6C-0F18-438A-A6AA-97CC6338722C}" dt="2023-11-02T02:56:41.289" v="1567"/>
          <ac:spMkLst>
            <pc:docMk/>
            <pc:sldMk cId="1128576225" sldId="455"/>
            <ac:spMk id="55" creationId="{37699D33-7B09-C275-FE63-27EB1E7DEFF2}"/>
          </ac:spMkLst>
        </pc:spChg>
        <pc:grpChg chg="add del mod">
          <ac:chgData name="Nair, Satish S." userId="af50c098-07d3-4545-ad93-15c24b849386" providerId="ADAL" clId="{5E695D6C-0F18-438A-A6AA-97CC6338722C}" dt="2023-11-02T02:56:39.305" v="1566" actId="478"/>
          <ac:grpSpMkLst>
            <pc:docMk/>
            <pc:sldMk cId="1128576225" sldId="455"/>
            <ac:grpSpMk id="5" creationId="{423815E1-13C3-3345-0C50-7D1616E081EC}"/>
          </ac:grpSpMkLst>
        </pc:grpChg>
        <pc:grpChg chg="mod">
          <ac:chgData name="Nair, Satish S." userId="af50c098-07d3-4545-ad93-15c24b849386" providerId="ADAL" clId="{5E695D6C-0F18-438A-A6AA-97CC6338722C}" dt="2023-11-02T02:56:09.331" v="1564"/>
          <ac:grpSpMkLst>
            <pc:docMk/>
            <pc:sldMk cId="1128576225" sldId="455"/>
            <ac:grpSpMk id="6" creationId="{F79939C2-1120-4F55-FB13-53E7F8AB76B7}"/>
          </ac:grpSpMkLst>
        </pc:grpChg>
        <pc:grpChg chg="mod">
          <ac:chgData name="Nair, Satish S." userId="af50c098-07d3-4545-ad93-15c24b849386" providerId="ADAL" clId="{5E695D6C-0F18-438A-A6AA-97CC6338722C}" dt="2023-11-02T02:56:09.331" v="1564"/>
          <ac:grpSpMkLst>
            <pc:docMk/>
            <pc:sldMk cId="1128576225" sldId="455"/>
            <ac:grpSpMk id="12" creationId="{07F370E6-DA5E-F5D5-EEF3-472047C8913B}"/>
          </ac:grpSpMkLst>
        </pc:grpChg>
        <pc:grpChg chg="mod">
          <ac:chgData name="Nair, Satish S." userId="af50c098-07d3-4545-ad93-15c24b849386" providerId="ADAL" clId="{5E695D6C-0F18-438A-A6AA-97CC6338722C}" dt="2023-11-02T02:56:09.331" v="1564"/>
          <ac:grpSpMkLst>
            <pc:docMk/>
            <pc:sldMk cId="1128576225" sldId="455"/>
            <ac:grpSpMk id="13" creationId="{83127FC5-CDBC-A5AF-10A6-776C142FA15A}"/>
          </ac:grpSpMkLst>
        </pc:grpChg>
        <pc:grpChg chg="mod">
          <ac:chgData name="Nair, Satish S." userId="af50c098-07d3-4545-ad93-15c24b849386" providerId="ADAL" clId="{5E695D6C-0F18-438A-A6AA-97CC6338722C}" dt="2023-11-02T02:56:09.331" v="1564"/>
          <ac:grpSpMkLst>
            <pc:docMk/>
            <pc:sldMk cId="1128576225" sldId="455"/>
            <ac:grpSpMk id="20" creationId="{F7AEF4FA-6F6B-B3F4-1856-B91E86C703C1}"/>
          </ac:grpSpMkLst>
        </pc:grpChg>
        <pc:grpChg chg="add mod">
          <ac:chgData name="Nair, Satish S." userId="af50c098-07d3-4545-ad93-15c24b849386" providerId="ADAL" clId="{5E695D6C-0F18-438A-A6AA-97CC6338722C}" dt="2023-11-02T02:56:59.821" v="1572" actId="1076"/>
          <ac:grpSpMkLst>
            <pc:docMk/>
            <pc:sldMk cId="1128576225" sldId="455"/>
            <ac:grpSpMk id="33" creationId="{0BFC1B08-F5D9-5EEC-9CFE-602F8C20545E}"/>
          </ac:grpSpMkLst>
        </pc:grpChg>
        <pc:grpChg chg="mod">
          <ac:chgData name="Nair, Satish S." userId="af50c098-07d3-4545-ad93-15c24b849386" providerId="ADAL" clId="{5E695D6C-0F18-438A-A6AA-97CC6338722C}" dt="2023-11-02T02:56:41.289" v="1567"/>
          <ac:grpSpMkLst>
            <pc:docMk/>
            <pc:sldMk cId="1128576225" sldId="455"/>
            <ac:grpSpMk id="34" creationId="{83E10CBB-281B-1FE9-3D85-6FBCE9C6FC4E}"/>
          </ac:grpSpMkLst>
        </pc:grpChg>
        <pc:grpChg chg="mod">
          <ac:chgData name="Nair, Satish S." userId="af50c098-07d3-4545-ad93-15c24b849386" providerId="ADAL" clId="{5E695D6C-0F18-438A-A6AA-97CC6338722C}" dt="2023-11-02T02:56:41.289" v="1567"/>
          <ac:grpSpMkLst>
            <pc:docMk/>
            <pc:sldMk cId="1128576225" sldId="455"/>
            <ac:grpSpMk id="37" creationId="{88580F99-7135-8951-8C9C-E70B32BD5EAF}"/>
          </ac:grpSpMkLst>
        </pc:grpChg>
        <pc:grpChg chg="mod">
          <ac:chgData name="Nair, Satish S." userId="af50c098-07d3-4545-ad93-15c24b849386" providerId="ADAL" clId="{5E695D6C-0F18-438A-A6AA-97CC6338722C}" dt="2023-11-02T02:56:41.289" v="1567"/>
          <ac:grpSpMkLst>
            <pc:docMk/>
            <pc:sldMk cId="1128576225" sldId="455"/>
            <ac:grpSpMk id="42" creationId="{3C3F2BDC-37E6-B8BC-0AE9-2B5463B627CD}"/>
          </ac:grpSpMkLst>
        </pc:grpChg>
        <pc:grpChg chg="mod">
          <ac:chgData name="Nair, Satish S." userId="af50c098-07d3-4545-ad93-15c24b849386" providerId="ADAL" clId="{5E695D6C-0F18-438A-A6AA-97CC6338722C}" dt="2023-11-02T02:56:41.289" v="1567"/>
          <ac:grpSpMkLst>
            <pc:docMk/>
            <pc:sldMk cId="1128576225" sldId="455"/>
            <ac:grpSpMk id="43" creationId="{BFEE223B-B538-6594-99CC-183DF1E09561}"/>
          </ac:grpSpMkLst>
        </pc:grpChg>
        <pc:grpChg chg="mod">
          <ac:chgData name="Nair, Satish S." userId="af50c098-07d3-4545-ad93-15c24b849386" providerId="ADAL" clId="{5E695D6C-0F18-438A-A6AA-97CC6338722C}" dt="2023-11-02T02:56:41.289" v="1567"/>
          <ac:grpSpMkLst>
            <pc:docMk/>
            <pc:sldMk cId="1128576225" sldId="455"/>
            <ac:grpSpMk id="49" creationId="{E191E916-A9D4-A834-B5C2-7168EDA9C64A}"/>
          </ac:grpSpMkLst>
        </pc:grpChg>
        <pc:picChg chg="del">
          <ac:chgData name="Nair, Satish S." userId="af50c098-07d3-4545-ad93-15c24b849386" providerId="ADAL" clId="{5E695D6C-0F18-438A-A6AA-97CC6338722C}" dt="2023-11-02T02:56:07.901" v="1563" actId="478"/>
          <ac:picMkLst>
            <pc:docMk/>
            <pc:sldMk cId="1128576225" sldId="455"/>
            <ac:picMk id="2" creationId="{050578D9-DEBF-C857-C29E-B29389281FB6}"/>
          </ac:picMkLst>
        </pc:picChg>
        <pc:picChg chg="mod">
          <ac:chgData name="Nair, Satish S." userId="af50c098-07d3-4545-ad93-15c24b849386" providerId="ADAL" clId="{5E695D6C-0F18-438A-A6AA-97CC6338722C}" dt="2023-11-02T02:56:41.289" v="1567"/>
          <ac:picMkLst>
            <pc:docMk/>
            <pc:sldMk cId="1128576225" sldId="455"/>
            <ac:picMk id="35" creationId="{9562769C-5364-8212-D9E4-E2D39818FBAF}"/>
          </ac:picMkLst>
        </pc:picChg>
        <pc:cxnChg chg="mod">
          <ac:chgData name="Nair, Satish S." userId="af50c098-07d3-4545-ad93-15c24b849386" providerId="ADAL" clId="{5E695D6C-0F18-438A-A6AA-97CC6338722C}" dt="2023-11-02T02:56:09.331" v="1564"/>
          <ac:cxnSpMkLst>
            <pc:docMk/>
            <pc:sldMk cId="1128576225" sldId="455"/>
            <ac:cxnSpMk id="9" creationId="{5B147F78-3B75-446F-465D-F036EDD76727}"/>
          </ac:cxnSpMkLst>
        </pc:cxnChg>
        <pc:cxnChg chg="mod">
          <ac:chgData name="Nair, Satish S." userId="af50c098-07d3-4545-ad93-15c24b849386" providerId="ADAL" clId="{5E695D6C-0F18-438A-A6AA-97CC6338722C}" dt="2023-11-02T02:56:09.331" v="1564"/>
          <ac:cxnSpMkLst>
            <pc:docMk/>
            <pc:sldMk cId="1128576225" sldId="455"/>
            <ac:cxnSpMk id="11" creationId="{7D2DAE8F-AF71-8194-0519-D03A9BFA3607}"/>
          </ac:cxnSpMkLst>
        </pc:cxnChg>
        <pc:cxnChg chg="mod">
          <ac:chgData name="Nair, Satish S." userId="af50c098-07d3-4545-ad93-15c24b849386" providerId="ADAL" clId="{5E695D6C-0F18-438A-A6AA-97CC6338722C}" dt="2023-11-02T02:56:09.331" v="1564"/>
          <ac:cxnSpMkLst>
            <pc:docMk/>
            <pc:sldMk cId="1128576225" sldId="455"/>
            <ac:cxnSpMk id="17" creationId="{C364BB02-60EB-6447-7D6D-EC0835B412D8}"/>
          </ac:cxnSpMkLst>
        </pc:cxnChg>
        <pc:cxnChg chg="mod">
          <ac:chgData name="Nair, Satish S." userId="af50c098-07d3-4545-ad93-15c24b849386" providerId="ADAL" clId="{5E695D6C-0F18-438A-A6AA-97CC6338722C}" dt="2023-11-02T02:56:39.305" v="1566" actId="478"/>
          <ac:cxnSpMkLst>
            <pc:docMk/>
            <pc:sldMk cId="1128576225" sldId="455"/>
            <ac:cxnSpMk id="19" creationId="{30235FB3-5FC2-1BEA-DA7D-2ED286B4F23C}"/>
          </ac:cxnSpMkLst>
        </pc:cxnChg>
        <pc:cxnChg chg="mod">
          <ac:chgData name="Nair, Satish S." userId="af50c098-07d3-4545-ad93-15c24b849386" providerId="ADAL" clId="{5E695D6C-0F18-438A-A6AA-97CC6338722C}" dt="2023-11-02T02:56:39.305" v="1566" actId="478"/>
          <ac:cxnSpMkLst>
            <pc:docMk/>
            <pc:sldMk cId="1128576225" sldId="455"/>
            <ac:cxnSpMk id="21" creationId="{1941323E-F03A-91BE-ADF9-2C21E925C471}"/>
          </ac:cxnSpMkLst>
        </pc:cxnChg>
        <pc:cxnChg chg="mod">
          <ac:chgData name="Nair, Satish S." userId="af50c098-07d3-4545-ad93-15c24b849386" providerId="ADAL" clId="{5E695D6C-0F18-438A-A6AA-97CC6338722C}" dt="2023-11-02T02:56:39.305" v="1566" actId="478"/>
          <ac:cxnSpMkLst>
            <pc:docMk/>
            <pc:sldMk cId="1128576225" sldId="455"/>
            <ac:cxnSpMk id="22" creationId="{29DA5855-8A2E-8BD4-048C-147A6D1BD3C9}"/>
          </ac:cxnSpMkLst>
        </pc:cxnChg>
        <pc:cxnChg chg="mod">
          <ac:chgData name="Nair, Satish S." userId="af50c098-07d3-4545-ad93-15c24b849386" providerId="ADAL" clId="{5E695D6C-0F18-438A-A6AA-97CC6338722C}" dt="2023-11-02T02:56:39.305" v="1566" actId="478"/>
          <ac:cxnSpMkLst>
            <pc:docMk/>
            <pc:sldMk cId="1128576225" sldId="455"/>
            <ac:cxnSpMk id="23" creationId="{B24D5AB1-05A4-3763-5FEA-517530F2FCD6}"/>
          </ac:cxnSpMkLst>
        </pc:cxnChg>
        <pc:cxnChg chg="mod">
          <ac:chgData name="Nair, Satish S." userId="af50c098-07d3-4545-ad93-15c24b849386" providerId="ADAL" clId="{5E695D6C-0F18-438A-A6AA-97CC6338722C}" dt="2023-11-02T02:56:39.305" v="1566" actId="478"/>
          <ac:cxnSpMkLst>
            <pc:docMk/>
            <pc:sldMk cId="1128576225" sldId="455"/>
            <ac:cxnSpMk id="24" creationId="{DD09AE5E-20F0-C619-34B3-0572BBFEA01C}"/>
          </ac:cxnSpMkLst>
        </pc:cxnChg>
        <pc:cxnChg chg="mod">
          <ac:chgData name="Nair, Satish S." userId="af50c098-07d3-4545-ad93-15c24b849386" providerId="ADAL" clId="{5E695D6C-0F18-438A-A6AA-97CC6338722C}" dt="2023-11-02T02:56:09.331" v="1564"/>
          <ac:cxnSpMkLst>
            <pc:docMk/>
            <pc:sldMk cId="1128576225" sldId="455"/>
            <ac:cxnSpMk id="27" creationId="{973A1FC4-63FC-BCF1-F7C6-3591CA5F7F62}"/>
          </ac:cxnSpMkLst>
        </pc:cxnChg>
        <pc:cxnChg chg="mod">
          <ac:chgData name="Nair, Satish S." userId="af50c098-07d3-4545-ad93-15c24b849386" providerId="ADAL" clId="{5E695D6C-0F18-438A-A6AA-97CC6338722C}" dt="2023-11-02T02:56:09.331" v="1564"/>
          <ac:cxnSpMkLst>
            <pc:docMk/>
            <pc:sldMk cId="1128576225" sldId="455"/>
            <ac:cxnSpMk id="28" creationId="{F2F65503-F1D0-76B9-19A3-0236B3CCAB80}"/>
          </ac:cxnSpMkLst>
        </pc:cxnChg>
        <pc:cxnChg chg="mod">
          <ac:chgData name="Nair, Satish S." userId="af50c098-07d3-4545-ad93-15c24b849386" providerId="ADAL" clId="{5E695D6C-0F18-438A-A6AA-97CC6338722C}" dt="2023-11-02T02:56:09.331" v="1564"/>
          <ac:cxnSpMkLst>
            <pc:docMk/>
            <pc:sldMk cId="1128576225" sldId="455"/>
            <ac:cxnSpMk id="29" creationId="{B35889DD-2DED-6F65-B6A1-B96CBF013790}"/>
          </ac:cxnSpMkLst>
        </pc:cxnChg>
        <pc:cxnChg chg="mod">
          <ac:chgData name="Nair, Satish S." userId="af50c098-07d3-4545-ad93-15c24b849386" providerId="ADAL" clId="{5E695D6C-0F18-438A-A6AA-97CC6338722C}" dt="2023-11-02T02:56:09.331" v="1564"/>
          <ac:cxnSpMkLst>
            <pc:docMk/>
            <pc:sldMk cId="1128576225" sldId="455"/>
            <ac:cxnSpMk id="30" creationId="{4B121792-5791-79CB-46C5-8846AD23EA27}"/>
          </ac:cxnSpMkLst>
        </pc:cxnChg>
        <pc:cxnChg chg="mod">
          <ac:chgData name="Nair, Satish S." userId="af50c098-07d3-4545-ad93-15c24b849386" providerId="ADAL" clId="{5E695D6C-0F18-438A-A6AA-97CC6338722C}" dt="2023-11-02T02:56:09.331" v="1564"/>
          <ac:cxnSpMkLst>
            <pc:docMk/>
            <pc:sldMk cId="1128576225" sldId="455"/>
            <ac:cxnSpMk id="31" creationId="{A9714867-84E0-E564-2520-54B94403E679}"/>
          </ac:cxnSpMkLst>
        </pc:cxnChg>
        <pc:cxnChg chg="mod">
          <ac:chgData name="Nair, Satish S." userId="af50c098-07d3-4545-ad93-15c24b849386" providerId="ADAL" clId="{5E695D6C-0F18-438A-A6AA-97CC6338722C}" dt="2023-11-02T02:56:09.331" v="1564"/>
          <ac:cxnSpMkLst>
            <pc:docMk/>
            <pc:sldMk cId="1128576225" sldId="455"/>
            <ac:cxnSpMk id="32" creationId="{6FB47088-D6EF-785B-3EFD-CDF0DFD550EA}"/>
          </ac:cxnSpMkLst>
        </pc:cxnChg>
        <pc:cxnChg chg="mod">
          <ac:chgData name="Nair, Satish S." userId="af50c098-07d3-4545-ad93-15c24b849386" providerId="ADAL" clId="{5E695D6C-0F18-438A-A6AA-97CC6338722C}" dt="2023-11-02T02:56:41.289" v="1567"/>
          <ac:cxnSpMkLst>
            <pc:docMk/>
            <pc:sldMk cId="1128576225" sldId="455"/>
            <ac:cxnSpMk id="39" creationId="{20DA610F-1D28-108B-112B-079824AB9406}"/>
          </ac:cxnSpMkLst>
        </pc:cxnChg>
        <pc:cxnChg chg="mod">
          <ac:chgData name="Nair, Satish S." userId="af50c098-07d3-4545-ad93-15c24b849386" providerId="ADAL" clId="{5E695D6C-0F18-438A-A6AA-97CC6338722C}" dt="2023-11-02T02:56:41.289" v="1567"/>
          <ac:cxnSpMkLst>
            <pc:docMk/>
            <pc:sldMk cId="1128576225" sldId="455"/>
            <ac:cxnSpMk id="41" creationId="{9E741816-A4E7-D1F0-7781-49C806328D7B}"/>
          </ac:cxnSpMkLst>
        </pc:cxnChg>
        <pc:cxnChg chg="mod">
          <ac:chgData name="Nair, Satish S." userId="af50c098-07d3-4545-ad93-15c24b849386" providerId="ADAL" clId="{5E695D6C-0F18-438A-A6AA-97CC6338722C}" dt="2023-11-02T02:56:41.289" v="1567"/>
          <ac:cxnSpMkLst>
            <pc:docMk/>
            <pc:sldMk cId="1128576225" sldId="455"/>
            <ac:cxnSpMk id="46" creationId="{F4787BCE-289F-C4B5-06A5-9BA128572E9A}"/>
          </ac:cxnSpMkLst>
        </pc:cxnChg>
        <pc:cxnChg chg="mod">
          <ac:chgData name="Nair, Satish S." userId="af50c098-07d3-4545-ad93-15c24b849386" providerId="ADAL" clId="{5E695D6C-0F18-438A-A6AA-97CC6338722C}" dt="2023-11-02T02:56:41.289" v="1567"/>
          <ac:cxnSpMkLst>
            <pc:docMk/>
            <pc:sldMk cId="1128576225" sldId="455"/>
            <ac:cxnSpMk id="48" creationId="{CFADB5E7-285A-2136-27E8-2668DE4BEE9E}"/>
          </ac:cxnSpMkLst>
        </pc:cxnChg>
        <pc:cxnChg chg="mod">
          <ac:chgData name="Nair, Satish S." userId="af50c098-07d3-4545-ad93-15c24b849386" providerId="ADAL" clId="{5E695D6C-0F18-438A-A6AA-97CC6338722C}" dt="2023-11-02T02:56:41.289" v="1567"/>
          <ac:cxnSpMkLst>
            <pc:docMk/>
            <pc:sldMk cId="1128576225" sldId="455"/>
            <ac:cxnSpMk id="50" creationId="{CF6DE332-73C0-8FC2-7989-4AFEC46B41BC}"/>
          </ac:cxnSpMkLst>
        </pc:cxnChg>
        <pc:cxnChg chg="mod">
          <ac:chgData name="Nair, Satish S." userId="af50c098-07d3-4545-ad93-15c24b849386" providerId="ADAL" clId="{5E695D6C-0F18-438A-A6AA-97CC6338722C}" dt="2023-11-02T02:56:41.289" v="1567"/>
          <ac:cxnSpMkLst>
            <pc:docMk/>
            <pc:sldMk cId="1128576225" sldId="455"/>
            <ac:cxnSpMk id="51" creationId="{64BC1554-6CA8-269B-0445-09DAE50B1846}"/>
          </ac:cxnSpMkLst>
        </pc:cxnChg>
        <pc:cxnChg chg="mod">
          <ac:chgData name="Nair, Satish S." userId="af50c098-07d3-4545-ad93-15c24b849386" providerId="ADAL" clId="{5E695D6C-0F18-438A-A6AA-97CC6338722C}" dt="2023-11-02T02:56:41.289" v="1567"/>
          <ac:cxnSpMkLst>
            <pc:docMk/>
            <pc:sldMk cId="1128576225" sldId="455"/>
            <ac:cxnSpMk id="52" creationId="{02D4BD8D-E845-ADD4-CF06-F3DBBC583131}"/>
          </ac:cxnSpMkLst>
        </pc:cxnChg>
        <pc:cxnChg chg="mod">
          <ac:chgData name="Nair, Satish S." userId="af50c098-07d3-4545-ad93-15c24b849386" providerId="ADAL" clId="{5E695D6C-0F18-438A-A6AA-97CC6338722C}" dt="2023-11-02T02:56:41.289" v="1567"/>
          <ac:cxnSpMkLst>
            <pc:docMk/>
            <pc:sldMk cId="1128576225" sldId="455"/>
            <ac:cxnSpMk id="53" creationId="{8A5751BF-DEA9-1192-689B-3CF701DB099E}"/>
          </ac:cxnSpMkLst>
        </pc:cxnChg>
        <pc:cxnChg chg="mod">
          <ac:chgData name="Nair, Satish S." userId="af50c098-07d3-4545-ad93-15c24b849386" providerId="ADAL" clId="{5E695D6C-0F18-438A-A6AA-97CC6338722C}" dt="2023-11-02T02:56:41.289" v="1567"/>
          <ac:cxnSpMkLst>
            <pc:docMk/>
            <pc:sldMk cId="1128576225" sldId="455"/>
            <ac:cxnSpMk id="56" creationId="{205EF8F4-E6A7-608D-DB95-239C6AFCE396}"/>
          </ac:cxnSpMkLst>
        </pc:cxnChg>
        <pc:cxnChg chg="mod">
          <ac:chgData name="Nair, Satish S." userId="af50c098-07d3-4545-ad93-15c24b849386" providerId="ADAL" clId="{5E695D6C-0F18-438A-A6AA-97CC6338722C}" dt="2023-11-02T02:56:41.289" v="1567"/>
          <ac:cxnSpMkLst>
            <pc:docMk/>
            <pc:sldMk cId="1128576225" sldId="455"/>
            <ac:cxnSpMk id="57" creationId="{F68B26BD-9C60-4165-60EA-0C61C9363DD0}"/>
          </ac:cxnSpMkLst>
        </pc:cxnChg>
        <pc:cxnChg chg="mod">
          <ac:chgData name="Nair, Satish S." userId="af50c098-07d3-4545-ad93-15c24b849386" providerId="ADAL" clId="{5E695D6C-0F18-438A-A6AA-97CC6338722C}" dt="2023-11-02T02:56:41.289" v="1567"/>
          <ac:cxnSpMkLst>
            <pc:docMk/>
            <pc:sldMk cId="1128576225" sldId="455"/>
            <ac:cxnSpMk id="58" creationId="{897CE5EC-D4D0-7436-76C5-72DA82E097F3}"/>
          </ac:cxnSpMkLst>
        </pc:cxnChg>
        <pc:cxnChg chg="mod">
          <ac:chgData name="Nair, Satish S." userId="af50c098-07d3-4545-ad93-15c24b849386" providerId="ADAL" clId="{5E695D6C-0F18-438A-A6AA-97CC6338722C}" dt="2023-11-02T02:56:41.289" v="1567"/>
          <ac:cxnSpMkLst>
            <pc:docMk/>
            <pc:sldMk cId="1128576225" sldId="455"/>
            <ac:cxnSpMk id="59" creationId="{CAF42F2D-134F-95E9-9334-8F20F37A7774}"/>
          </ac:cxnSpMkLst>
        </pc:cxnChg>
        <pc:cxnChg chg="mod">
          <ac:chgData name="Nair, Satish S." userId="af50c098-07d3-4545-ad93-15c24b849386" providerId="ADAL" clId="{5E695D6C-0F18-438A-A6AA-97CC6338722C}" dt="2023-11-02T02:56:41.289" v="1567"/>
          <ac:cxnSpMkLst>
            <pc:docMk/>
            <pc:sldMk cId="1128576225" sldId="455"/>
            <ac:cxnSpMk id="60" creationId="{E717A0D6-8423-71C4-70FE-61727E48B1EF}"/>
          </ac:cxnSpMkLst>
        </pc:cxnChg>
        <pc:cxnChg chg="mod">
          <ac:chgData name="Nair, Satish S." userId="af50c098-07d3-4545-ad93-15c24b849386" providerId="ADAL" clId="{5E695D6C-0F18-438A-A6AA-97CC6338722C}" dt="2023-11-02T02:56:41.289" v="1567"/>
          <ac:cxnSpMkLst>
            <pc:docMk/>
            <pc:sldMk cId="1128576225" sldId="455"/>
            <ac:cxnSpMk id="61" creationId="{E7C8B046-0D70-57E4-5D5F-1CA98696DBA3}"/>
          </ac:cxnSpMkLst>
        </pc:cxnChg>
      </pc:sldChg>
      <pc:sldChg chg="modSp mod">
        <pc:chgData name="Nair, Satish S." userId="af50c098-07d3-4545-ad93-15c24b849386" providerId="ADAL" clId="{5E695D6C-0F18-438A-A6AA-97CC6338722C}" dt="2023-11-02T15:32:21.060" v="1975" actId="20577"/>
        <pc:sldMkLst>
          <pc:docMk/>
          <pc:sldMk cId="772685900" sldId="457"/>
        </pc:sldMkLst>
        <pc:spChg chg="mod">
          <ac:chgData name="Nair, Satish S." userId="af50c098-07d3-4545-ad93-15c24b849386" providerId="ADAL" clId="{5E695D6C-0F18-438A-A6AA-97CC6338722C}" dt="2023-11-02T15:32:21.060" v="1975" actId="20577"/>
          <ac:spMkLst>
            <pc:docMk/>
            <pc:sldMk cId="772685900" sldId="457"/>
            <ac:spMk id="5" creationId="{D8605C13-5FE8-1B82-46DF-25D30801917D}"/>
          </ac:spMkLst>
        </pc:spChg>
      </pc:sldChg>
      <pc:sldChg chg="modSp mod">
        <pc:chgData name="Nair, Satish S." userId="af50c098-07d3-4545-ad93-15c24b849386" providerId="ADAL" clId="{5E695D6C-0F18-438A-A6AA-97CC6338722C}" dt="2023-11-02T15:35:25.685" v="2526" actId="20577"/>
        <pc:sldMkLst>
          <pc:docMk/>
          <pc:sldMk cId="867668469" sldId="458"/>
        </pc:sldMkLst>
        <pc:spChg chg="mod">
          <ac:chgData name="Nair, Satish S." userId="af50c098-07d3-4545-ad93-15c24b849386" providerId="ADAL" clId="{5E695D6C-0F18-438A-A6AA-97CC6338722C}" dt="2023-11-02T15:35:25.685" v="2526" actId="20577"/>
          <ac:spMkLst>
            <pc:docMk/>
            <pc:sldMk cId="867668469" sldId="458"/>
            <ac:spMk id="4" creationId="{5F1665EB-904E-1BDE-9975-FD4090C2110E}"/>
          </ac:spMkLst>
        </pc:spChg>
      </pc:sldChg>
      <pc:sldChg chg="addSp delSp modSp add mod ord">
        <pc:chgData name="Nair, Satish S." userId="af50c098-07d3-4545-ad93-15c24b849386" providerId="ADAL" clId="{5E695D6C-0F18-438A-A6AA-97CC6338722C}" dt="2023-11-02T17:22:03.788" v="2551" actId="20577"/>
        <pc:sldMkLst>
          <pc:docMk/>
          <pc:sldMk cId="442166330" sldId="459"/>
        </pc:sldMkLst>
        <pc:spChg chg="mod">
          <ac:chgData name="Nair, Satish S." userId="af50c098-07d3-4545-ad93-15c24b849386" providerId="ADAL" clId="{5E695D6C-0F18-438A-A6AA-97CC6338722C}" dt="2023-11-02T02:47:46.511" v="124" actId="14100"/>
          <ac:spMkLst>
            <pc:docMk/>
            <pc:sldMk cId="442166330" sldId="459"/>
            <ac:spMk id="4" creationId="{380F5BF7-DDC8-47F4-A104-478AAC13CA89}"/>
          </ac:spMkLst>
        </pc:spChg>
        <pc:spChg chg="add mod">
          <ac:chgData name="Nair, Satish S." userId="af50c098-07d3-4545-ad93-15c24b849386" providerId="ADAL" clId="{5E695D6C-0F18-438A-A6AA-97CC6338722C}" dt="2023-11-02T17:22:03.788" v="2551" actId="20577"/>
          <ac:spMkLst>
            <pc:docMk/>
            <pc:sldMk cId="442166330" sldId="459"/>
            <ac:spMk id="5" creationId="{A4AB8C7C-3418-C6F9-14F7-9B92FFB4B6EC}"/>
          </ac:spMkLst>
        </pc:spChg>
        <pc:spChg chg="mod">
          <ac:chgData name="Nair, Satish S." userId="af50c098-07d3-4545-ad93-15c24b849386" providerId="ADAL" clId="{5E695D6C-0F18-438A-A6AA-97CC6338722C}" dt="2023-11-02T15:28:23.733" v="1788" actId="20577"/>
          <ac:spMkLst>
            <pc:docMk/>
            <pc:sldMk cId="442166330" sldId="459"/>
            <ac:spMk id="8" creationId="{F34F1F47-5F74-8E20-7D84-BA73E60F987D}"/>
          </ac:spMkLst>
        </pc:spChg>
        <pc:spChg chg="mod">
          <ac:chgData name="Nair, Satish S." userId="af50c098-07d3-4545-ad93-15c24b849386" providerId="ADAL" clId="{5E695D6C-0F18-438A-A6AA-97CC6338722C}" dt="2023-11-02T15:26:57.347" v="1744"/>
          <ac:spMkLst>
            <pc:docMk/>
            <pc:sldMk cId="442166330" sldId="459"/>
            <ac:spMk id="10" creationId="{1C64FE94-B41A-9D63-7728-2FCB835B3427}"/>
          </ac:spMkLst>
        </pc:spChg>
        <pc:spChg chg="mod">
          <ac:chgData name="Nair, Satish S." userId="af50c098-07d3-4545-ad93-15c24b849386" providerId="ADAL" clId="{5E695D6C-0F18-438A-A6AA-97CC6338722C}" dt="2023-11-02T15:29:29.337" v="1849" actId="1076"/>
          <ac:spMkLst>
            <pc:docMk/>
            <pc:sldMk cId="442166330" sldId="459"/>
            <ac:spMk id="14" creationId="{5EC664DF-92F9-1C9A-3DCF-26223CD67C99}"/>
          </ac:spMkLst>
        </pc:spChg>
        <pc:spChg chg="mod">
          <ac:chgData name="Nair, Satish S." userId="af50c098-07d3-4545-ad93-15c24b849386" providerId="ADAL" clId="{5E695D6C-0F18-438A-A6AA-97CC6338722C}" dt="2023-11-02T15:26:57.347" v="1744"/>
          <ac:spMkLst>
            <pc:docMk/>
            <pc:sldMk cId="442166330" sldId="459"/>
            <ac:spMk id="15" creationId="{0D868FC2-E593-BA1C-39B6-B2A3573A5AE9}"/>
          </ac:spMkLst>
        </pc:spChg>
        <pc:spChg chg="mod">
          <ac:chgData name="Nair, Satish S." userId="af50c098-07d3-4545-ad93-15c24b849386" providerId="ADAL" clId="{5E695D6C-0F18-438A-A6AA-97CC6338722C}" dt="2023-11-02T15:26:57.347" v="1744"/>
          <ac:spMkLst>
            <pc:docMk/>
            <pc:sldMk cId="442166330" sldId="459"/>
            <ac:spMk id="17" creationId="{920CE648-F34F-7A3C-9C58-F75451A82F29}"/>
          </ac:spMkLst>
        </pc:spChg>
        <pc:spChg chg="mod">
          <ac:chgData name="Nair, Satish S." userId="af50c098-07d3-4545-ad93-15c24b849386" providerId="ADAL" clId="{5E695D6C-0F18-438A-A6AA-97CC6338722C}" dt="2023-11-02T15:26:57.347" v="1744"/>
          <ac:spMkLst>
            <pc:docMk/>
            <pc:sldMk cId="442166330" sldId="459"/>
            <ac:spMk id="24" creationId="{178735A1-6B4B-F995-2546-E66A2B4C989A}"/>
          </ac:spMkLst>
        </pc:spChg>
        <pc:spChg chg="mod">
          <ac:chgData name="Nair, Satish S." userId="af50c098-07d3-4545-ad93-15c24b849386" providerId="ADAL" clId="{5E695D6C-0F18-438A-A6AA-97CC6338722C}" dt="2023-11-02T15:26:57.347" v="1744"/>
          <ac:spMkLst>
            <pc:docMk/>
            <pc:sldMk cId="442166330" sldId="459"/>
            <ac:spMk id="25" creationId="{63FBFCAB-7345-5A48-231E-AF3C0634F00B}"/>
          </ac:spMkLst>
        </pc:spChg>
        <pc:spChg chg="del">
          <ac:chgData name="Nair, Satish S." userId="af50c098-07d3-4545-ad93-15c24b849386" providerId="ADAL" clId="{5E695D6C-0F18-438A-A6AA-97CC6338722C}" dt="2023-11-02T02:47:06.247" v="72" actId="478"/>
          <ac:spMkLst>
            <pc:docMk/>
            <pc:sldMk cId="442166330" sldId="459"/>
            <ac:spMk id="124" creationId="{7DA0C608-1B78-405E-9D73-06B49D70E6AE}"/>
          </ac:spMkLst>
        </pc:spChg>
        <pc:grpChg chg="add mod">
          <ac:chgData name="Nair, Satish S." userId="af50c098-07d3-4545-ad93-15c24b849386" providerId="ADAL" clId="{5E695D6C-0F18-438A-A6AA-97CC6338722C}" dt="2023-11-02T15:27:11.142" v="1747" actId="1076"/>
          <ac:grpSpMkLst>
            <pc:docMk/>
            <pc:sldMk cId="442166330" sldId="459"/>
            <ac:grpSpMk id="6" creationId="{3CACC980-07BF-12C4-6BD8-B84B82A4BB45}"/>
          </ac:grpSpMkLst>
        </pc:grpChg>
        <pc:grpChg chg="mod">
          <ac:chgData name="Nair, Satish S." userId="af50c098-07d3-4545-ad93-15c24b849386" providerId="ADAL" clId="{5E695D6C-0F18-438A-A6AA-97CC6338722C}" dt="2023-11-02T15:26:57.347" v="1744"/>
          <ac:grpSpMkLst>
            <pc:docMk/>
            <pc:sldMk cId="442166330" sldId="459"/>
            <ac:grpSpMk id="7" creationId="{ACF2007D-DCC7-39B9-493C-BA8A9AA1CFC6}"/>
          </ac:grpSpMkLst>
        </pc:grpChg>
        <pc:grpChg chg="mod">
          <ac:chgData name="Nair, Satish S." userId="af50c098-07d3-4545-ad93-15c24b849386" providerId="ADAL" clId="{5E695D6C-0F18-438A-A6AA-97CC6338722C}" dt="2023-11-02T15:26:57.347" v="1744"/>
          <ac:grpSpMkLst>
            <pc:docMk/>
            <pc:sldMk cId="442166330" sldId="459"/>
            <ac:grpSpMk id="12" creationId="{583C5A1B-D689-05D5-3CA2-979ACC1E5343}"/>
          </ac:grpSpMkLst>
        </pc:grpChg>
        <pc:grpChg chg="mod">
          <ac:chgData name="Nair, Satish S." userId="af50c098-07d3-4545-ad93-15c24b849386" providerId="ADAL" clId="{5E695D6C-0F18-438A-A6AA-97CC6338722C}" dt="2023-11-02T15:26:57.347" v="1744"/>
          <ac:grpSpMkLst>
            <pc:docMk/>
            <pc:sldMk cId="442166330" sldId="459"/>
            <ac:grpSpMk id="13" creationId="{6484069C-9813-070C-F562-634E66ED32F6}"/>
          </ac:grpSpMkLst>
        </pc:grpChg>
        <pc:grpChg chg="mod">
          <ac:chgData name="Nair, Satish S." userId="af50c098-07d3-4545-ad93-15c24b849386" providerId="ADAL" clId="{5E695D6C-0F18-438A-A6AA-97CC6338722C}" dt="2023-11-02T15:26:57.347" v="1744"/>
          <ac:grpSpMkLst>
            <pc:docMk/>
            <pc:sldMk cId="442166330" sldId="459"/>
            <ac:grpSpMk id="19" creationId="{EA5904C9-6EB3-F531-6FF2-A64553202B23}"/>
          </ac:grpSpMkLst>
        </pc:grpChg>
        <pc:picChg chg="add del mod">
          <ac:chgData name="Nair, Satish S." userId="af50c098-07d3-4545-ad93-15c24b849386" providerId="ADAL" clId="{5E695D6C-0F18-438A-A6AA-97CC6338722C}" dt="2023-11-02T15:26:56.469" v="1743" actId="478"/>
          <ac:picMkLst>
            <pc:docMk/>
            <pc:sldMk cId="442166330" sldId="459"/>
            <ac:picMk id="2" creationId="{BFCB392D-102D-E432-D74A-676595357ACA}"/>
          </ac:picMkLst>
        </pc:picChg>
        <pc:picChg chg="del">
          <ac:chgData name="Nair, Satish S." userId="af50c098-07d3-4545-ad93-15c24b849386" providerId="ADAL" clId="{5E695D6C-0F18-438A-A6AA-97CC6338722C}" dt="2023-11-02T02:47:20.176" v="116" actId="478"/>
          <ac:picMkLst>
            <pc:docMk/>
            <pc:sldMk cId="442166330" sldId="459"/>
            <ac:picMk id="126" creationId="{5F770DAD-1B60-848C-2389-3690868B5A89}"/>
          </ac:picMkLst>
        </pc:picChg>
        <pc:cxnChg chg="mod">
          <ac:chgData name="Nair, Satish S." userId="af50c098-07d3-4545-ad93-15c24b849386" providerId="ADAL" clId="{5E695D6C-0F18-438A-A6AA-97CC6338722C}" dt="2023-11-02T15:26:57.347" v="1744"/>
          <ac:cxnSpMkLst>
            <pc:docMk/>
            <pc:sldMk cId="442166330" sldId="459"/>
            <ac:cxnSpMk id="9" creationId="{E24217B4-330C-6DE5-C9F5-44855F38995C}"/>
          </ac:cxnSpMkLst>
        </pc:cxnChg>
        <pc:cxnChg chg="mod">
          <ac:chgData name="Nair, Satish S." userId="af50c098-07d3-4545-ad93-15c24b849386" providerId="ADAL" clId="{5E695D6C-0F18-438A-A6AA-97CC6338722C}" dt="2023-11-02T15:26:57.347" v="1744"/>
          <ac:cxnSpMkLst>
            <pc:docMk/>
            <pc:sldMk cId="442166330" sldId="459"/>
            <ac:cxnSpMk id="11" creationId="{19E62DC2-98C8-1E9A-A9A4-023CA5CA16EA}"/>
          </ac:cxnSpMkLst>
        </pc:cxnChg>
        <pc:cxnChg chg="mod">
          <ac:chgData name="Nair, Satish S." userId="af50c098-07d3-4545-ad93-15c24b849386" providerId="ADAL" clId="{5E695D6C-0F18-438A-A6AA-97CC6338722C}" dt="2023-11-02T15:26:57.347" v="1744"/>
          <ac:cxnSpMkLst>
            <pc:docMk/>
            <pc:sldMk cId="442166330" sldId="459"/>
            <ac:cxnSpMk id="16" creationId="{FC382E3A-BAC0-5312-B006-BC9322188601}"/>
          </ac:cxnSpMkLst>
        </pc:cxnChg>
        <pc:cxnChg chg="mod">
          <ac:chgData name="Nair, Satish S." userId="af50c098-07d3-4545-ad93-15c24b849386" providerId="ADAL" clId="{5E695D6C-0F18-438A-A6AA-97CC6338722C}" dt="2023-11-02T15:26:57.347" v="1744"/>
          <ac:cxnSpMkLst>
            <pc:docMk/>
            <pc:sldMk cId="442166330" sldId="459"/>
            <ac:cxnSpMk id="18" creationId="{89AB7790-CB7B-4F63-77E9-FDE94F52F9F0}"/>
          </ac:cxnSpMkLst>
        </pc:cxnChg>
        <pc:cxnChg chg="mod">
          <ac:chgData name="Nair, Satish S." userId="af50c098-07d3-4545-ad93-15c24b849386" providerId="ADAL" clId="{5E695D6C-0F18-438A-A6AA-97CC6338722C}" dt="2023-11-02T15:26:57.347" v="1744"/>
          <ac:cxnSpMkLst>
            <pc:docMk/>
            <pc:sldMk cId="442166330" sldId="459"/>
            <ac:cxnSpMk id="20" creationId="{4EAB1310-ECA7-1C04-14A2-7211CDA091C8}"/>
          </ac:cxnSpMkLst>
        </pc:cxnChg>
        <pc:cxnChg chg="mod">
          <ac:chgData name="Nair, Satish S." userId="af50c098-07d3-4545-ad93-15c24b849386" providerId="ADAL" clId="{5E695D6C-0F18-438A-A6AA-97CC6338722C}" dt="2023-11-02T15:26:57.347" v="1744"/>
          <ac:cxnSpMkLst>
            <pc:docMk/>
            <pc:sldMk cId="442166330" sldId="459"/>
            <ac:cxnSpMk id="21" creationId="{2326BBE2-4E9D-9239-900A-C77A82E9191B}"/>
          </ac:cxnSpMkLst>
        </pc:cxnChg>
        <pc:cxnChg chg="mod">
          <ac:chgData name="Nair, Satish S." userId="af50c098-07d3-4545-ad93-15c24b849386" providerId="ADAL" clId="{5E695D6C-0F18-438A-A6AA-97CC6338722C}" dt="2023-11-02T15:26:57.347" v="1744"/>
          <ac:cxnSpMkLst>
            <pc:docMk/>
            <pc:sldMk cId="442166330" sldId="459"/>
            <ac:cxnSpMk id="22" creationId="{EF412DA0-394F-02F9-BA56-EEF295FC43C9}"/>
          </ac:cxnSpMkLst>
        </pc:cxnChg>
        <pc:cxnChg chg="mod">
          <ac:chgData name="Nair, Satish S." userId="af50c098-07d3-4545-ad93-15c24b849386" providerId="ADAL" clId="{5E695D6C-0F18-438A-A6AA-97CC6338722C}" dt="2023-11-02T15:26:57.347" v="1744"/>
          <ac:cxnSpMkLst>
            <pc:docMk/>
            <pc:sldMk cId="442166330" sldId="459"/>
            <ac:cxnSpMk id="23" creationId="{BB7CDAC8-321F-4E1C-A8F6-B9DA84E2A9DA}"/>
          </ac:cxnSpMkLst>
        </pc:cxnChg>
        <pc:cxnChg chg="mod">
          <ac:chgData name="Nair, Satish S." userId="af50c098-07d3-4545-ad93-15c24b849386" providerId="ADAL" clId="{5E695D6C-0F18-438A-A6AA-97CC6338722C}" dt="2023-11-02T15:26:57.347" v="1744"/>
          <ac:cxnSpMkLst>
            <pc:docMk/>
            <pc:sldMk cId="442166330" sldId="459"/>
            <ac:cxnSpMk id="26" creationId="{017E76FE-0969-7703-6F3B-FA302C1DC437}"/>
          </ac:cxnSpMkLst>
        </pc:cxnChg>
        <pc:cxnChg chg="mod">
          <ac:chgData name="Nair, Satish S." userId="af50c098-07d3-4545-ad93-15c24b849386" providerId="ADAL" clId="{5E695D6C-0F18-438A-A6AA-97CC6338722C}" dt="2023-11-02T15:26:57.347" v="1744"/>
          <ac:cxnSpMkLst>
            <pc:docMk/>
            <pc:sldMk cId="442166330" sldId="459"/>
            <ac:cxnSpMk id="27" creationId="{2A95476D-E69A-2558-F94B-A7DFDBEB1EB3}"/>
          </ac:cxnSpMkLst>
        </pc:cxnChg>
        <pc:cxnChg chg="mod">
          <ac:chgData name="Nair, Satish S." userId="af50c098-07d3-4545-ad93-15c24b849386" providerId="ADAL" clId="{5E695D6C-0F18-438A-A6AA-97CC6338722C}" dt="2023-11-02T15:26:57.347" v="1744"/>
          <ac:cxnSpMkLst>
            <pc:docMk/>
            <pc:sldMk cId="442166330" sldId="459"/>
            <ac:cxnSpMk id="28" creationId="{39149B6A-A1F2-4D55-CEF8-85381489ADDF}"/>
          </ac:cxnSpMkLst>
        </pc:cxnChg>
        <pc:cxnChg chg="mod">
          <ac:chgData name="Nair, Satish S." userId="af50c098-07d3-4545-ad93-15c24b849386" providerId="ADAL" clId="{5E695D6C-0F18-438A-A6AA-97CC6338722C}" dt="2023-11-02T15:26:57.347" v="1744"/>
          <ac:cxnSpMkLst>
            <pc:docMk/>
            <pc:sldMk cId="442166330" sldId="459"/>
            <ac:cxnSpMk id="29" creationId="{CB57A401-0B34-C7C5-D977-5DFF3F2C97DA}"/>
          </ac:cxnSpMkLst>
        </pc:cxnChg>
        <pc:cxnChg chg="mod">
          <ac:chgData name="Nair, Satish S." userId="af50c098-07d3-4545-ad93-15c24b849386" providerId="ADAL" clId="{5E695D6C-0F18-438A-A6AA-97CC6338722C}" dt="2023-11-02T15:26:57.347" v="1744"/>
          <ac:cxnSpMkLst>
            <pc:docMk/>
            <pc:sldMk cId="442166330" sldId="459"/>
            <ac:cxnSpMk id="30" creationId="{809EF9FB-2F95-4D35-3855-49DD56CAB31F}"/>
          </ac:cxnSpMkLst>
        </pc:cxnChg>
        <pc:cxnChg chg="mod">
          <ac:chgData name="Nair, Satish S." userId="af50c098-07d3-4545-ad93-15c24b849386" providerId="ADAL" clId="{5E695D6C-0F18-438A-A6AA-97CC6338722C}" dt="2023-11-02T15:26:57.347" v="1744"/>
          <ac:cxnSpMkLst>
            <pc:docMk/>
            <pc:sldMk cId="442166330" sldId="459"/>
            <ac:cxnSpMk id="31" creationId="{132B6389-E1B8-A6DA-6998-A1B32B1B268C}"/>
          </ac:cxnSpMkLst>
        </pc:cxnChg>
      </pc:sldChg>
      <pc:sldChg chg="new del">
        <pc:chgData name="Nair, Satish S." userId="af50c098-07d3-4545-ad93-15c24b849386" providerId="ADAL" clId="{5E695D6C-0F18-438A-A6AA-97CC6338722C}" dt="2023-11-02T02:48:00.425" v="127" actId="680"/>
        <pc:sldMkLst>
          <pc:docMk/>
          <pc:sldMk cId="3241281923" sldId="460"/>
        </pc:sldMkLst>
      </pc:sldChg>
    </pc:docChg>
  </pc:docChgLst>
  <pc:docChgLst>
    <pc:chgData name="Velasquez, Julia" userId="S::jrv499@umsystem.edu::f7125f3b-a726-4f8c-a186-2b41134620e3" providerId="AD" clId="Web-{258CFD92-A248-51F4-2CA9-4979B5C17D5A}"/>
    <pc:docChg chg="modSld">
      <pc:chgData name="Velasquez, Julia" userId="S::jrv499@umsystem.edu::f7125f3b-a726-4f8c-a186-2b41134620e3" providerId="AD" clId="Web-{258CFD92-A248-51F4-2CA9-4979B5C17D5A}" dt="2022-09-10T22:12:01.564" v="56" actId="20577"/>
      <pc:docMkLst>
        <pc:docMk/>
      </pc:docMkLst>
      <pc:sldChg chg="modSp">
        <pc:chgData name="Velasquez, Julia" userId="S::jrv499@umsystem.edu::f7125f3b-a726-4f8c-a186-2b41134620e3" providerId="AD" clId="Web-{258CFD92-A248-51F4-2CA9-4979B5C17D5A}" dt="2022-09-10T22:12:01.564" v="56" actId="20577"/>
        <pc:sldMkLst>
          <pc:docMk/>
          <pc:sldMk cId="0" sldId="261"/>
        </pc:sldMkLst>
        <pc:spChg chg="mod">
          <ac:chgData name="Velasquez, Julia" userId="S::jrv499@umsystem.edu::f7125f3b-a726-4f8c-a186-2b41134620e3" providerId="AD" clId="Web-{258CFD92-A248-51F4-2CA9-4979B5C17D5A}" dt="2022-09-10T22:12:01.564" v="56" actId="20577"/>
          <ac:spMkLst>
            <pc:docMk/>
            <pc:sldMk cId="0" sldId="261"/>
            <ac:spMk id="3" creationId="{97B08405-1A42-400F-9F10-AC6AAB9B0A82}"/>
          </ac:spMkLst>
        </pc:spChg>
      </pc:sldChg>
      <pc:sldChg chg="modSp">
        <pc:chgData name="Velasquez, Julia" userId="S::jrv499@umsystem.edu::f7125f3b-a726-4f8c-a186-2b41134620e3" providerId="AD" clId="Web-{258CFD92-A248-51F4-2CA9-4979B5C17D5A}" dt="2022-09-10T22:10:38.592" v="43" actId="20577"/>
        <pc:sldMkLst>
          <pc:docMk/>
          <pc:sldMk cId="0" sldId="263"/>
        </pc:sldMkLst>
        <pc:spChg chg="mod">
          <ac:chgData name="Velasquez, Julia" userId="S::jrv499@umsystem.edu::f7125f3b-a726-4f8c-a186-2b41134620e3" providerId="AD" clId="Web-{258CFD92-A248-51F4-2CA9-4979B5C17D5A}" dt="2022-09-10T22:10:38.592" v="43" actId="20577"/>
          <ac:spMkLst>
            <pc:docMk/>
            <pc:sldMk cId="0" sldId="263"/>
            <ac:spMk id="230" creationId="{00000000-0000-0000-0000-000000000000}"/>
          </ac:spMkLst>
        </pc:spChg>
      </pc:sldChg>
      <pc:sldChg chg="modSp">
        <pc:chgData name="Velasquez, Julia" userId="S::jrv499@umsystem.edu::f7125f3b-a726-4f8c-a186-2b41134620e3" providerId="AD" clId="Web-{258CFD92-A248-51F4-2CA9-4979B5C17D5A}" dt="2022-09-10T22:06:39.926" v="7" actId="20577"/>
        <pc:sldMkLst>
          <pc:docMk/>
          <pc:sldMk cId="271118948" sldId="450"/>
        </pc:sldMkLst>
        <pc:spChg chg="mod">
          <ac:chgData name="Velasquez, Julia" userId="S::jrv499@umsystem.edu::f7125f3b-a726-4f8c-a186-2b41134620e3" providerId="AD" clId="Web-{258CFD92-A248-51F4-2CA9-4979B5C17D5A}" dt="2022-09-10T22:06:39.926" v="7" actId="20577"/>
          <ac:spMkLst>
            <pc:docMk/>
            <pc:sldMk cId="271118948" sldId="450"/>
            <ac:spMk id="5" creationId="{7B3CF300-E2BE-403D-849B-9B3C0DBF32AB}"/>
          </ac:spMkLst>
        </pc:spChg>
      </pc:sldChg>
      <pc:sldChg chg="modSp">
        <pc:chgData name="Velasquez, Julia" userId="S::jrv499@umsystem.edu::f7125f3b-a726-4f8c-a186-2b41134620e3" providerId="AD" clId="Web-{258CFD92-A248-51F4-2CA9-4979B5C17D5A}" dt="2022-09-10T22:10:26.451" v="41" actId="20577"/>
        <pc:sldMkLst>
          <pc:docMk/>
          <pc:sldMk cId="2202019841" sldId="452"/>
        </pc:sldMkLst>
        <pc:spChg chg="mod">
          <ac:chgData name="Velasquez, Julia" userId="S::jrv499@umsystem.edu::f7125f3b-a726-4f8c-a186-2b41134620e3" providerId="AD" clId="Web-{258CFD92-A248-51F4-2CA9-4979B5C17D5A}" dt="2022-09-10T22:10:26.451" v="41" actId="20577"/>
          <ac:spMkLst>
            <pc:docMk/>
            <pc:sldMk cId="2202019841" sldId="452"/>
            <ac:spMk id="4" creationId="{84E3DD48-A4DA-3951-A349-A8A53370E3EB}"/>
          </ac:spMkLst>
        </pc:spChg>
      </pc:sldChg>
      <pc:sldChg chg="modSp">
        <pc:chgData name="Velasquez, Julia" userId="S::jrv499@umsystem.edu::f7125f3b-a726-4f8c-a186-2b41134620e3" providerId="AD" clId="Web-{258CFD92-A248-51F4-2CA9-4979B5C17D5A}" dt="2022-09-10T22:11:33.516" v="53" actId="20577"/>
        <pc:sldMkLst>
          <pc:docMk/>
          <pc:sldMk cId="4154521609" sldId="453"/>
        </pc:sldMkLst>
        <pc:spChg chg="mod">
          <ac:chgData name="Velasquez, Julia" userId="S::jrv499@umsystem.edu::f7125f3b-a726-4f8c-a186-2b41134620e3" providerId="AD" clId="Web-{258CFD92-A248-51F4-2CA9-4979B5C17D5A}" dt="2022-09-10T22:11:21.031" v="51" actId="20577"/>
          <ac:spMkLst>
            <pc:docMk/>
            <pc:sldMk cId="4154521609" sldId="453"/>
            <ac:spMk id="2" creationId="{B755592D-483F-9211-7F36-CF1F20C84AA0}"/>
          </ac:spMkLst>
        </pc:spChg>
        <pc:spChg chg="mod">
          <ac:chgData name="Velasquez, Julia" userId="S::jrv499@umsystem.edu::f7125f3b-a726-4f8c-a186-2b41134620e3" providerId="AD" clId="Web-{258CFD92-A248-51F4-2CA9-4979B5C17D5A}" dt="2022-09-10T22:11:33.516" v="53" actId="20577"/>
          <ac:spMkLst>
            <pc:docMk/>
            <pc:sldMk cId="4154521609" sldId="453"/>
            <ac:spMk id="14" creationId="{33EDB57E-B3B0-E28E-EF84-2CF7AD0B24EE}"/>
          </ac:spMkLst>
        </pc:spChg>
        <pc:picChg chg="mod">
          <ac:chgData name="Velasquez, Julia" userId="S::jrv499@umsystem.edu::f7125f3b-a726-4f8c-a186-2b41134620e3" providerId="AD" clId="Web-{258CFD92-A248-51F4-2CA9-4979B5C17D5A}" dt="2022-09-10T22:11:23.187" v="52" actId="1076"/>
          <ac:picMkLst>
            <pc:docMk/>
            <pc:sldMk cId="4154521609" sldId="453"/>
            <ac:picMk id="4" creationId="{FB8D10FA-7E20-9998-3203-E905E6D3C8E3}"/>
          </ac:picMkLst>
        </pc:picChg>
      </pc:sldChg>
    </pc:docChg>
  </pc:docChgLst>
  <pc:docChgLst>
    <pc:chgData name="Johnson, Sarah Elizabeth" userId="S::sejmvh@umsystem.edu::b88fb4bf-a7d1-4e75-86c1-4d14631605f4" providerId="AD" clId="Web-{43B957C6-5165-9F20-2103-28F6AA21FEE7}"/>
    <pc:docChg chg="addSld delSld">
      <pc:chgData name="Johnson, Sarah Elizabeth" userId="S::sejmvh@umsystem.edu::b88fb4bf-a7d1-4e75-86c1-4d14631605f4" providerId="AD" clId="Web-{43B957C6-5165-9F20-2103-28F6AA21FEE7}" dt="2022-09-10T20:32:37.467" v="1"/>
      <pc:docMkLst>
        <pc:docMk/>
      </pc:docMkLst>
      <pc:sldChg chg="add del">
        <pc:chgData name="Johnson, Sarah Elizabeth" userId="S::sejmvh@umsystem.edu::b88fb4bf-a7d1-4e75-86c1-4d14631605f4" providerId="AD" clId="Web-{43B957C6-5165-9F20-2103-28F6AA21FEE7}" dt="2022-09-10T20:32:37.467" v="1"/>
        <pc:sldMkLst>
          <pc:docMk/>
          <pc:sldMk cId="0" sldId="2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2de95b0d0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2de95b0d0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0577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2de95b0d0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2de95b0d0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6877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9E0CE9-7598-4743-BB0C-172DE8B6EDE1}" type="slidenum">
              <a:rPr lang="en-US" smtClean="0"/>
              <a:pPr/>
              <a:t>‹#›</a:t>
            </a:fld>
            <a:endParaRPr lang="en-US"/>
          </a:p>
        </p:txBody>
      </p:sp>
    </p:spTree>
    <p:extLst>
      <p:ext uri="{BB962C8B-B14F-4D97-AF65-F5344CB8AC3E}">
        <p14:creationId xmlns:p14="http://schemas.microsoft.com/office/powerpoint/2010/main" val="2250495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6" r:id="rId6"/>
    <p:sldLayoutId id="2147483657" r:id="rId7"/>
    <p:sldLayoutId id="2147483658" r:id="rId8"/>
    <p:sldLayoutId id="2147483672"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KhuramC/Fear-Lesson-Plans" TargetMode="Externa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
          <p:cNvSpPr txBox="1">
            <a:spLocks noGrp="1"/>
          </p:cNvSpPr>
          <p:nvPr>
            <p:ph type="subTitle" idx="1"/>
          </p:nvPr>
        </p:nvSpPr>
        <p:spPr>
          <a:xfrm>
            <a:off x="311700" y="1633397"/>
            <a:ext cx="8520600" cy="1322239"/>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US" sz="2400" b="1" dirty="0">
                <a:solidFill>
                  <a:schemeClr val="tx1"/>
                </a:solidFill>
                <a:latin typeface="Arial" panose="020B0604020202020204" pitchFamily="34" charset="0"/>
                <a:ea typeface="Arial" panose="020B0604020202020204" pitchFamily="34" charset="0"/>
              </a:rPr>
              <a:t>What is tone? What is shock? What is reward?</a:t>
            </a:r>
          </a:p>
          <a:p>
            <a:pPr marL="0" lvl="0" indent="0" algn="ctr" rtl="0">
              <a:lnSpc>
                <a:spcPct val="100000"/>
              </a:lnSpc>
              <a:spcBef>
                <a:spcPts val="0"/>
              </a:spcBef>
              <a:spcAft>
                <a:spcPts val="0"/>
              </a:spcAft>
              <a:buSzPts val="2800"/>
              <a:buNone/>
            </a:pPr>
            <a:r>
              <a:rPr lang="en-US" sz="2400" b="1" dirty="0">
                <a:solidFill>
                  <a:schemeClr val="tx1"/>
                </a:solidFill>
                <a:latin typeface="Arial" panose="020B0604020202020204" pitchFamily="34" charset="0"/>
                <a:ea typeface="Arial" panose="020B0604020202020204" pitchFamily="34" charset="0"/>
              </a:rPr>
              <a:t>How do they pair to make us learn reward or fear?</a:t>
            </a:r>
            <a:endParaRPr sz="2400" b="1" dirty="0">
              <a:solidFill>
                <a:schemeClr val="tx1"/>
              </a:solidFill>
            </a:endParaRPr>
          </a:p>
        </p:txBody>
      </p:sp>
      <p:sp>
        <p:nvSpPr>
          <p:cNvPr id="4" name="Slide Number Placeholder 3">
            <a:extLst>
              <a:ext uri="{FF2B5EF4-FFF2-40B4-BE49-F238E27FC236}">
                <a16:creationId xmlns:a16="http://schemas.microsoft.com/office/drawing/2014/main" id="{5D92D539-CF8B-B830-2415-1BA5A90A73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0</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2FD5547E-9696-50DD-ACA0-5B3C392A1D17}"/>
              </a:ext>
            </a:extLst>
          </p:cNvPr>
          <p:cNvSpPr txBox="1"/>
          <p:nvPr/>
        </p:nvSpPr>
        <p:spPr>
          <a:xfrm>
            <a:off x="303249" y="127330"/>
            <a:ext cx="8681358" cy="415498"/>
          </a:xfrm>
          <a:prstGeom prst="rect">
            <a:avLst/>
          </a:prstGeom>
          <a:noFill/>
          <a:ln>
            <a:noFill/>
          </a:ln>
        </p:spPr>
        <p:txBody>
          <a:bodyPr wrap="square" rtlCol="0">
            <a:spAutoFit/>
          </a:bodyPr>
          <a:lstStyle/>
          <a:p>
            <a:pPr algn="ctr"/>
            <a:r>
              <a:rPr lang="en-US" sz="1800" b="1" dirty="0">
                <a:highlight>
                  <a:srgbClr val="FFFF00"/>
                </a:highlight>
              </a:rPr>
              <a:t>Activity 3. Tone and shock cause plasticity via Ca</a:t>
            </a:r>
            <a:r>
              <a:rPr lang="en-US" sz="1800" b="1" baseline="30000" dirty="0">
                <a:highlight>
                  <a:srgbClr val="FFFF00"/>
                </a:highlight>
              </a:rPr>
              <a:t>2+ </a:t>
            </a:r>
            <a:r>
              <a:rPr lang="en-US" sz="1800" b="1" dirty="0">
                <a:highlight>
                  <a:srgbClr val="FFFF00"/>
                </a:highlight>
              </a:rPr>
              <a:t>learning rule</a:t>
            </a:r>
            <a:r>
              <a:rPr lang="en-US" sz="2100" b="1" dirty="0">
                <a:highlight>
                  <a:srgbClr val="FFFF00"/>
                </a:highlight>
              </a:rPr>
              <a:t>.</a:t>
            </a:r>
            <a:endParaRPr lang="en-US" sz="2100" b="1" dirty="0">
              <a:highlight>
                <a:srgbClr val="FF00FF"/>
              </a:highlight>
            </a:endParaRPr>
          </a:p>
        </p:txBody>
      </p:sp>
      <p:sp>
        <p:nvSpPr>
          <p:cNvPr id="4" name="TextBox 3">
            <a:extLst>
              <a:ext uri="{FF2B5EF4-FFF2-40B4-BE49-F238E27FC236}">
                <a16:creationId xmlns:a16="http://schemas.microsoft.com/office/drawing/2014/main" id="{5F1665EB-904E-1BDE-9975-FD4090C2110E}"/>
              </a:ext>
            </a:extLst>
          </p:cNvPr>
          <p:cNvSpPr txBox="1"/>
          <p:nvPr/>
        </p:nvSpPr>
        <p:spPr>
          <a:xfrm>
            <a:off x="159392" y="541504"/>
            <a:ext cx="8681359" cy="584775"/>
          </a:xfrm>
          <a:prstGeom prst="rect">
            <a:avLst/>
          </a:prstGeom>
          <a:noFill/>
        </p:spPr>
        <p:txBody>
          <a:bodyPr wrap="square" rtlCol="0">
            <a:spAutoFit/>
          </a:bodyPr>
          <a:lstStyle/>
          <a:p>
            <a:pPr>
              <a:buFont typeface="Arial" panose="020B0604020202020204" pitchFamily="34" charset="0"/>
              <a:buChar char="•"/>
              <a:tabLst>
                <a:tab pos="169069" algn="l"/>
              </a:tabLst>
            </a:pPr>
            <a:r>
              <a:rPr lang="en-US" sz="1800" b="1" dirty="0"/>
              <a:t> 	</a:t>
            </a:r>
            <a:r>
              <a:rPr lang="en-US" b="1" dirty="0"/>
              <a:t>Let us know look into details by considering the mechanism by which the tone strength grows, via the Hebbian plasticity rule.  For this we run the </a:t>
            </a:r>
            <a:r>
              <a:rPr lang="en-US" b="1" dirty="0" err="1"/>
              <a:t>Colab</a:t>
            </a:r>
            <a:r>
              <a:rPr lang="en-US" b="1" dirty="0"/>
              <a:t> D1.3.ipynb. </a:t>
            </a:r>
          </a:p>
        </p:txBody>
      </p:sp>
      <p:sp>
        <p:nvSpPr>
          <p:cNvPr id="6" name="TextBox 5">
            <a:extLst>
              <a:ext uri="{FF2B5EF4-FFF2-40B4-BE49-F238E27FC236}">
                <a16:creationId xmlns:a16="http://schemas.microsoft.com/office/drawing/2014/main" id="{99D0AF0B-E080-8E64-02B5-2068BF213485}"/>
              </a:ext>
            </a:extLst>
          </p:cNvPr>
          <p:cNvSpPr txBox="1"/>
          <p:nvPr/>
        </p:nvSpPr>
        <p:spPr>
          <a:xfrm>
            <a:off x="159392" y="1247043"/>
            <a:ext cx="8861766" cy="3970318"/>
          </a:xfrm>
          <a:prstGeom prst="rect">
            <a:avLst/>
          </a:prstGeom>
          <a:noFill/>
        </p:spPr>
        <p:txBody>
          <a:bodyPr wrap="square" rtlCol="0">
            <a:spAutoFit/>
          </a:bodyPr>
          <a:lstStyle/>
          <a:p>
            <a:pPr>
              <a:buAutoNum type="arabicPeriod"/>
              <a:tabLst>
                <a:tab pos="227013" algn="l"/>
              </a:tabLst>
            </a:pPr>
            <a:r>
              <a:rPr lang="en-US" dirty="0"/>
              <a:t> 	Load the </a:t>
            </a:r>
            <a:r>
              <a:rPr lang="en-US" dirty="0" err="1"/>
              <a:t>Colab</a:t>
            </a:r>
            <a:r>
              <a:rPr lang="en-US" dirty="0"/>
              <a:t> notebook titled “D1.3.ipynb” to research.google.com and do ‘Run All’ as usual.  Write down on a separate sheet the plots you see and what they mean. Explain each plot, particularly the one of tone-strength vs time. The two new plots are of tone strength vs time, and Ca</a:t>
            </a:r>
            <a:r>
              <a:rPr lang="en-US" baseline="30000" dirty="0"/>
              <a:t>2+ </a:t>
            </a:r>
            <a:r>
              <a:rPr lang="en-US" dirty="0"/>
              <a:t>(calcium) pool vs time.</a:t>
            </a:r>
          </a:p>
          <a:p>
            <a:pPr>
              <a:tabLst>
                <a:tab pos="227013" algn="l"/>
              </a:tabLst>
            </a:pPr>
            <a:r>
              <a:rPr lang="en-US" u="sng" dirty="0">
                <a:highlight>
                  <a:srgbClr val="FFFF00"/>
                </a:highlight>
              </a:rPr>
              <a:t>What is the Ca</a:t>
            </a:r>
            <a:r>
              <a:rPr lang="en-US" u="sng" baseline="30000" dirty="0">
                <a:highlight>
                  <a:srgbClr val="FFFF00"/>
                </a:highlight>
              </a:rPr>
              <a:t>2+ </a:t>
            </a:r>
            <a:r>
              <a:rPr lang="en-US" u="sng" dirty="0">
                <a:highlight>
                  <a:srgbClr val="FFFF00"/>
                </a:highlight>
              </a:rPr>
              <a:t>pool inside the neuron?</a:t>
            </a:r>
            <a:r>
              <a:rPr lang="en-US" dirty="0">
                <a:highlight>
                  <a:srgbClr val="FFFF00"/>
                </a:highlight>
              </a:rPr>
              <a:t>: With each tone, a small amount of Ca</a:t>
            </a:r>
            <a:r>
              <a:rPr lang="en-US" baseline="30000" dirty="0">
                <a:highlight>
                  <a:srgbClr val="FFFF00"/>
                </a:highlight>
              </a:rPr>
              <a:t>2+</a:t>
            </a:r>
            <a:r>
              <a:rPr lang="en-US" dirty="0">
                <a:highlight>
                  <a:srgbClr val="FFFF00"/>
                </a:highlight>
              </a:rPr>
              <a:t> enters the neuron. Since Ca</a:t>
            </a:r>
            <a:r>
              <a:rPr lang="en-US" baseline="30000" dirty="0">
                <a:highlight>
                  <a:srgbClr val="FFFF00"/>
                </a:highlight>
              </a:rPr>
              <a:t>2+</a:t>
            </a:r>
            <a:r>
              <a:rPr lang="en-US" dirty="0">
                <a:highlight>
                  <a:srgbClr val="FFFF00"/>
                </a:highlight>
              </a:rPr>
              <a:t> is harmful inside a cell, it is continuously taken away in all cells (‘extruded’). However, if the shock occurs close enough in time with the tone, the amount of Ca</a:t>
            </a:r>
            <a:r>
              <a:rPr lang="en-US" baseline="30000" dirty="0">
                <a:highlight>
                  <a:srgbClr val="FFFF00"/>
                </a:highlight>
              </a:rPr>
              <a:t>2+ </a:t>
            </a:r>
            <a:r>
              <a:rPr lang="en-US" dirty="0">
                <a:highlight>
                  <a:srgbClr val="FFFF00"/>
                </a:highlight>
              </a:rPr>
              <a:t>that enters increases considerably. This rise in calcium is what causes the tone strength to grow</a:t>
            </a:r>
            <a:r>
              <a:rPr lang="en-US" dirty="0"/>
              <a:t>. 	</a:t>
            </a:r>
          </a:p>
          <a:p>
            <a:pPr>
              <a:tabLst>
                <a:tab pos="227013" algn="l"/>
              </a:tabLst>
            </a:pPr>
            <a:endParaRPr lang="en-US" dirty="0"/>
          </a:p>
          <a:p>
            <a:pPr>
              <a:tabLst>
                <a:tab pos="227013" algn="l"/>
              </a:tabLst>
            </a:pPr>
            <a:r>
              <a:rPr lang="en-US" dirty="0"/>
              <a:t>2. Start with default values – tone/shock frequency at 3/5 Hz, shock start time=250; tone/shock strengths = 1/2. Then explain the trends in the plots you see. The calcium pool size goes up to 0.2 which is not sufficient to increase the strength of the synapse. </a:t>
            </a:r>
          </a:p>
          <a:p>
            <a:pPr>
              <a:tabLst>
                <a:tab pos="227013" algn="l"/>
              </a:tabLst>
            </a:pPr>
            <a:endParaRPr lang="en-US" dirty="0"/>
          </a:p>
          <a:p>
            <a:pPr>
              <a:tabLst>
                <a:tab pos="227013" algn="l"/>
              </a:tabLst>
            </a:pPr>
            <a:r>
              <a:rPr lang="en-US" dirty="0"/>
              <a:t>3. YOUR CHALLENGE: Similar to what you did in D1.2, adjust the relevant parameters (two frequencies,  shock start time and initial strengths) so that, after training, the tone by itself can make the neuron fire (without the shock). Note that this will happen only if the Ca</a:t>
            </a:r>
            <a:r>
              <a:rPr lang="en-US" baseline="30000" dirty="0"/>
              <a:t>2+ </a:t>
            </a:r>
            <a:r>
              <a:rPr lang="en-US" dirty="0"/>
              <a:t>pool size grows which then makes the strength to grow. Also, note that this happens only when tone and shock are ‘close’ to each other in time.</a:t>
            </a:r>
          </a:p>
          <a:p>
            <a:pPr>
              <a:tabLst>
                <a:tab pos="227013" algn="l"/>
              </a:tabLst>
            </a:pPr>
            <a:endParaRPr lang="en-US" dirty="0"/>
          </a:p>
          <a:p>
            <a:pPr>
              <a:tabLst>
                <a:tab pos="227013" algn="l"/>
              </a:tabLst>
            </a:pPr>
            <a:endParaRPr lang="en-US" dirty="0"/>
          </a:p>
        </p:txBody>
      </p:sp>
      <p:sp>
        <p:nvSpPr>
          <p:cNvPr id="7" name="Slide Number Placeholder 6">
            <a:extLst>
              <a:ext uri="{FF2B5EF4-FFF2-40B4-BE49-F238E27FC236}">
                <a16:creationId xmlns:a16="http://schemas.microsoft.com/office/drawing/2014/main" id="{39164C53-9E78-FB0E-C7FF-2DD202EA02F5}"/>
              </a:ext>
            </a:extLst>
          </p:cNvPr>
          <p:cNvSpPr>
            <a:spLocks noGrp="1"/>
          </p:cNvSpPr>
          <p:nvPr>
            <p:ph type="sldNum" sz="quarter" idx="12"/>
          </p:nvPr>
        </p:nvSpPr>
        <p:spPr/>
        <p:txBody>
          <a:bodyPr/>
          <a:lstStyle/>
          <a:p>
            <a:fld id="{B39E0CE9-7598-4743-BB0C-172DE8B6EDE1}" type="slidenum">
              <a:rPr lang="en-US" smtClean="0"/>
              <a:pPr/>
              <a:t>9</a:t>
            </a:fld>
            <a:endParaRPr lang="en-US"/>
          </a:p>
        </p:txBody>
      </p:sp>
    </p:spTree>
    <p:extLst>
      <p:ext uri="{BB962C8B-B14F-4D97-AF65-F5344CB8AC3E}">
        <p14:creationId xmlns:p14="http://schemas.microsoft.com/office/powerpoint/2010/main" val="729163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38147E-14B2-9FD8-C0F0-D8BE859CF8C6}"/>
              </a:ext>
            </a:extLst>
          </p:cNvPr>
          <p:cNvSpPr>
            <a:spLocks noGrp="1"/>
          </p:cNvSpPr>
          <p:nvPr>
            <p:ph type="sldNum" sz="quarter" idx="12"/>
          </p:nvPr>
        </p:nvSpPr>
        <p:spPr/>
        <p:txBody>
          <a:bodyPr/>
          <a:lstStyle/>
          <a:p>
            <a:fld id="{B39E0CE9-7598-4743-BB0C-172DE8B6EDE1}" type="slidenum">
              <a:rPr lang="en-US" smtClean="0"/>
              <a:pPr/>
              <a:t>10</a:t>
            </a:fld>
            <a:endParaRPr lang="en-US"/>
          </a:p>
        </p:txBody>
      </p:sp>
      <p:pic>
        <p:nvPicPr>
          <p:cNvPr id="4" name="Picture 3" descr="A screenshot of a computer">
            <a:extLst>
              <a:ext uri="{FF2B5EF4-FFF2-40B4-BE49-F238E27FC236}">
                <a16:creationId xmlns:a16="http://schemas.microsoft.com/office/drawing/2014/main" id="{E7DDB821-96E1-303B-6BA2-6EF3747AA42E}"/>
              </a:ext>
            </a:extLst>
          </p:cNvPr>
          <p:cNvPicPr>
            <a:picLocks noChangeAspect="1"/>
          </p:cNvPicPr>
          <p:nvPr/>
        </p:nvPicPr>
        <p:blipFill>
          <a:blip r:embed="rId2"/>
          <a:stretch>
            <a:fillRect/>
          </a:stretch>
        </p:blipFill>
        <p:spPr>
          <a:xfrm>
            <a:off x="780901" y="1002747"/>
            <a:ext cx="7582197" cy="3865434"/>
          </a:xfrm>
          <a:prstGeom prst="rect">
            <a:avLst/>
          </a:prstGeom>
        </p:spPr>
      </p:pic>
      <p:sp>
        <p:nvSpPr>
          <p:cNvPr id="6" name="TextBox 5">
            <a:extLst>
              <a:ext uri="{FF2B5EF4-FFF2-40B4-BE49-F238E27FC236}">
                <a16:creationId xmlns:a16="http://schemas.microsoft.com/office/drawing/2014/main" id="{D465D5B6-E179-FEFF-C5A3-1730508E5912}"/>
              </a:ext>
            </a:extLst>
          </p:cNvPr>
          <p:cNvSpPr txBox="1"/>
          <p:nvPr/>
        </p:nvSpPr>
        <p:spPr>
          <a:xfrm>
            <a:off x="664368" y="283483"/>
            <a:ext cx="8086726" cy="307777"/>
          </a:xfrm>
          <a:prstGeom prst="rect">
            <a:avLst/>
          </a:prstGeom>
          <a:noFill/>
        </p:spPr>
        <p:txBody>
          <a:bodyPr wrap="square" rtlCol="0">
            <a:spAutoFit/>
          </a:bodyPr>
          <a:lstStyle/>
          <a:p>
            <a:r>
              <a:rPr lang="en-US" b="1" dirty="0"/>
              <a:t>Modeling both the tone (top) and shock (bottom) pathways using the circuit model software</a:t>
            </a:r>
          </a:p>
        </p:txBody>
      </p:sp>
    </p:spTree>
    <p:extLst>
      <p:ext uri="{BB962C8B-B14F-4D97-AF65-F5344CB8AC3E}">
        <p14:creationId xmlns:p14="http://schemas.microsoft.com/office/powerpoint/2010/main" val="3372437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E2B839-A1E6-9B22-1F95-278A53D89D2F}"/>
              </a:ext>
            </a:extLst>
          </p:cNvPr>
          <p:cNvSpPr>
            <a:spLocks noGrp="1"/>
          </p:cNvSpPr>
          <p:nvPr>
            <p:ph type="sldNum" sz="quarter" idx="12"/>
          </p:nvPr>
        </p:nvSpPr>
        <p:spPr>
          <a:xfrm>
            <a:off x="8472458" y="4668518"/>
            <a:ext cx="548700" cy="393600"/>
          </a:xfrm>
        </p:spPr>
        <p:txBody>
          <a:bodyPr/>
          <a:lstStyle/>
          <a:p>
            <a:fld id="{B39E0CE9-7598-4743-BB0C-172DE8B6EDE1}" type="slidenum">
              <a:rPr lang="en-US" smtClean="0"/>
              <a:pPr/>
              <a:t>11</a:t>
            </a:fld>
            <a:endParaRPr lang="en-US"/>
          </a:p>
        </p:txBody>
      </p:sp>
      <p:sp>
        <p:nvSpPr>
          <p:cNvPr id="3" name="TextBox 2">
            <a:extLst>
              <a:ext uri="{FF2B5EF4-FFF2-40B4-BE49-F238E27FC236}">
                <a16:creationId xmlns:a16="http://schemas.microsoft.com/office/drawing/2014/main" id="{46EB3206-7C8F-DCC8-B159-3622BE10FF2D}"/>
              </a:ext>
            </a:extLst>
          </p:cNvPr>
          <p:cNvSpPr txBox="1"/>
          <p:nvPr/>
        </p:nvSpPr>
        <p:spPr>
          <a:xfrm>
            <a:off x="420258" y="156401"/>
            <a:ext cx="8432194" cy="954107"/>
          </a:xfrm>
          <a:prstGeom prst="rect">
            <a:avLst/>
          </a:prstGeom>
          <a:noFill/>
        </p:spPr>
        <p:txBody>
          <a:bodyPr wrap="square" rtlCol="0">
            <a:spAutoFit/>
          </a:bodyPr>
          <a:lstStyle/>
          <a:p>
            <a:r>
              <a:rPr lang="en-US" b="1" dirty="0"/>
              <a:t>CONCLUSION. Amygdala is the key structure of the brain that stores various emotional memories in mammals, including humans and rodents. We modeled one neuron of the many in the amygdala that form a network, with various sub-regions storing different emotions such as reward, fear, etc. </a:t>
            </a:r>
          </a:p>
        </p:txBody>
      </p:sp>
      <p:pic>
        <p:nvPicPr>
          <p:cNvPr id="7" name="Picture 6" descr="A mouse with a blue eye&#10;&#10;Description automatically generated">
            <a:extLst>
              <a:ext uri="{FF2B5EF4-FFF2-40B4-BE49-F238E27FC236}">
                <a16:creationId xmlns:a16="http://schemas.microsoft.com/office/drawing/2014/main" id="{1E3974CE-D99B-467E-7D61-A93D8BA9DDDC}"/>
              </a:ext>
            </a:extLst>
          </p:cNvPr>
          <p:cNvPicPr>
            <a:picLocks noChangeAspect="1"/>
          </p:cNvPicPr>
          <p:nvPr/>
        </p:nvPicPr>
        <p:blipFill>
          <a:blip r:embed="rId2"/>
          <a:stretch>
            <a:fillRect/>
          </a:stretch>
        </p:blipFill>
        <p:spPr>
          <a:xfrm>
            <a:off x="755650" y="1066800"/>
            <a:ext cx="7632700" cy="3009900"/>
          </a:xfrm>
          <a:prstGeom prst="rect">
            <a:avLst/>
          </a:prstGeom>
        </p:spPr>
      </p:pic>
    </p:spTree>
    <p:extLst>
      <p:ext uri="{BB962C8B-B14F-4D97-AF65-F5344CB8AC3E}">
        <p14:creationId xmlns:p14="http://schemas.microsoft.com/office/powerpoint/2010/main" val="2199522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4" name="TextBox 3">
            <a:extLst>
              <a:ext uri="{FF2B5EF4-FFF2-40B4-BE49-F238E27FC236}">
                <a16:creationId xmlns:a16="http://schemas.microsoft.com/office/drawing/2014/main" id="{380F5BF7-DDC8-47F4-A104-478AAC13CA89}"/>
              </a:ext>
            </a:extLst>
          </p:cNvPr>
          <p:cNvSpPr txBox="1"/>
          <p:nvPr/>
        </p:nvSpPr>
        <p:spPr>
          <a:xfrm>
            <a:off x="420736" y="136497"/>
            <a:ext cx="6849585" cy="461665"/>
          </a:xfrm>
          <a:prstGeom prst="rect">
            <a:avLst/>
          </a:prstGeom>
          <a:noFill/>
        </p:spPr>
        <p:txBody>
          <a:bodyPr wrap="square" rtlCol="0">
            <a:spAutoFit/>
          </a:bodyPr>
          <a:lstStyle/>
          <a:p>
            <a:pPr algn="ctr"/>
            <a:r>
              <a:rPr lang="en-US" sz="2400" b="1" dirty="0">
                <a:solidFill>
                  <a:srgbClr val="0070C0"/>
                </a:solidFill>
              </a:rPr>
              <a:t>Neurons connect to each other via synapses</a:t>
            </a:r>
          </a:p>
        </p:txBody>
      </p:sp>
      <p:sp>
        <p:nvSpPr>
          <p:cNvPr id="3" name="Slide Number Placeholder 2">
            <a:extLst>
              <a:ext uri="{FF2B5EF4-FFF2-40B4-BE49-F238E27FC236}">
                <a16:creationId xmlns:a16="http://schemas.microsoft.com/office/drawing/2014/main" id="{A60A8E84-B9CA-CD5D-31E3-CFE0084E709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
        <p:nvSpPr>
          <p:cNvPr id="5" name="TextBox 4">
            <a:extLst>
              <a:ext uri="{FF2B5EF4-FFF2-40B4-BE49-F238E27FC236}">
                <a16:creationId xmlns:a16="http://schemas.microsoft.com/office/drawing/2014/main" id="{A4AB8C7C-3418-C6F9-14F7-9B92FFB4B6EC}"/>
              </a:ext>
            </a:extLst>
          </p:cNvPr>
          <p:cNvSpPr txBox="1"/>
          <p:nvPr/>
        </p:nvSpPr>
        <p:spPr>
          <a:xfrm>
            <a:off x="3342052" y="702809"/>
            <a:ext cx="5419083" cy="4401205"/>
          </a:xfrm>
          <a:prstGeom prst="rect">
            <a:avLst/>
          </a:prstGeom>
          <a:noFill/>
        </p:spPr>
        <p:txBody>
          <a:bodyPr wrap="square" rtlCol="0">
            <a:spAutoFit/>
          </a:bodyPr>
          <a:lstStyle/>
          <a:p>
            <a:pPr>
              <a:buFont typeface="Arial" panose="020B0604020202020204" pitchFamily="34" charset="0"/>
              <a:buChar char="•"/>
              <a:tabLst>
                <a:tab pos="174625" algn="l"/>
              </a:tabLst>
            </a:pPr>
            <a:r>
              <a:rPr lang="en-US" b="1" dirty="0"/>
              <a:t> 	Tone comes in as a series of spikes or electrical impulses from the neuron in the sensory neuron in the ear</a:t>
            </a:r>
          </a:p>
          <a:p>
            <a:pPr>
              <a:buFont typeface="Arial" panose="020B0604020202020204" pitchFamily="34" charset="0"/>
              <a:buChar char="•"/>
              <a:tabLst>
                <a:tab pos="174625" algn="l"/>
              </a:tabLst>
            </a:pPr>
            <a:r>
              <a:rPr lang="en-US" b="1" dirty="0"/>
              <a:t> The axon of the tone neuron connects to the amygdala neuron via a </a:t>
            </a:r>
            <a:r>
              <a:rPr lang="en-US" b="1" dirty="0">
                <a:highlight>
                  <a:srgbClr val="FFFF00"/>
                </a:highlight>
              </a:rPr>
              <a:t>synapse </a:t>
            </a:r>
            <a:r>
              <a:rPr lang="en-US" b="1" dirty="0"/>
              <a:t>shown in the figure – two semi-cylindrical pieces with a gap in between.</a:t>
            </a:r>
          </a:p>
          <a:p>
            <a:pPr>
              <a:buFont typeface="Arial" panose="020B0604020202020204" pitchFamily="34" charset="0"/>
              <a:buChar char="•"/>
              <a:tabLst>
                <a:tab pos="174625" algn="l"/>
              </a:tabLst>
            </a:pPr>
            <a:r>
              <a:rPr lang="en-US" b="1" dirty="0"/>
              <a:t> 	The synapse has two parts, the left side is called pre-synapse and it is connected to the tone neuron, and the right part is called the post-synapse that is connected to the amygdala neuron</a:t>
            </a:r>
          </a:p>
          <a:p>
            <a:pPr>
              <a:buFont typeface="Arial" panose="020B0604020202020204" pitchFamily="34" charset="0"/>
              <a:buChar char="•"/>
              <a:tabLst>
                <a:tab pos="174625" algn="l"/>
              </a:tabLst>
            </a:pPr>
            <a:r>
              <a:rPr lang="en-US" b="1" dirty="0"/>
              <a:t> 	The electrical impulse is transmitted from the pre- to the post- synapse via neurotransmitters. This is the role of the synapse, i.e., transmit electrical impulses from one neuron to another.</a:t>
            </a:r>
          </a:p>
          <a:p>
            <a:pPr>
              <a:buFont typeface="Arial" panose="020B0604020202020204" pitchFamily="34" charset="0"/>
              <a:buChar char="•"/>
              <a:tabLst>
                <a:tab pos="174625" algn="l"/>
              </a:tabLst>
            </a:pPr>
            <a:r>
              <a:rPr lang="en-US" b="1" dirty="0"/>
              <a:t> 	Let us see how this information can be used to study the two neural pathways. One is between tone and the amygdala and the other is between shock and the amygdala. </a:t>
            </a:r>
          </a:p>
          <a:p>
            <a:pPr>
              <a:buFont typeface="Arial" panose="020B0604020202020204" pitchFamily="34" charset="0"/>
              <a:buChar char="•"/>
              <a:tabLst>
                <a:tab pos="174625" algn="l"/>
              </a:tabLst>
            </a:pPr>
            <a:r>
              <a:rPr lang="en-US" b="1" dirty="0"/>
              <a:t> 	Optional – if you are interested, you can learn more about synapses using web resources.</a:t>
            </a:r>
          </a:p>
          <a:p>
            <a:endParaRPr lang="en-US" dirty="0"/>
          </a:p>
          <a:p>
            <a:endParaRPr lang="en-US" dirty="0"/>
          </a:p>
        </p:txBody>
      </p:sp>
      <p:grpSp>
        <p:nvGrpSpPr>
          <p:cNvPr id="6" name="Group 5">
            <a:extLst>
              <a:ext uri="{FF2B5EF4-FFF2-40B4-BE49-F238E27FC236}">
                <a16:creationId xmlns:a16="http://schemas.microsoft.com/office/drawing/2014/main" id="{3CACC980-07BF-12C4-6BD8-B84B82A4BB45}"/>
              </a:ext>
            </a:extLst>
          </p:cNvPr>
          <p:cNvGrpSpPr/>
          <p:nvPr/>
        </p:nvGrpSpPr>
        <p:grpSpPr>
          <a:xfrm>
            <a:off x="102904" y="1012708"/>
            <a:ext cx="3002258" cy="2630605"/>
            <a:chOff x="6618348" y="302996"/>
            <a:chExt cx="1968972" cy="1699869"/>
          </a:xfrm>
        </p:grpSpPr>
        <p:grpSp>
          <p:nvGrpSpPr>
            <p:cNvPr id="7" name="Group 6">
              <a:extLst>
                <a:ext uri="{FF2B5EF4-FFF2-40B4-BE49-F238E27FC236}">
                  <a16:creationId xmlns:a16="http://schemas.microsoft.com/office/drawing/2014/main" id="{ACF2007D-DCC7-39B9-493C-BA8A9AA1CFC6}"/>
                </a:ext>
              </a:extLst>
            </p:cNvPr>
            <p:cNvGrpSpPr/>
            <p:nvPr/>
          </p:nvGrpSpPr>
          <p:grpSpPr>
            <a:xfrm>
              <a:off x="6618348" y="302996"/>
              <a:ext cx="1968972" cy="1699869"/>
              <a:chOff x="467972" y="638373"/>
              <a:chExt cx="1968972" cy="1699869"/>
            </a:xfrm>
          </p:grpSpPr>
          <p:grpSp>
            <p:nvGrpSpPr>
              <p:cNvPr id="12" name="Group 11">
                <a:extLst>
                  <a:ext uri="{FF2B5EF4-FFF2-40B4-BE49-F238E27FC236}">
                    <a16:creationId xmlns:a16="http://schemas.microsoft.com/office/drawing/2014/main" id="{583C5A1B-D689-05D5-3CA2-979ACC1E5343}"/>
                  </a:ext>
                </a:extLst>
              </p:cNvPr>
              <p:cNvGrpSpPr/>
              <p:nvPr/>
            </p:nvGrpSpPr>
            <p:grpSpPr>
              <a:xfrm>
                <a:off x="531552" y="1003987"/>
                <a:ext cx="653161" cy="243560"/>
                <a:chOff x="1530000" y="1215175"/>
                <a:chExt cx="1191611" cy="464100"/>
              </a:xfrm>
            </p:grpSpPr>
            <p:cxnSp>
              <p:nvCxnSpPr>
                <p:cNvPr id="26" name="Google Shape;73;p16">
                  <a:extLst>
                    <a:ext uri="{FF2B5EF4-FFF2-40B4-BE49-F238E27FC236}">
                      <a16:creationId xmlns:a16="http://schemas.microsoft.com/office/drawing/2014/main" id="{017E76FE-0969-7703-6F3B-FA302C1DC437}"/>
                    </a:ext>
                  </a:extLst>
                </p:cNvPr>
                <p:cNvCxnSpPr/>
                <p:nvPr/>
              </p:nvCxnSpPr>
              <p:spPr>
                <a:xfrm>
                  <a:off x="1530000" y="1215175"/>
                  <a:ext cx="19500" cy="464100"/>
                </a:xfrm>
                <a:prstGeom prst="straightConnector1">
                  <a:avLst/>
                </a:prstGeom>
                <a:noFill/>
                <a:ln w="9525" cap="flat" cmpd="sng">
                  <a:solidFill>
                    <a:schemeClr val="dk2"/>
                  </a:solidFill>
                  <a:prstDash val="solid"/>
                  <a:round/>
                  <a:headEnd type="none" w="med" len="med"/>
                  <a:tailEnd type="none" w="med" len="med"/>
                </a:ln>
              </p:spPr>
            </p:cxnSp>
            <p:cxnSp>
              <p:nvCxnSpPr>
                <p:cNvPr id="27" name="Google Shape;74;p16">
                  <a:extLst>
                    <a:ext uri="{FF2B5EF4-FFF2-40B4-BE49-F238E27FC236}">
                      <a16:creationId xmlns:a16="http://schemas.microsoft.com/office/drawing/2014/main" id="{2A95476D-E69A-2558-F94B-A7DFDBEB1EB3}"/>
                    </a:ext>
                  </a:extLst>
                </p:cNvPr>
                <p:cNvCxnSpPr/>
                <p:nvPr/>
              </p:nvCxnSpPr>
              <p:spPr>
                <a:xfrm>
                  <a:off x="1769290" y="1215175"/>
                  <a:ext cx="19500" cy="464100"/>
                </a:xfrm>
                <a:prstGeom prst="straightConnector1">
                  <a:avLst/>
                </a:prstGeom>
                <a:noFill/>
                <a:ln w="9525" cap="flat" cmpd="sng">
                  <a:solidFill>
                    <a:schemeClr val="dk2"/>
                  </a:solidFill>
                  <a:prstDash val="solid"/>
                  <a:round/>
                  <a:headEnd type="none" w="med" len="med"/>
                  <a:tailEnd type="none" w="med" len="med"/>
                </a:ln>
              </p:spPr>
            </p:cxnSp>
            <p:cxnSp>
              <p:nvCxnSpPr>
                <p:cNvPr id="28" name="Google Shape;75;p16">
                  <a:extLst>
                    <a:ext uri="{FF2B5EF4-FFF2-40B4-BE49-F238E27FC236}">
                      <a16:creationId xmlns:a16="http://schemas.microsoft.com/office/drawing/2014/main" id="{39149B6A-A1F2-4D55-CEF8-85381489ADDF}"/>
                    </a:ext>
                  </a:extLst>
                </p:cNvPr>
                <p:cNvCxnSpPr/>
                <p:nvPr/>
              </p:nvCxnSpPr>
              <p:spPr>
                <a:xfrm>
                  <a:off x="1998844" y="1215175"/>
                  <a:ext cx="19500" cy="464100"/>
                </a:xfrm>
                <a:prstGeom prst="straightConnector1">
                  <a:avLst/>
                </a:prstGeom>
                <a:noFill/>
                <a:ln w="9525" cap="flat" cmpd="sng">
                  <a:solidFill>
                    <a:schemeClr val="dk2"/>
                  </a:solidFill>
                  <a:prstDash val="solid"/>
                  <a:round/>
                  <a:headEnd type="none" w="med" len="med"/>
                  <a:tailEnd type="none" w="med" len="med"/>
                </a:ln>
              </p:spPr>
            </p:cxnSp>
            <p:cxnSp>
              <p:nvCxnSpPr>
                <p:cNvPr id="29" name="Google Shape;76;p16">
                  <a:extLst>
                    <a:ext uri="{FF2B5EF4-FFF2-40B4-BE49-F238E27FC236}">
                      <a16:creationId xmlns:a16="http://schemas.microsoft.com/office/drawing/2014/main" id="{CB57A401-0B34-C7C5-D977-5DFF3F2C97DA}"/>
                    </a:ext>
                  </a:extLst>
                </p:cNvPr>
                <p:cNvCxnSpPr/>
                <p:nvPr/>
              </p:nvCxnSpPr>
              <p:spPr>
                <a:xfrm>
                  <a:off x="2233267" y="1215175"/>
                  <a:ext cx="19500" cy="464100"/>
                </a:xfrm>
                <a:prstGeom prst="straightConnector1">
                  <a:avLst/>
                </a:prstGeom>
                <a:noFill/>
                <a:ln w="9525" cap="flat" cmpd="sng">
                  <a:solidFill>
                    <a:schemeClr val="dk2"/>
                  </a:solidFill>
                  <a:prstDash val="solid"/>
                  <a:round/>
                  <a:headEnd type="none" w="med" len="med"/>
                  <a:tailEnd type="none" w="med" len="med"/>
                </a:ln>
              </p:spPr>
            </p:cxnSp>
            <p:cxnSp>
              <p:nvCxnSpPr>
                <p:cNvPr id="30" name="Google Shape;77;p16">
                  <a:extLst>
                    <a:ext uri="{FF2B5EF4-FFF2-40B4-BE49-F238E27FC236}">
                      <a16:creationId xmlns:a16="http://schemas.microsoft.com/office/drawing/2014/main" id="{809EF9FB-2F95-4D35-3855-49DD56CAB31F}"/>
                    </a:ext>
                  </a:extLst>
                </p:cNvPr>
                <p:cNvCxnSpPr/>
                <p:nvPr/>
              </p:nvCxnSpPr>
              <p:spPr>
                <a:xfrm>
                  <a:off x="2467689" y="1215175"/>
                  <a:ext cx="19500" cy="464100"/>
                </a:xfrm>
                <a:prstGeom prst="straightConnector1">
                  <a:avLst/>
                </a:prstGeom>
                <a:noFill/>
                <a:ln w="9525" cap="flat" cmpd="sng">
                  <a:solidFill>
                    <a:schemeClr val="dk2"/>
                  </a:solidFill>
                  <a:prstDash val="solid"/>
                  <a:round/>
                  <a:headEnd type="none" w="med" len="med"/>
                  <a:tailEnd type="none" w="med" len="med"/>
                </a:ln>
              </p:spPr>
            </p:cxnSp>
            <p:cxnSp>
              <p:nvCxnSpPr>
                <p:cNvPr id="31" name="Google Shape;78;p16">
                  <a:extLst>
                    <a:ext uri="{FF2B5EF4-FFF2-40B4-BE49-F238E27FC236}">
                      <a16:creationId xmlns:a16="http://schemas.microsoft.com/office/drawing/2014/main" id="{132B6389-E1B8-A6DA-6998-A1B32B1B268C}"/>
                    </a:ext>
                  </a:extLst>
                </p:cNvPr>
                <p:cNvCxnSpPr/>
                <p:nvPr/>
              </p:nvCxnSpPr>
              <p:spPr>
                <a:xfrm>
                  <a:off x="2702111" y="1215175"/>
                  <a:ext cx="19500" cy="464100"/>
                </a:xfrm>
                <a:prstGeom prst="straightConnector1">
                  <a:avLst/>
                </a:prstGeom>
                <a:noFill/>
                <a:ln w="9525" cap="flat" cmpd="sng">
                  <a:solidFill>
                    <a:schemeClr val="dk2"/>
                  </a:solidFill>
                  <a:prstDash val="solid"/>
                  <a:round/>
                  <a:headEnd type="none" w="med" len="med"/>
                  <a:tailEnd type="none" w="med" len="med"/>
                </a:ln>
              </p:spPr>
            </p:cxnSp>
          </p:grpSp>
          <p:grpSp>
            <p:nvGrpSpPr>
              <p:cNvPr id="13" name="Group 12">
                <a:extLst>
                  <a:ext uri="{FF2B5EF4-FFF2-40B4-BE49-F238E27FC236}">
                    <a16:creationId xmlns:a16="http://schemas.microsoft.com/office/drawing/2014/main" id="{6484069C-9813-070C-F562-634E66ED32F6}"/>
                  </a:ext>
                </a:extLst>
              </p:cNvPr>
              <p:cNvGrpSpPr/>
              <p:nvPr/>
            </p:nvGrpSpPr>
            <p:grpSpPr>
              <a:xfrm>
                <a:off x="1301120" y="919283"/>
                <a:ext cx="945073" cy="1418959"/>
                <a:chOff x="3538847" y="969527"/>
                <a:chExt cx="1702630" cy="1880415"/>
              </a:xfrm>
            </p:grpSpPr>
            <p:cxnSp>
              <p:nvCxnSpPr>
                <p:cNvPr id="16" name="Google Shape;79;p16">
                  <a:extLst>
                    <a:ext uri="{FF2B5EF4-FFF2-40B4-BE49-F238E27FC236}">
                      <a16:creationId xmlns:a16="http://schemas.microsoft.com/office/drawing/2014/main" id="{FC382E3A-BAC0-5312-B006-BC9322188601}"/>
                    </a:ext>
                  </a:extLst>
                </p:cNvPr>
                <p:cNvCxnSpPr>
                  <a:cxnSpLocks/>
                </p:cNvCxnSpPr>
                <p:nvPr/>
              </p:nvCxnSpPr>
              <p:spPr>
                <a:xfrm>
                  <a:off x="3538847" y="1287037"/>
                  <a:ext cx="749262" cy="0"/>
                </a:xfrm>
                <a:prstGeom prst="straightConnector1">
                  <a:avLst/>
                </a:prstGeom>
                <a:noFill/>
                <a:ln w="28575" cap="flat" cmpd="sng">
                  <a:solidFill>
                    <a:schemeClr val="dk2"/>
                  </a:solidFill>
                  <a:prstDash val="solid"/>
                  <a:round/>
                  <a:headEnd type="none" w="med" len="med"/>
                  <a:tailEnd type="triangle" w="med" len="med"/>
                </a:ln>
              </p:spPr>
            </p:cxnSp>
            <p:sp>
              <p:nvSpPr>
                <p:cNvPr id="17" name="Google Shape;81;p16">
                  <a:extLst>
                    <a:ext uri="{FF2B5EF4-FFF2-40B4-BE49-F238E27FC236}">
                      <a16:creationId xmlns:a16="http://schemas.microsoft.com/office/drawing/2014/main" id="{920CE648-F34F-7A3C-9C58-F75451A82F29}"/>
                    </a:ext>
                  </a:extLst>
                </p:cNvPr>
                <p:cNvSpPr/>
                <p:nvPr/>
              </p:nvSpPr>
              <p:spPr>
                <a:xfrm>
                  <a:off x="4512777" y="1457975"/>
                  <a:ext cx="728700" cy="435300"/>
                </a:xfrm>
                <a:prstGeom prst="triangle">
                  <a:avLst>
                    <a:gd name="adj" fmla="val 500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 name="Google Shape;82;p16">
                  <a:extLst>
                    <a:ext uri="{FF2B5EF4-FFF2-40B4-BE49-F238E27FC236}">
                      <a16:creationId xmlns:a16="http://schemas.microsoft.com/office/drawing/2014/main" id="{89AB7790-CB7B-4F63-77E9-FDE94F52F9F0}"/>
                    </a:ext>
                  </a:extLst>
                </p:cNvPr>
                <p:cNvCxnSpPr>
                  <a:cxnSpLocks/>
                  <a:stCxn id="17" idx="0"/>
                </p:cNvCxnSpPr>
                <p:nvPr/>
              </p:nvCxnSpPr>
              <p:spPr>
                <a:xfrm flipV="1">
                  <a:off x="4877127" y="969527"/>
                  <a:ext cx="20454" cy="488448"/>
                </a:xfrm>
                <a:prstGeom prst="straightConnector1">
                  <a:avLst/>
                </a:prstGeom>
                <a:noFill/>
                <a:ln w="9525" cap="flat" cmpd="sng">
                  <a:solidFill>
                    <a:schemeClr val="dk2"/>
                  </a:solidFill>
                  <a:prstDash val="solid"/>
                  <a:round/>
                  <a:headEnd type="none" w="med" len="med"/>
                  <a:tailEnd type="none" w="med" len="med"/>
                </a:ln>
              </p:spPr>
            </p:cxnSp>
            <p:grpSp>
              <p:nvGrpSpPr>
                <p:cNvPr id="19" name="Google Shape;83;p16">
                  <a:extLst>
                    <a:ext uri="{FF2B5EF4-FFF2-40B4-BE49-F238E27FC236}">
                      <a16:creationId xmlns:a16="http://schemas.microsoft.com/office/drawing/2014/main" id="{EA5904C9-6EB3-F531-6FF2-A64553202B23}"/>
                    </a:ext>
                  </a:extLst>
                </p:cNvPr>
                <p:cNvGrpSpPr/>
                <p:nvPr/>
              </p:nvGrpSpPr>
              <p:grpSpPr>
                <a:xfrm>
                  <a:off x="4262160" y="1216563"/>
                  <a:ext cx="384561" cy="175055"/>
                  <a:chOff x="2954925" y="2083200"/>
                  <a:chExt cx="1982275" cy="687300"/>
                </a:xfrm>
              </p:grpSpPr>
              <p:sp>
                <p:nvSpPr>
                  <p:cNvPr id="24" name="Google Shape;84;p16">
                    <a:extLst>
                      <a:ext uri="{FF2B5EF4-FFF2-40B4-BE49-F238E27FC236}">
                        <a16:creationId xmlns:a16="http://schemas.microsoft.com/office/drawing/2014/main" id="{178735A1-6B4B-F995-2546-E66A2B4C989A}"/>
                      </a:ext>
                    </a:extLst>
                  </p:cNvPr>
                  <p:cNvSpPr/>
                  <p:nvPr/>
                </p:nvSpPr>
                <p:spPr>
                  <a:xfrm flipH="1">
                    <a:off x="2954925" y="2083200"/>
                    <a:ext cx="753900" cy="687300"/>
                  </a:xfrm>
                  <a:prstGeom prst="flowChartDelay">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5;p16">
                    <a:extLst>
                      <a:ext uri="{FF2B5EF4-FFF2-40B4-BE49-F238E27FC236}">
                        <a16:creationId xmlns:a16="http://schemas.microsoft.com/office/drawing/2014/main" id="{63FBFCAB-7345-5A48-231E-AF3C0634F00B}"/>
                      </a:ext>
                    </a:extLst>
                  </p:cNvPr>
                  <p:cNvSpPr/>
                  <p:nvPr/>
                </p:nvSpPr>
                <p:spPr>
                  <a:xfrm>
                    <a:off x="4183300" y="2083200"/>
                    <a:ext cx="753900" cy="687300"/>
                  </a:xfrm>
                  <a:prstGeom prst="flowChartDelay">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 name="Google Shape;86;p16">
                  <a:extLst>
                    <a:ext uri="{FF2B5EF4-FFF2-40B4-BE49-F238E27FC236}">
                      <a16:creationId xmlns:a16="http://schemas.microsoft.com/office/drawing/2014/main" id="{4EAB1310-ECA7-1C04-14A2-7211CDA091C8}"/>
                    </a:ext>
                  </a:extLst>
                </p:cNvPr>
                <p:cNvCxnSpPr>
                  <a:stCxn id="25" idx="3"/>
                  <a:endCxn id="25" idx="3"/>
                </p:cNvCxnSpPr>
                <p:nvPr/>
              </p:nvCxnSpPr>
              <p:spPr>
                <a:xfrm>
                  <a:off x="4646721" y="1304091"/>
                  <a:ext cx="0" cy="0"/>
                </a:xfrm>
                <a:prstGeom prst="straightConnector1">
                  <a:avLst/>
                </a:prstGeom>
                <a:noFill/>
                <a:ln w="9525" cap="flat" cmpd="sng">
                  <a:solidFill>
                    <a:schemeClr val="dk2"/>
                  </a:solidFill>
                  <a:prstDash val="solid"/>
                  <a:round/>
                  <a:headEnd type="none" w="med" len="med"/>
                  <a:tailEnd type="none" w="med" len="med"/>
                </a:ln>
              </p:spPr>
            </p:cxnSp>
            <p:cxnSp>
              <p:nvCxnSpPr>
                <p:cNvPr id="21" name="Google Shape;87;p16">
                  <a:extLst>
                    <a:ext uri="{FF2B5EF4-FFF2-40B4-BE49-F238E27FC236}">
                      <a16:creationId xmlns:a16="http://schemas.microsoft.com/office/drawing/2014/main" id="{2326BBE2-4E9D-9239-900A-C77A82E9191B}"/>
                    </a:ext>
                  </a:extLst>
                </p:cNvPr>
                <p:cNvCxnSpPr>
                  <a:stCxn id="25" idx="3"/>
                  <a:endCxn id="25" idx="3"/>
                </p:cNvCxnSpPr>
                <p:nvPr/>
              </p:nvCxnSpPr>
              <p:spPr>
                <a:xfrm>
                  <a:off x="4646721" y="1304091"/>
                  <a:ext cx="0" cy="0"/>
                </a:xfrm>
                <a:prstGeom prst="straightConnector1">
                  <a:avLst/>
                </a:prstGeom>
                <a:noFill/>
                <a:ln w="9525" cap="flat" cmpd="sng">
                  <a:solidFill>
                    <a:schemeClr val="dk2"/>
                  </a:solidFill>
                  <a:prstDash val="solid"/>
                  <a:round/>
                  <a:headEnd type="none" w="med" len="med"/>
                  <a:tailEnd type="none" w="med" len="med"/>
                </a:ln>
              </p:spPr>
            </p:cxnSp>
            <p:cxnSp>
              <p:nvCxnSpPr>
                <p:cNvPr id="22" name="Google Shape;88;p16">
                  <a:extLst>
                    <a:ext uri="{FF2B5EF4-FFF2-40B4-BE49-F238E27FC236}">
                      <a16:creationId xmlns:a16="http://schemas.microsoft.com/office/drawing/2014/main" id="{EF412DA0-394F-02F9-BA56-EEF295FC43C9}"/>
                    </a:ext>
                  </a:extLst>
                </p:cNvPr>
                <p:cNvCxnSpPr>
                  <a:stCxn id="25" idx="3"/>
                </p:cNvCxnSpPr>
                <p:nvPr/>
              </p:nvCxnSpPr>
              <p:spPr>
                <a:xfrm>
                  <a:off x="4646721" y="1304091"/>
                  <a:ext cx="228300" cy="6000"/>
                </a:xfrm>
                <a:prstGeom prst="straightConnector1">
                  <a:avLst/>
                </a:prstGeom>
                <a:noFill/>
                <a:ln w="9525" cap="flat" cmpd="sng">
                  <a:solidFill>
                    <a:schemeClr val="dk2"/>
                  </a:solidFill>
                  <a:prstDash val="solid"/>
                  <a:round/>
                  <a:headEnd type="none" w="med" len="med"/>
                  <a:tailEnd type="none" w="med" len="med"/>
                </a:ln>
              </p:spPr>
            </p:cxnSp>
            <p:cxnSp>
              <p:nvCxnSpPr>
                <p:cNvPr id="23" name="Google Shape;98;p16">
                  <a:extLst>
                    <a:ext uri="{FF2B5EF4-FFF2-40B4-BE49-F238E27FC236}">
                      <a16:creationId xmlns:a16="http://schemas.microsoft.com/office/drawing/2014/main" id="{BB7CDAC8-321F-4E1C-A8F6-B9DA84E2A9DA}"/>
                    </a:ext>
                  </a:extLst>
                </p:cNvPr>
                <p:cNvCxnSpPr>
                  <a:cxnSpLocks/>
                  <a:stCxn id="17" idx="3"/>
                </p:cNvCxnSpPr>
                <p:nvPr/>
              </p:nvCxnSpPr>
              <p:spPr>
                <a:xfrm>
                  <a:off x="4877128" y="1893275"/>
                  <a:ext cx="0" cy="956667"/>
                </a:xfrm>
                <a:prstGeom prst="straightConnector1">
                  <a:avLst/>
                </a:prstGeom>
                <a:noFill/>
                <a:ln w="9525" cap="flat" cmpd="sng">
                  <a:solidFill>
                    <a:schemeClr val="dk2"/>
                  </a:solidFill>
                  <a:prstDash val="solid"/>
                  <a:round/>
                  <a:headEnd type="none" w="med" len="med"/>
                  <a:tailEnd type="triangle" w="lg" len="lg"/>
                </a:ln>
              </p:spPr>
            </p:cxnSp>
          </p:grpSp>
          <p:sp>
            <p:nvSpPr>
              <p:cNvPr id="14" name="TextBox 13">
                <a:extLst>
                  <a:ext uri="{FF2B5EF4-FFF2-40B4-BE49-F238E27FC236}">
                    <a16:creationId xmlns:a16="http://schemas.microsoft.com/office/drawing/2014/main" id="{5EC664DF-92F9-1C9A-3DCF-26223CD67C99}"/>
                  </a:ext>
                </a:extLst>
              </p:cNvPr>
              <p:cNvSpPr txBox="1"/>
              <p:nvPr/>
            </p:nvSpPr>
            <p:spPr>
              <a:xfrm>
                <a:off x="467972" y="638373"/>
                <a:ext cx="826991" cy="338099"/>
              </a:xfrm>
              <a:prstGeom prst="rect">
                <a:avLst/>
              </a:prstGeom>
              <a:noFill/>
            </p:spPr>
            <p:txBody>
              <a:bodyPr wrap="square" rtlCol="0">
                <a:spAutoFit/>
              </a:bodyPr>
              <a:lstStyle/>
              <a:p>
                <a:r>
                  <a:rPr lang="en-US" b="1" dirty="0"/>
                  <a:t>  Axon from tone neuron</a:t>
                </a:r>
              </a:p>
            </p:txBody>
          </p:sp>
          <p:sp>
            <p:nvSpPr>
              <p:cNvPr id="15" name="Oval 14">
                <a:extLst>
                  <a:ext uri="{FF2B5EF4-FFF2-40B4-BE49-F238E27FC236}">
                    <a16:creationId xmlns:a16="http://schemas.microsoft.com/office/drawing/2014/main" id="{0D868FC2-E593-BA1C-39B6-B2A3573A5AE9}"/>
                  </a:ext>
                </a:extLst>
              </p:cNvPr>
              <p:cNvSpPr/>
              <p:nvPr/>
            </p:nvSpPr>
            <p:spPr>
              <a:xfrm>
                <a:off x="1544627" y="672367"/>
                <a:ext cx="892317" cy="1187473"/>
              </a:xfrm>
              <a:prstGeom prst="ellipse">
                <a:avLst/>
              </a:prstGeom>
              <a:noFill/>
              <a:ln>
                <a:gradFill>
                  <a:gsLst>
                    <a:gs pos="0">
                      <a:schemeClr val="accent1">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F34F1F47-5F74-8E20-7D84-BA73E60F987D}"/>
                </a:ext>
              </a:extLst>
            </p:cNvPr>
            <p:cNvSpPr txBox="1"/>
            <p:nvPr/>
          </p:nvSpPr>
          <p:spPr>
            <a:xfrm>
              <a:off x="7032172" y="1432084"/>
              <a:ext cx="953085" cy="338099"/>
            </a:xfrm>
            <a:prstGeom prst="rect">
              <a:avLst/>
            </a:prstGeom>
            <a:noFill/>
          </p:spPr>
          <p:txBody>
            <a:bodyPr wrap="square" rtlCol="0">
              <a:spAutoFit/>
            </a:bodyPr>
            <a:lstStyle/>
            <a:p>
              <a:r>
                <a:rPr lang="en-US" b="1" dirty="0"/>
                <a:t>Amygdala neuron</a:t>
              </a:r>
            </a:p>
          </p:txBody>
        </p:sp>
        <p:cxnSp>
          <p:nvCxnSpPr>
            <p:cNvPr id="9" name="Straight Arrow Connector 8">
              <a:extLst>
                <a:ext uri="{FF2B5EF4-FFF2-40B4-BE49-F238E27FC236}">
                  <a16:creationId xmlns:a16="http://schemas.microsoft.com/office/drawing/2014/main" id="{E24217B4-330C-6DE5-C9F5-44855F38995C}"/>
                </a:ext>
              </a:extLst>
            </p:cNvPr>
            <p:cNvCxnSpPr>
              <a:cxnSpLocks/>
            </p:cNvCxnSpPr>
            <p:nvPr/>
          </p:nvCxnSpPr>
          <p:spPr>
            <a:xfrm flipV="1">
              <a:off x="7659441" y="1335744"/>
              <a:ext cx="287993" cy="238792"/>
            </a:xfrm>
            <a:prstGeom prst="straightConnector1">
              <a:avLst/>
            </a:prstGeom>
            <a:ln w="3175">
              <a:solidFill>
                <a:schemeClr val="accent1"/>
              </a:solidFill>
              <a:prstDash val="dashDot"/>
              <a:headEnd type="none" w="lg" len="lg"/>
              <a:tailEnd type="stealth" w="sm" len="lg"/>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C64FE94-B41A-9D63-7728-2FCB835B3427}"/>
                </a:ext>
              </a:extLst>
            </p:cNvPr>
            <p:cNvSpPr txBox="1"/>
            <p:nvPr/>
          </p:nvSpPr>
          <p:spPr>
            <a:xfrm>
              <a:off x="6899757" y="1019592"/>
              <a:ext cx="953085" cy="307777"/>
            </a:xfrm>
            <a:prstGeom prst="rect">
              <a:avLst/>
            </a:prstGeom>
            <a:noFill/>
          </p:spPr>
          <p:txBody>
            <a:bodyPr wrap="square" rtlCol="0">
              <a:spAutoFit/>
            </a:bodyPr>
            <a:lstStyle/>
            <a:p>
              <a:r>
                <a:rPr lang="en-US" sz="1400" b="1" dirty="0">
                  <a:solidFill>
                    <a:srgbClr val="0070C0"/>
                  </a:solidFill>
                </a:rPr>
                <a:t>Synapse</a:t>
              </a:r>
            </a:p>
          </p:txBody>
        </p:sp>
        <p:cxnSp>
          <p:nvCxnSpPr>
            <p:cNvPr id="11" name="Straight Arrow Connector 10">
              <a:extLst>
                <a:ext uri="{FF2B5EF4-FFF2-40B4-BE49-F238E27FC236}">
                  <a16:creationId xmlns:a16="http://schemas.microsoft.com/office/drawing/2014/main" id="{19E62DC2-98C8-1E9A-A9A4-023CA5CA16EA}"/>
                </a:ext>
              </a:extLst>
            </p:cNvPr>
            <p:cNvCxnSpPr>
              <a:cxnSpLocks/>
            </p:cNvCxnSpPr>
            <p:nvPr/>
          </p:nvCxnSpPr>
          <p:spPr>
            <a:xfrm flipV="1">
              <a:off x="7527026" y="940677"/>
              <a:ext cx="313837" cy="221367"/>
            </a:xfrm>
            <a:prstGeom prst="straightConnector1">
              <a:avLst/>
            </a:prstGeom>
            <a:ln w="3175">
              <a:solidFill>
                <a:schemeClr val="accent1"/>
              </a:solidFill>
              <a:prstDash val="dashDot"/>
              <a:headEnd type="none" w="lg" len="lg"/>
              <a:tailEnd type="stealth" w="sm"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2166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2FD5547E-9696-50DD-ACA0-5B3C392A1D17}"/>
              </a:ext>
            </a:extLst>
          </p:cNvPr>
          <p:cNvSpPr txBox="1"/>
          <p:nvPr/>
        </p:nvSpPr>
        <p:spPr>
          <a:xfrm>
            <a:off x="771525" y="57150"/>
            <a:ext cx="7293770" cy="369332"/>
          </a:xfrm>
          <a:prstGeom prst="rect">
            <a:avLst/>
          </a:prstGeom>
          <a:noFill/>
          <a:ln>
            <a:noFill/>
          </a:ln>
        </p:spPr>
        <p:txBody>
          <a:bodyPr wrap="square" rtlCol="0">
            <a:spAutoFit/>
          </a:bodyPr>
          <a:lstStyle/>
          <a:p>
            <a:pPr algn="ctr"/>
            <a:r>
              <a:rPr lang="en-US" sz="1800" b="1" dirty="0"/>
              <a:t>What is the neural pathway for the tone – reward and fear cases? </a:t>
            </a:r>
          </a:p>
        </p:txBody>
      </p:sp>
      <p:sp>
        <p:nvSpPr>
          <p:cNvPr id="6" name="Slide Number Placeholder 5">
            <a:extLst>
              <a:ext uri="{FF2B5EF4-FFF2-40B4-BE49-F238E27FC236}">
                <a16:creationId xmlns:a16="http://schemas.microsoft.com/office/drawing/2014/main" id="{D6BA4274-E3AE-83A0-667A-A867385F3009}"/>
              </a:ext>
            </a:extLst>
          </p:cNvPr>
          <p:cNvSpPr>
            <a:spLocks noGrp="1"/>
          </p:cNvSpPr>
          <p:nvPr>
            <p:ph type="sldNum" sz="quarter" idx="12"/>
          </p:nvPr>
        </p:nvSpPr>
        <p:spPr/>
        <p:txBody>
          <a:bodyPr/>
          <a:lstStyle/>
          <a:p>
            <a:fld id="{B39E0CE9-7598-4743-BB0C-172DE8B6EDE1}" type="slidenum">
              <a:rPr lang="en-US" smtClean="0"/>
              <a:pPr/>
              <a:t>2</a:t>
            </a:fld>
            <a:endParaRPr lang="en-US"/>
          </a:p>
        </p:txBody>
      </p:sp>
      <p:pic>
        <p:nvPicPr>
          <p:cNvPr id="7" name="Picture 6" descr="A diagram of a brain activity">
            <a:extLst>
              <a:ext uri="{FF2B5EF4-FFF2-40B4-BE49-F238E27FC236}">
                <a16:creationId xmlns:a16="http://schemas.microsoft.com/office/drawing/2014/main" id="{034032E9-586D-D817-4056-8F68BD7A4992}"/>
              </a:ext>
            </a:extLst>
          </p:cNvPr>
          <p:cNvPicPr>
            <a:picLocks noChangeAspect="1"/>
          </p:cNvPicPr>
          <p:nvPr/>
        </p:nvPicPr>
        <p:blipFill rotWithShape="1">
          <a:blip r:embed="rId2">
            <a:extLst>
              <a:ext uri="{28A0092B-C50C-407E-A947-70E740481C1C}">
                <a14:useLocalDpi xmlns:a14="http://schemas.microsoft.com/office/drawing/2010/main" val="0"/>
              </a:ext>
            </a:extLst>
          </a:blip>
          <a:srcRect l="7345" t="8654" r="13529" b="14509"/>
          <a:stretch/>
        </p:blipFill>
        <p:spPr>
          <a:xfrm>
            <a:off x="399355" y="628651"/>
            <a:ext cx="6058595" cy="4412456"/>
          </a:xfrm>
          <a:prstGeom prst="rect">
            <a:avLst/>
          </a:prstGeom>
        </p:spPr>
      </p:pic>
      <p:sp>
        <p:nvSpPr>
          <p:cNvPr id="8" name="TextBox 7">
            <a:extLst>
              <a:ext uri="{FF2B5EF4-FFF2-40B4-BE49-F238E27FC236}">
                <a16:creationId xmlns:a16="http://schemas.microsoft.com/office/drawing/2014/main" id="{4AFDA945-8E4C-25F6-7482-09B48963EEB1}"/>
              </a:ext>
            </a:extLst>
          </p:cNvPr>
          <p:cNvSpPr txBox="1"/>
          <p:nvPr/>
        </p:nvSpPr>
        <p:spPr>
          <a:xfrm>
            <a:off x="6686550" y="1964531"/>
            <a:ext cx="2121694" cy="1546577"/>
          </a:xfrm>
          <a:prstGeom prst="rect">
            <a:avLst/>
          </a:prstGeom>
          <a:noFill/>
        </p:spPr>
        <p:txBody>
          <a:bodyPr wrap="square" rtlCol="0">
            <a:spAutoFit/>
          </a:bodyPr>
          <a:lstStyle/>
          <a:p>
            <a:r>
              <a:rPr lang="en-US" sz="1350" b="1" dirty="0">
                <a:highlight>
                  <a:srgbClr val="FFFF00"/>
                </a:highlight>
              </a:rPr>
              <a:t>The pathway for food stimulus and for shock stimulus is similar. </a:t>
            </a:r>
          </a:p>
          <a:p>
            <a:endParaRPr lang="en-US" sz="1350" b="1" dirty="0">
              <a:highlight>
                <a:srgbClr val="FFFF00"/>
              </a:highlight>
            </a:endParaRPr>
          </a:p>
          <a:p>
            <a:r>
              <a:rPr lang="en-US" sz="1350" b="1" dirty="0">
                <a:highlight>
                  <a:srgbClr val="FFFF00"/>
                </a:highlight>
              </a:rPr>
              <a:t>Can you sketch them for the fear conditioning case?</a:t>
            </a:r>
          </a:p>
        </p:txBody>
      </p:sp>
    </p:spTree>
    <p:extLst>
      <p:ext uri="{BB962C8B-B14F-4D97-AF65-F5344CB8AC3E}">
        <p14:creationId xmlns:p14="http://schemas.microsoft.com/office/powerpoint/2010/main" val="1106855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4" name="TextBox 3">
            <a:extLst>
              <a:ext uri="{FF2B5EF4-FFF2-40B4-BE49-F238E27FC236}">
                <a16:creationId xmlns:a16="http://schemas.microsoft.com/office/drawing/2014/main" id="{380F5BF7-DDC8-47F4-A104-478AAC13CA89}"/>
              </a:ext>
            </a:extLst>
          </p:cNvPr>
          <p:cNvSpPr txBox="1"/>
          <p:nvPr/>
        </p:nvSpPr>
        <p:spPr>
          <a:xfrm>
            <a:off x="142875" y="136497"/>
            <a:ext cx="8643937" cy="677108"/>
          </a:xfrm>
          <a:prstGeom prst="rect">
            <a:avLst/>
          </a:prstGeom>
          <a:noFill/>
        </p:spPr>
        <p:txBody>
          <a:bodyPr wrap="square" rtlCol="0">
            <a:spAutoFit/>
          </a:bodyPr>
          <a:lstStyle/>
          <a:p>
            <a:pPr algn="ctr"/>
            <a:r>
              <a:rPr lang="en-US" sz="2000" b="1" dirty="0">
                <a:solidFill>
                  <a:schemeClr val="tx1"/>
                </a:solidFill>
              </a:rPr>
              <a:t>Putting both pathways together in the overall simplified fear circuit</a:t>
            </a:r>
          </a:p>
          <a:p>
            <a:pPr algn="ctr"/>
            <a:r>
              <a:rPr lang="en-US" sz="1800" dirty="0">
                <a:solidFill>
                  <a:schemeClr val="tx1"/>
                </a:solidFill>
              </a:rPr>
              <a:t>Note: All signals go through the thalamus (relay station!) in our brains</a:t>
            </a:r>
          </a:p>
        </p:txBody>
      </p:sp>
      <p:sp>
        <p:nvSpPr>
          <p:cNvPr id="3" name="Slide Number Placeholder 2">
            <a:extLst>
              <a:ext uri="{FF2B5EF4-FFF2-40B4-BE49-F238E27FC236}">
                <a16:creationId xmlns:a16="http://schemas.microsoft.com/office/drawing/2014/main" id="{A60A8E84-B9CA-CD5D-31E3-CFE0084E709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pic>
        <p:nvPicPr>
          <p:cNvPr id="2" name="Picture 1" descr="A diagram of a brain activity">
            <a:extLst>
              <a:ext uri="{FF2B5EF4-FFF2-40B4-BE49-F238E27FC236}">
                <a16:creationId xmlns:a16="http://schemas.microsoft.com/office/drawing/2014/main" id="{E89E2651-505C-D23C-ACDF-90CDB1546938}"/>
              </a:ext>
            </a:extLst>
          </p:cNvPr>
          <p:cNvPicPr>
            <a:picLocks noChangeAspect="1"/>
          </p:cNvPicPr>
          <p:nvPr/>
        </p:nvPicPr>
        <p:blipFill rotWithShape="1">
          <a:blip r:embed="rId3">
            <a:extLst>
              <a:ext uri="{28A0092B-C50C-407E-A947-70E740481C1C}">
                <a14:useLocalDpi xmlns:a14="http://schemas.microsoft.com/office/drawing/2010/main" val="0"/>
              </a:ext>
            </a:extLst>
          </a:blip>
          <a:srcRect l="7675" t="26458" r="8687" b="17516"/>
          <a:stretch/>
        </p:blipFill>
        <p:spPr>
          <a:xfrm>
            <a:off x="468465" y="927905"/>
            <a:ext cx="7992756" cy="4015570"/>
          </a:xfrm>
          <a:prstGeom prst="rect">
            <a:avLst/>
          </a:prstGeom>
        </p:spPr>
      </p:pic>
    </p:spTree>
    <p:extLst>
      <p:ext uri="{BB962C8B-B14F-4D97-AF65-F5344CB8AC3E}">
        <p14:creationId xmlns:p14="http://schemas.microsoft.com/office/powerpoint/2010/main" val="2718160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F7D0C2-E290-7DD0-0CC4-261CBBB5A5C6}"/>
              </a:ext>
            </a:extLst>
          </p:cNvPr>
          <p:cNvSpPr txBox="1"/>
          <p:nvPr/>
        </p:nvSpPr>
        <p:spPr>
          <a:xfrm>
            <a:off x="278607" y="174005"/>
            <a:ext cx="8508206" cy="4824398"/>
          </a:xfrm>
          <a:prstGeom prst="rect">
            <a:avLst/>
          </a:prstGeom>
          <a:noFill/>
        </p:spPr>
        <p:txBody>
          <a:bodyPr wrap="square" lIns="68580" tIns="34290" rIns="68580" bIns="34290" rtlCol="0" anchor="t">
            <a:spAutoFit/>
          </a:bodyPr>
          <a:lstStyle/>
          <a:p>
            <a:pPr algn="ctr"/>
            <a:r>
              <a:rPr lang="en-US" sz="2100" b="1" dirty="0"/>
              <a:t>ACTIVITY – 1</a:t>
            </a:r>
          </a:p>
          <a:p>
            <a:pPr marL="0" indent="0">
              <a:buNone/>
            </a:pPr>
            <a:endParaRPr lang="en-US" sz="1800" b="0" dirty="0">
              <a:solidFill>
                <a:srgbClr val="000000"/>
              </a:solidFill>
              <a:effectLst/>
              <a:latin typeface="Calibri" panose="020F0502020204030204" pitchFamily="34" charset="0"/>
              <a:cs typeface="Calibri" panose="020F0502020204030204" pitchFamily="34" charset="0"/>
            </a:endParaRPr>
          </a:p>
          <a:p>
            <a:pPr marL="0" indent="0">
              <a:buNone/>
            </a:pPr>
            <a:r>
              <a:rPr lang="en-US" sz="1800" b="0" dirty="0">
                <a:solidFill>
                  <a:srgbClr val="000000"/>
                </a:solidFill>
                <a:effectLst/>
                <a:latin typeface="Calibri" panose="020F0502020204030204" pitchFamily="34" charset="0"/>
                <a:cs typeface="Calibri" panose="020F0502020204030204" pitchFamily="34" charset="0"/>
              </a:rPr>
              <a:t>YOUR CHALLENGE: Go into the virtual lab provided at the link below </a:t>
            </a:r>
            <a:r>
              <a:rPr lang="en-US" sz="1800" b="0" u="sng" dirty="0">
                <a:solidFill>
                  <a:srgbClr val="000000"/>
                </a:solidFill>
                <a:effectLst/>
                <a:latin typeface="Calibri" panose="020F0502020204030204" pitchFamily="34" charset="0"/>
                <a:cs typeface="Calibri" panose="020F0502020204030204" pitchFamily="34" charset="0"/>
              </a:rPr>
              <a:t>https://phet.colorado.edu/en/simulations/circuit-construction-kit-dc</a:t>
            </a:r>
            <a:r>
              <a:rPr lang="en-US" sz="1800" b="0" dirty="0">
                <a:solidFill>
                  <a:srgbClr val="000000"/>
                </a:solidFill>
                <a:effectLst/>
                <a:latin typeface="Calibri" panose="020F0502020204030204" pitchFamily="34" charset="0"/>
                <a:cs typeface="Calibri" panose="020F0502020204030204" pitchFamily="34" charset="0"/>
              </a:rPr>
              <a:t> and click on the play button to get started.</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b="0" dirty="0">
                <a:solidFill>
                  <a:srgbClr val="000000"/>
                </a:solidFill>
                <a:effectLst/>
                <a:latin typeface="Calibri" panose="020F0502020204030204" pitchFamily="34" charset="0"/>
                <a:cs typeface="Calibri" panose="020F0502020204030204" pitchFamily="34" charset="0"/>
              </a:rPr>
              <a:t>Now put together both the tone and shock pathways using the simulator, both connecting to the sam</a:t>
            </a:r>
            <a:r>
              <a:rPr lang="en-US" sz="1800" dirty="0">
                <a:latin typeface="Calibri" panose="020F0502020204030204" pitchFamily="34" charset="0"/>
                <a:cs typeface="Calibri" panose="020F0502020204030204" pitchFamily="34" charset="0"/>
              </a:rPr>
              <a:t>e amygdala neuron.</a:t>
            </a:r>
          </a:p>
          <a:p>
            <a:pPr marL="0" indent="0">
              <a:buNone/>
            </a:pPr>
            <a:endParaRPr lang="en-US" sz="1800" b="0" dirty="0">
              <a:solidFill>
                <a:srgbClr val="000000"/>
              </a:solidFill>
              <a:effectLst/>
              <a:latin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a:p>
            <a:pPr marL="0" indent="0">
              <a:buNone/>
            </a:pPr>
            <a:endParaRPr lang="en-US" sz="1800" b="0" dirty="0">
              <a:solidFill>
                <a:srgbClr val="000000"/>
              </a:solidFill>
              <a:effectLst/>
              <a:latin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a:p>
            <a:pPr marL="0" indent="0">
              <a:buNone/>
            </a:pPr>
            <a:endParaRPr lang="en-US" sz="1800" b="0" dirty="0">
              <a:solidFill>
                <a:srgbClr val="000000"/>
              </a:solidFill>
              <a:effectLst/>
              <a:latin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a:p>
            <a:pPr marL="0" indent="0">
              <a:buNone/>
            </a:pPr>
            <a:endParaRPr lang="en-US" sz="1800" b="0" dirty="0">
              <a:solidFill>
                <a:srgbClr val="000000"/>
              </a:solidFill>
              <a:effectLst/>
              <a:latin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b="0" dirty="0">
                <a:solidFill>
                  <a:srgbClr val="000000"/>
                </a:solidFill>
                <a:effectLst/>
                <a:latin typeface="Calibri" panose="020F0502020204030204" pitchFamily="34" charset="0"/>
                <a:cs typeface="Calibri" panose="020F0502020204030204" pitchFamily="34" charset="0"/>
              </a:rPr>
              <a:t>Solution provided at the end for the teacher.</a:t>
            </a:r>
          </a:p>
        </p:txBody>
      </p:sp>
    </p:spTree>
    <p:extLst>
      <p:ext uri="{BB962C8B-B14F-4D97-AF65-F5344CB8AC3E}">
        <p14:creationId xmlns:p14="http://schemas.microsoft.com/office/powerpoint/2010/main" val="3692638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2FD5547E-9696-50DD-ACA0-5B3C392A1D17}"/>
              </a:ext>
            </a:extLst>
          </p:cNvPr>
          <p:cNvSpPr txBox="1"/>
          <p:nvPr/>
        </p:nvSpPr>
        <p:spPr>
          <a:xfrm>
            <a:off x="216404" y="11378"/>
            <a:ext cx="7937696" cy="530915"/>
          </a:xfrm>
          <a:prstGeom prst="rect">
            <a:avLst/>
          </a:prstGeom>
          <a:noFill/>
          <a:ln>
            <a:noFill/>
          </a:ln>
        </p:spPr>
        <p:txBody>
          <a:bodyPr wrap="square" rtlCol="0">
            <a:spAutoFit/>
          </a:bodyPr>
          <a:lstStyle/>
          <a:p>
            <a:r>
              <a:rPr lang="en-US" sz="2100" b="1" dirty="0">
                <a:highlight>
                  <a:srgbClr val="FFFF00"/>
                </a:highlight>
              </a:rPr>
              <a:t>REVIEW. How does the tone-only configuration work?</a:t>
            </a:r>
          </a:p>
          <a:p>
            <a:endParaRPr lang="en-US" sz="750" b="1" dirty="0">
              <a:highlight>
                <a:srgbClr val="FFFF00"/>
              </a:highlight>
            </a:endParaRPr>
          </a:p>
        </p:txBody>
      </p:sp>
      <p:sp>
        <p:nvSpPr>
          <p:cNvPr id="4" name="TextBox 3">
            <a:extLst>
              <a:ext uri="{FF2B5EF4-FFF2-40B4-BE49-F238E27FC236}">
                <a16:creationId xmlns:a16="http://schemas.microsoft.com/office/drawing/2014/main" id="{5F1665EB-904E-1BDE-9975-FD4090C2110E}"/>
              </a:ext>
            </a:extLst>
          </p:cNvPr>
          <p:cNvSpPr txBox="1"/>
          <p:nvPr/>
        </p:nvSpPr>
        <p:spPr>
          <a:xfrm>
            <a:off x="242080" y="426612"/>
            <a:ext cx="3359422" cy="1692771"/>
          </a:xfrm>
          <a:prstGeom prst="rect">
            <a:avLst/>
          </a:prstGeom>
          <a:noFill/>
        </p:spPr>
        <p:txBody>
          <a:bodyPr wrap="square" rtlCol="0">
            <a:spAutoFit/>
          </a:bodyPr>
          <a:lstStyle/>
          <a:p>
            <a:pPr>
              <a:buFont typeface="Arial" panose="020B0604020202020204" pitchFamily="34" charset="0"/>
              <a:buChar char="•"/>
              <a:tabLst>
                <a:tab pos="169069" algn="l"/>
              </a:tabLst>
            </a:pPr>
            <a:r>
              <a:rPr lang="en-US" sz="1600" b="1" dirty="0"/>
              <a:t> 	</a:t>
            </a:r>
            <a:r>
              <a:rPr lang="en-US" b="1" dirty="0"/>
              <a:t>First let us understand the big picture and some neurobiological concepts</a:t>
            </a:r>
          </a:p>
          <a:p>
            <a:pPr>
              <a:buFont typeface="Arial" panose="020B0604020202020204" pitchFamily="34" charset="0"/>
              <a:buChar char="•"/>
              <a:tabLst>
                <a:tab pos="169069" algn="l"/>
              </a:tabLst>
            </a:pPr>
            <a:r>
              <a:rPr lang="en-US" b="1" dirty="0"/>
              <a:t> Load the code for “D1.1.ipynb” to the </a:t>
            </a:r>
            <a:r>
              <a:rPr lang="en-US" b="1" dirty="0" err="1"/>
              <a:t>Colab</a:t>
            </a:r>
            <a:r>
              <a:rPr lang="en-US" b="1" dirty="0"/>
              <a:t> site, research.google.com and do ‘Run All’ as usual.  </a:t>
            </a:r>
          </a:p>
          <a:p>
            <a:pPr>
              <a:tabLst>
                <a:tab pos="169069" algn="l"/>
              </a:tabLst>
            </a:pPr>
            <a:r>
              <a:rPr lang="en-US" sz="900" b="1" dirty="0" err="1"/>
              <a:t>url</a:t>
            </a:r>
            <a:r>
              <a:rPr lang="en-US" sz="900" b="1" dirty="0"/>
              <a:t> for </a:t>
            </a:r>
            <a:r>
              <a:rPr lang="en-US" sz="900" b="1" dirty="0" err="1"/>
              <a:t>colab</a:t>
            </a:r>
            <a:r>
              <a:rPr lang="en-US" sz="900" b="1" dirty="0"/>
              <a:t> notebook: </a:t>
            </a:r>
            <a:r>
              <a:rPr lang="en-US" sz="900" b="1" dirty="0">
                <a:hlinkClick r:id="rId2"/>
              </a:rPr>
              <a:t>https://github.com/KhuramC/Fear-Lesson-Plans</a:t>
            </a:r>
            <a:endParaRPr lang="en-US" sz="900" b="1" dirty="0"/>
          </a:p>
        </p:txBody>
      </p:sp>
      <p:pic>
        <p:nvPicPr>
          <p:cNvPr id="10" name="Picture 9" descr="Diagram, engineering drawing&#10;&#10;Description automatically generated">
            <a:extLst>
              <a:ext uri="{FF2B5EF4-FFF2-40B4-BE49-F238E27FC236}">
                <a16:creationId xmlns:a16="http://schemas.microsoft.com/office/drawing/2014/main" id="{89BA1D60-52E1-6CEE-965D-8D047CEBFF3F}"/>
              </a:ext>
            </a:extLst>
          </p:cNvPr>
          <p:cNvPicPr>
            <a:picLocks noChangeAspect="1"/>
          </p:cNvPicPr>
          <p:nvPr/>
        </p:nvPicPr>
        <p:blipFill rotWithShape="1">
          <a:blip r:embed="rId3">
            <a:extLst>
              <a:ext uri="{28A0092B-C50C-407E-A947-70E740481C1C}">
                <a14:useLocalDpi xmlns:a14="http://schemas.microsoft.com/office/drawing/2010/main" val="0"/>
              </a:ext>
            </a:extLst>
          </a:blip>
          <a:srcRect l="7737" t="10304" r="12838" b="59745"/>
          <a:stretch/>
        </p:blipFill>
        <p:spPr>
          <a:xfrm>
            <a:off x="3473122" y="470560"/>
            <a:ext cx="5428798" cy="1535388"/>
          </a:xfrm>
          <a:prstGeom prst="rect">
            <a:avLst/>
          </a:prstGeom>
        </p:spPr>
      </p:pic>
      <p:sp>
        <p:nvSpPr>
          <p:cNvPr id="5" name="TextBox 4">
            <a:extLst>
              <a:ext uri="{FF2B5EF4-FFF2-40B4-BE49-F238E27FC236}">
                <a16:creationId xmlns:a16="http://schemas.microsoft.com/office/drawing/2014/main" id="{D8605C13-5FE8-1B82-46DF-25D30801917D}"/>
              </a:ext>
            </a:extLst>
          </p:cNvPr>
          <p:cNvSpPr txBox="1"/>
          <p:nvPr/>
        </p:nvSpPr>
        <p:spPr>
          <a:xfrm>
            <a:off x="242080" y="2163331"/>
            <a:ext cx="8779078" cy="2874505"/>
          </a:xfrm>
          <a:prstGeom prst="rect">
            <a:avLst/>
          </a:prstGeom>
          <a:noFill/>
        </p:spPr>
        <p:txBody>
          <a:bodyPr wrap="square" rtlCol="0">
            <a:spAutoFit/>
          </a:bodyPr>
          <a:lstStyle/>
          <a:p>
            <a:pPr marL="0" marR="0">
              <a:lnSpc>
                <a:spcPct val="107000"/>
              </a:lnSpc>
              <a:spcBef>
                <a:spcPts val="0"/>
              </a:spcBef>
              <a:spcAft>
                <a:spcPts val="0"/>
              </a:spcAft>
              <a:tabLst>
                <a:tab pos="171450" algn="l"/>
                <a:tab pos="1600200" algn="l"/>
              </a:tabLst>
            </a:pPr>
            <a:r>
              <a:rPr lang="en-US" sz="1600" u="sng" dirty="0">
                <a:effectLst/>
                <a:latin typeface="Times New Roman" panose="02020603050405020304" pitchFamily="18" charset="0"/>
                <a:ea typeface="Calibri" panose="020F0502020204030204" pitchFamily="34" charset="0"/>
                <a:cs typeface="Times New Roman" panose="02020603050405020304" pitchFamily="18" charset="0"/>
              </a:rPr>
              <a:t>Sliders on screen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You can adjust the tone frequency and the tone strength.</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171450" algn="l"/>
                <a:tab pos="1600200" algn="l"/>
              </a:tabLst>
            </a:pPr>
            <a:r>
              <a:rPr lang="en-US" sz="1600" u="sng" dirty="0">
                <a:effectLst/>
                <a:latin typeface="Times New Roman" panose="02020603050405020304" pitchFamily="18" charset="0"/>
                <a:ea typeface="Calibri" panose="020F0502020204030204" pitchFamily="34" charset="0"/>
                <a:cs typeface="Times New Roman" panose="02020603050405020304" pitchFamily="18" charset="0"/>
              </a:rPr>
              <a:t>Plots on screen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T</a:t>
            </a:r>
            <a:r>
              <a:rPr lang="en-US" sz="16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op</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Times when the tone spikes reach amygdala, and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171450" algn="l"/>
                <a:tab pos="160020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Bottom</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membrane potential V of amygdala neuron (spike if V &gt; 0 mV)</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buSzPts val="1200"/>
              <a:tabLst>
                <a:tab pos="17145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  How is firing of the amygdala related to fear?  Based on this, how do we define the ‘fear state’ in this set of tutorials?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171450" algn="l"/>
              </a:tabLst>
            </a:pP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171450" algn="l"/>
              </a:tabLs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buSzPts val="1200"/>
              <a:tabLst>
                <a:tab pos="171450" algn="l"/>
              </a:tabLst>
            </a:pPr>
            <a:r>
              <a:rPr lang="en-US" sz="1600" dirty="0">
                <a:effectLst/>
                <a:latin typeface="Times New Roman" panose="02020603050405020304" pitchFamily="18" charset="0"/>
                <a:ea typeface="Open Sans" panose="020B0606030504020204" pitchFamily="34" charset="0"/>
                <a:cs typeface="Times New Roman" panose="02020603050405020304" pitchFamily="18" charset="0"/>
              </a:rPr>
              <a:t>2.  Do normal sounds (tones) cause the amygdala to elicit fear?   What sounds do? Explain the logic.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buAutoNum type="arabicPeriod"/>
              <a:tabLst>
                <a:tab pos="227013" algn="l"/>
              </a:tabLst>
            </a:pPr>
            <a:endParaRPr lang="en-US" sz="1500" dirty="0"/>
          </a:p>
          <a:p>
            <a:pPr>
              <a:buAutoNum type="arabicPeriod"/>
              <a:tabLst>
                <a:tab pos="227013" algn="l"/>
              </a:tabLst>
            </a:pPr>
            <a:endParaRPr lang="en-US" sz="1500" dirty="0"/>
          </a:p>
        </p:txBody>
      </p:sp>
      <p:sp>
        <p:nvSpPr>
          <p:cNvPr id="6" name="Slide Number Placeholder 5">
            <a:extLst>
              <a:ext uri="{FF2B5EF4-FFF2-40B4-BE49-F238E27FC236}">
                <a16:creationId xmlns:a16="http://schemas.microsoft.com/office/drawing/2014/main" id="{D6BA4274-E3AE-83A0-667A-A867385F3009}"/>
              </a:ext>
            </a:extLst>
          </p:cNvPr>
          <p:cNvSpPr>
            <a:spLocks noGrp="1"/>
          </p:cNvSpPr>
          <p:nvPr>
            <p:ph type="sldNum" sz="quarter" idx="12"/>
          </p:nvPr>
        </p:nvSpPr>
        <p:spPr/>
        <p:txBody>
          <a:bodyPr/>
          <a:lstStyle/>
          <a:p>
            <a:fld id="{B39E0CE9-7598-4743-BB0C-172DE8B6EDE1}" type="slidenum">
              <a:rPr lang="en-US" smtClean="0"/>
              <a:pPr/>
              <a:t>5</a:t>
            </a:fld>
            <a:endParaRPr lang="en-US"/>
          </a:p>
        </p:txBody>
      </p:sp>
      <p:sp>
        <p:nvSpPr>
          <p:cNvPr id="2" name="Rectangle: Rounded Corners 1">
            <a:extLst>
              <a:ext uri="{FF2B5EF4-FFF2-40B4-BE49-F238E27FC236}">
                <a16:creationId xmlns:a16="http://schemas.microsoft.com/office/drawing/2014/main" id="{2688F916-9BB5-1D8B-15C7-C32255BCF0C2}"/>
              </a:ext>
            </a:extLst>
          </p:cNvPr>
          <p:cNvSpPr/>
          <p:nvPr/>
        </p:nvSpPr>
        <p:spPr>
          <a:xfrm>
            <a:off x="7222922" y="276836"/>
            <a:ext cx="1862356" cy="2046913"/>
          </a:xfrm>
          <a:prstGeom prst="round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7324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2FD5547E-9696-50DD-ACA0-5B3C392A1D17}"/>
              </a:ext>
            </a:extLst>
          </p:cNvPr>
          <p:cNvSpPr txBox="1"/>
          <p:nvPr/>
        </p:nvSpPr>
        <p:spPr>
          <a:xfrm>
            <a:off x="719742" y="105295"/>
            <a:ext cx="7920918" cy="484748"/>
          </a:xfrm>
          <a:prstGeom prst="rect">
            <a:avLst/>
          </a:prstGeom>
          <a:noFill/>
          <a:ln>
            <a:noFill/>
          </a:ln>
        </p:spPr>
        <p:txBody>
          <a:bodyPr wrap="square" rtlCol="0">
            <a:spAutoFit/>
          </a:bodyPr>
          <a:lstStyle/>
          <a:p>
            <a:r>
              <a:rPr lang="en-US" sz="1800" b="1" dirty="0">
                <a:highlight>
                  <a:srgbClr val="FFFF00"/>
                </a:highlight>
              </a:rPr>
              <a:t>REVIEW. How does the tone-only configuration work?....contd.</a:t>
            </a:r>
          </a:p>
          <a:p>
            <a:endParaRPr lang="en-US" sz="750" b="1" dirty="0">
              <a:highlight>
                <a:srgbClr val="FFFF00"/>
              </a:highlight>
            </a:endParaRPr>
          </a:p>
        </p:txBody>
      </p:sp>
      <p:sp>
        <p:nvSpPr>
          <p:cNvPr id="4" name="TextBox 3">
            <a:extLst>
              <a:ext uri="{FF2B5EF4-FFF2-40B4-BE49-F238E27FC236}">
                <a16:creationId xmlns:a16="http://schemas.microsoft.com/office/drawing/2014/main" id="{5F1665EB-904E-1BDE-9975-FD4090C2110E}"/>
              </a:ext>
            </a:extLst>
          </p:cNvPr>
          <p:cNvSpPr txBox="1"/>
          <p:nvPr/>
        </p:nvSpPr>
        <p:spPr>
          <a:xfrm>
            <a:off x="168172" y="610367"/>
            <a:ext cx="3313259" cy="1569660"/>
          </a:xfrm>
          <a:prstGeom prst="rect">
            <a:avLst/>
          </a:prstGeom>
          <a:noFill/>
        </p:spPr>
        <p:txBody>
          <a:bodyPr wrap="square" rtlCol="0">
            <a:spAutoFit/>
          </a:bodyPr>
          <a:lstStyle/>
          <a:p>
            <a:pPr>
              <a:buFont typeface="Arial" panose="020B0604020202020204" pitchFamily="34" charset="0"/>
              <a:buChar char="•"/>
              <a:tabLst>
                <a:tab pos="169069" algn="l"/>
              </a:tabLst>
            </a:pPr>
            <a:r>
              <a:rPr lang="en-US" sz="1600" b="1" dirty="0"/>
              <a:t> 	You explore how the two parameters (</a:t>
            </a:r>
            <a:r>
              <a:rPr lang="en-US" sz="1600" b="1" dirty="0" err="1"/>
              <a:t>i</a:t>
            </a:r>
            <a:r>
              <a:rPr lang="en-US" sz="1600" b="1" dirty="0"/>
              <a:t>) tone frequency and (ii) tone-PN synaptic strength affect firing rate of amygdala PN </a:t>
            </a:r>
            <a:r>
              <a:rPr lang="en-US" sz="1600" b="1" dirty="0">
                <a:highlight>
                  <a:srgbClr val="FFFF00"/>
                </a:highlight>
              </a:rPr>
              <a:t>using the </a:t>
            </a:r>
            <a:r>
              <a:rPr lang="en-US" sz="1600" b="1" dirty="0" err="1">
                <a:highlight>
                  <a:srgbClr val="FFFF00"/>
                </a:highlight>
              </a:rPr>
              <a:t>Colab</a:t>
            </a:r>
            <a:r>
              <a:rPr lang="en-US" sz="1600" b="1" dirty="0">
                <a:highlight>
                  <a:srgbClr val="FFFF00"/>
                </a:highlight>
              </a:rPr>
              <a:t> code for D1.1</a:t>
            </a:r>
          </a:p>
        </p:txBody>
      </p:sp>
      <p:pic>
        <p:nvPicPr>
          <p:cNvPr id="10" name="Picture 9" descr="Diagram, engineering drawing&#10;&#10;Description automatically generated">
            <a:extLst>
              <a:ext uri="{FF2B5EF4-FFF2-40B4-BE49-F238E27FC236}">
                <a16:creationId xmlns:a16="http://schemas.microsoft.com/office/drawing/2014/main" id="{89BA1D60-52E1-6CEE-965D-8D047CEBFF3F}"/>
              </a:ext>
            </a:extLst>
          </p:cNvPr>
          <p:cNvPicPr>
            <a:picLocks noChangeAspect="1"/>
          </p:cNvPicPr>
          <p:nvPr/>
        </p:nvPicPr>
        <p:blipFill rotWithShape="1">
          <a:blip r:embed="rId2">
            <a:extLst>
              <a:ext uri="{28A0092B-C50C-407E-A947-70E740481C1C}">
                <a14:useLocalDpi xmlns:a14="http://schemas.microsoft.com/office/drawing/2010/main" val="0"/>
              </a:ext>
            </a:extLst>
          </a:blip>
          <a:srcRect l="7737" t="10304" r="12838" b="59745"/>
          <a:stretch/>
        </p:blipFill>
        <p:spPr>
          <a:xfrm>
            <a:off x="3481431" y="504392"/>
            <a:ext cx="5428798" cy="1535388"/>
          </a:xfrm>
          <a:prstGeom prst="rect">
            <a:avLst/>
          </a:prstGeom>
        </p:spPr>
      </p:pic>
      <p:sp>
        <p:nvSpPr>
          <p:cNvPr id="5" name="TextBox 4">
            <a:extLst>
              <a:ext uri="{FF2B5EF4-FFF2-40B4-BE49-F238E27FC236}">
                <a16:creationId xmlns:a16="http://schemas.microsoft.com/office/drawing/2014/main" id="{D8605C13-5FE8-1B82-46DF-25D30801917D}"/>
              </a:ext>
            </a:extLst>
          </p:cNvPr>
          <p:cNvSpPr txBox="1"/>
          <p:nvPr/>
        </p:nvSpPr>
        <p:spPr>
          <a:xfrm>
            <a:off x="168172" y="2243984"/>
            <a:ext cx="8822339" cy="2031325"/>
          </a:xfrm>
          <a:prstGeom prst="rect">
            <a:avLst/>
          </a:prstGeom>
          <a:noFill/>
        </p:spPr>
        <p:txBody>
          <a:bodyPr wrap="square" rtlCol="0">
            <a:spAutoFit/>
          </a:bodyPr>
          <a:lstStyle/>
          <a:p>
            <a:pPr>
              <a:tabLst>
                <a:tab pos="227013" algn="l"/>
              </a:tabLst>
            </a:pPr>
            <a:r>
              <a:rPr lang="en-US" dirty="0"/>
              <a:t>Now that you are familiar with the setup of the tutorial……….</a:t>
            </a:r>
          </a:p>
          <a:p>
            <a:pPr>
              <a:tabLst>
                <a:tab pos="227013" algn="l"/>
              </a:tabLst>
            </a:pPr>
            <a:endParaRPr lang="en-US" sz="900" dirty="0"/>
          </a:p>
          <a:p>
            <a:pPr>
              <a:buAutoNum type="arabicPeriod"/>
              <a:tabLst>
                <a:tab pos="227013" algn="l"/>
              </a:tabLst>
            </a:pPr>
            <a:r>
              <a:rPr lang="en-US" dirty="0"/>
              <a:t> The baseline firing rate of the amygdala can be considered to be 0.5 Hz (most cells are silent). You are to find tone strength settings to make sure the amygdala neuron fires at 0.5 Hz, and note it below:</a:t>
            </a:r>
          </a:p>
          <a:p>
            <a:pPr>
              <a:buAutoNum type="arabicPeriod"/>
              <a:tabLst>
                <a:tab pos="227013" algn="l"/>
              </a:tabLst>
            </a:pPr>
            <a:endParaRPr lang="en-US" dirty="0"/>
          </a:p>
          <a:p>
            <a:pPr>
              <a:buAutoNum type="arabicPeriod"/>
              <a:tabLst>
                <a:tab pos="227013" algn="l"/>
              </a:tabLst>
            </a:pPr>
            <a:endParaRPr lang="en-US" sz="500" dirty="0"/>
          </a:p>
          <a:p>
            <a:pPr>
              <a:buAutoNum type="arabicPeriod"/>
              <a:tabLst>
                <a:tab pos="227013" algn="l"/>
              </a:tabLst>
            </a:pPr>
            <a:endParaRPr lang="en-US" dirty="0"/>
          </a:p>
          <a:p>
            <a:pPr>
              <a:buAutoNum type="arabicPeriod"/>
              <a:tabLst>
                <a:tab pos="227013" algn="l"/>
              </a:tabLst>
            </a:pPr>
            <a:r>
              <a:rPr lang="en-US" dirty="0"/>
              <a:t>The fear state firing rate of the amygdala is 7 Hz. How will you adjust the tone strength to cause the amygdala neuron to fire at 7 Hz. This state is accomplished after fear conditioning, details of which we will consider in </a:t>
            </a:r>
            <a:r>
              <a:rPr lang="en-US" dirty="0" err="1"/>
              <a:t>Colab</a:t>
            </a:r>
            <a:r>
              <a:rPr lang="en-US" dirty="0"/>
              <a:t> tutorials D1.2 and D1.3.</a:t>
            </a:r>
          </a:p>
        </p:txBody>
      </p:sp>
      <p:sp>
        <p:nvSpPr>
          <p:cNvPr id="6" name="Slide Number Placeholder 5">
            <a:extLst>
              <a:ext uri="{FF2B5EF4-FFF2-40B4-BE49-F238E27FC236}">
                <a16:creationId xmlns:a16="http://schemas.microsoft.com/office/drawing/2014/main" id="{D6BA4274-E3AE-83A0-667A-A867385F3009}"/>
              </a:ext>
            </a:extLst>
          </p:cNvPr>
          <p:cNvSpPr>
            <a:spLocks noGrp="1"/>
          </p:cNvSpPr>
          <p:nvPr>
            <p:ph type="sldNum" sz="quarter" idx="12"/>
          </p:nvPr>
        </p:nvSpPr>
        <p:spPr/>
        <p:txBody>
          <a:bodyPr/>
          <a:lstStyle/>
          <a:p>
            <a:fld id="{B39E0CE9-7598-4743-BB0C-172DE8B6EDE1}" type="slidenum">
              <a:rPr lang="en-US" smtClean="0"/>
              <a:pPr/>
              <a:t>6</a:t>
            </a:fld>
            <a:endParaRPr lang="en-US"/>
          </a:p>
        </p:txBody>
      </p:sp>
    </p:spTree>
    <p:extLst>
      <p:ext uri="{BB962C8B-B14F-4D97-AF65-F5344CB8AC3E}">
        <p14:creationId xmlns:p14="http://schemas.microsoft.com/office/powerpoint/2010/main" val="772685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2FD5547E-9696-50DD-ACA0-5B3C392A1D17}"/>
              </a:ext>
            </a:extLst>
          </p:cNvPr>
          <p:cNvSpPr txBox="1"/>
          <p:nvPr/>
        </p:nvSpPr>
        <p:spPr>
          <a:xfrm>
            <a:off x="381467" y="150287"/>
            <a:ext cx="8381066" cy="415498"/>
          </a:xfrm>
          <a:prstGeom prst="rect">
            <a:avLst/>
          </a:prstGeom>
          <a:noFill/>
          <a:ln>
            <a:noFill/>
          </a:ln>
        </p:spPr>
        <p:txBody>
          <a:bodyPr wrap="square" rtlCol="0">
            <a:spAutoFit/>
          </a:bodyPr>
          <a:lstStyle/>
          <a:p>
            <a:r>
              <a:rPr lang="en-US" sz="2100" b="1" dirty="0">
                <a:highlight>
                  <a:srgbClr val="FFFF00"/>
                </a:highlight>
              </a:rPr>
              <a:t>Activity 2. How do tone and shock cause plasticity in amygdala?</a:t>
            </a:r>
          </a:p>
        </p:txBody>
      </p:sp>
      <p:sp>
        <p:nvSpPr>
          <p:cNvPr id="4" name="TextBox 3">
            <a:extLst>
              <a:ext uri="{FF2B5EF4-FFF2-40B4-BE49-F238E27FC236}">
                <a16:creationId xmlns:a16="http://schemas.microsoft.com/office/drawing/2014/main" id="{5F1665EB-904E-1BDE-9975-FD4090C2110E}"/>
              </a:ext>
            </a:extLst>
          </p:cNvPr>
          <p:cNvSpPr txBox="1"/>
          <p:nvPr/>
        </p:nvSpPr>
        <p:spPr>
          <a:xfrm>
            <a:off x="160637" y="571848"/>
            <a:ext cx="8681359" cy="800219"/>
          </a:xfrm>
          <a:prstGeom prst="rect">
            <a:avLst/>
          </a:prstGeom>
          <a:noFill/>
        </p:spPr>
        <p:txBody>
          <a:bodyPr wrap="square" rtlCol="0">
            <a:spAutoFit/>
          </a:bodyPr>
          <a:lstStyle/>
          <a:p>
            <a:pPr>
              <a:buFont typeface="Arial" panose="020B0604020202020204" pitchFamily="34" charset="0"/>
              <a:buChar char="•"/>
              <a:tabLst>
                <a:tab pos="169069" algn="l"/>
              </a:tabLst>
            </a:pPr>
            <a:r>
              <a:rPr lang="en-US" sz="1800" b="1" dirty="0"/>
              <a:t> 	</a:t>
            </a:r>
            <a:r>
              <a:rPr lang="en-US" b="1" dirty="0"/>
              <a:t>Now consider tone and shock pathways as shown in slide 1 using code“D1.2.ipynb. Try various combinations of parameters to explore how to grow the tone-PN strength…and learn about Hebbian plasticity rule!</a:t>
            </a:r>
          </a:p>
        </p:txBody>
      </p:sp>
      <p:sp>
        <p:nvSpPr>
          <p:cNvPr id="7" name="Slide Number Placeholder 6">
            <a:extLst>
              <a:ext uri="{FF2B5EF4-FFF2-40B4-BE49-F238E27FC236}">
                <a16:creationId xmlns:a16="http://schemas.microsoft.com/office/drawing/2014/main" id="{39164C53-9E78-FB0E-C7FF-2DD202EA02F5}"/>
              </a:ext>
            </a:extLst>
          </p:cNvPr>
          <p:cNvSpPr>
            <a:spLocks noGrp="1"/>
          </p:cNvSpPr>
          <p:nvPr>
            <p:ph type="sldNum" sz="quarter" idx="12"/>
          </p:nvPr>
        </p:nvSpPr>
        <p:spPr/>
        <p:txBody>
          <a:bodyPr/>
          <a:lstStyle/>
          <a:p>
            <a:fld id="{B39E0CE9-7598-4743-BB0C-172DE8B6EDE1}" type="slidenum">
              <a:rPr lang="en-US" smtClean="0"/>
              <a:pPr/>
              <a:t>7</a:t>
            </a:fld>
            <a:endParaRPr lang="en-US"/>
          </a:p>
        </p:txBody>
      </p:sp>
      <p:sp>
        <p:nvSpPr>
          <p:cNvPr id="3" name="TextBox 2">
            <a:extLst>
              <a:ext uri="{FF2B5EF4-FFF2-40B4-BE49-F238E27FC236}">
                <a16:creationId xmlns:a16="http://schemas.microsoft.com/office/drawing/2014/main" id="{17ADC69A-2479-F02B-9F43-F82760DFA53E}"/>
              </a:ext>
            </a:extLst>
          </p:cNvPr>
          <p:cNvSpPr txBox="1"/>
          <p:nvPr/>
        </p:nvSpPr>
        <p:spPr>
          <a:xfrm>
            <a:off x="258596" y="1531592"/>
            <a:ext cx="4453909" cy="3123932"/>
          </a:xfrm>
          <a:prstGeom prst="rect">
            <a:avLst/>
          </a:prstGeom>
          <a:noFill/>
        </p:spPr>
        <p:txBody>
          <a:bodyPr wrap="square" rtlCol="0">
            <a:spAutoFit/>
          </a:bodyPr>
          <a:lstStyle/>
          <a:p>
            <a:r>
              <a:rPr lang="en-US" sz="1500" b="1" u="sng" dirty="0"/>
              <a:t>1-cell Model to Illustrate Tone-shock Pairing</a:t>
            </a:r>
            <a:r>
              <a:rPr lang="en-US" sz="1500" b="1" dirty="0"/>
              <a:t>:</a:t>
            </a:r>
          </a:p>
          <a:p>
            <a:endParaRPr lang="en-US" dirty="0"/>
          </a:p>
          <a:p>
            <a:pPr>
              <a:buFont typeface="Arial" panose="020B0604020202020204" pitchFamily="34" charset="0"/>
              <a:buChar char="•"/>
              <a:tabLst>
                <a:tab pos="114300" algn="l"/>
              </a:tabLst>
            </a:pPr>
            <a:r>
              <a:rPr lang="en-US" b="1" dirty="0"/>
              <a:t>  Inputs are Tone through one pathway and Shock through another pathway. Both axons (‘wires’) converge onto the same amygdala neuron.</a:t>
            </a:r>
          </a:p>
          <a:p>
            <a:pPr>
              <a:buFont typeface="Arial" panose="020B0604020202020204" pitchFamily="34" charset="0"/>
              <a:buChar char="•"/>
              <a:tabLst>
                <a:tab pos="114300" algn="l"/>
              </a:tabLst>
            </a:pPr>
            <a:r>
              <a:rPr lang="en-US" b="1" dirty="0"/>
              <a:t>  The synapse will grow if the tone and shock are ‘paired’ in time. That is, if they occur close enough to each other in time. </a:t>
            </a:r>
          </a:p>
          <a:p>
            <a:pPr>
              <a:buFont typeface="Arial" panose="020B0604020202020204" pitchFamily="34" charset="0"/>
              <a:buChar char="•"/>
              <a:tabLst>
                <a:tab pos="114300" algn="l"/>
              </a:tabLst>
            </a:pPr>
            <a:r>
              <a:rPr lang="en-US" b="1" dirty="0"/>
              <a:t>  In D1.2, you determine how close the tone and shock need to be in time for the synapse to grow, i.e., get stronger.</a:t>
            </a:r>
          </a:p>
          <a:p>
            <a:pPr>
              <a:buFont typeface="Arial" panose="020B0604020202020204" pitchFamily="34" charset="0"/>
              <a:buChar char="•"/>
              <a:tabLst>
                <a:tab pos="114300" algn="l"/>
              </a:tabLst>
            </a:pPr>
            <a:r>
              <a:rPr lang="en-US" b="1" dirty="0"/>
              <a:t>  Then in D1.3, you find out the mechanism that implements the strengthening of the synapse, i.e., makes the synapse grow.</a:t>
            </a:r>
          </a:p>
        </p:txBody>
      </p:sp>
      <p:grpSp>
        <p:nvGrpSpPr>
          <p:cNvPr id="33" name="Group 32">
            <a:extLst>
              <a:ext uri="{FF2B5EF4-FFF2-40B4-BE49-F238E27FC236}">
                <a16:creationId xmlns:a16="http://schemas.microsoft.com/office/drawing/2014/main" id="{0BFC1B08-F5D9-5EEC-9CFE-602F8C20545E}"/>
              </a:ext>
            </a:extLst>
          </p:cNvPr>
          <p:cNvGrpSpPr/>
          <p:nvPr/>
        </p:nvGrpSpPr>
        <p:grpSpPr>
          <a:xfrm>
            <a:off x="4970933" y="1547555"/>
            <a:ext cx="3519854" cy="2411820"/>
            <a:chOff x="6681928" y="336990"/>
            <a:chExt cx="2617477" cy="1665875"/>
          </a:xfrm>
        </p:grpSpPr>
        <p:grpSp>
          <p:nvGrpSpPr>
            <p:cNvPr id="34" name="Group 33">
              <a:extLst>
                <a:ext uri="{FF2B5EF4-FFF2-40B4-BE49-F238E27FC236}">
                  <a16:creationId xmlns:a16="http://schemas.microsoft.com/office/drawing/2014/main" id="{83E10CBB-281B-1FE9-3D85-6FBCE9C6FC4E}"/>
                </a:ext>
              </a:extLst>
            </p:cNvPr>
            <p:cNvGrpSpPr/>
            <p:nvPr/>
          </p:nvGrpSpPr>
          <p:grpSpPr>
            <a:xfrm>
              <a:off x="6681928" y="336990"/>
              <a:ext cx="1905392" cy="1665875"/>
              <a:chOff x="6681928" y="336990"/>
              <a:chExt cx="1905392" cy="1665875"/>
            </a:xfrm>
          </p:grpSpPr>
          <p:grpSp>
            <p:nvGrpSpPr>
              <p:cNvPr id="37" name="Group 36">
                <a:extLst>
                  <a:ext uri="{FF2B5EF4-FFF2-40B4-BE49-F238E27FC236}">
                    <a16:creationId xmlns:a16="http://schemas.microsoft.com/office/drawing/2014/main" id="{88580F99-7135-8951-8C9C-E70B32BD5EAF}"/>
                  </a:ext>
                </a:extLst>
              </p:cNvPr>
              <p:cNvGrpSpPr/>
              <p:nvPr/>
            </p:nvGrpSpPr>
            <p:grpSpPr>
              <a:xfrm>
                <a:off x="6681928" y="336990"/>
                <a:ext cx="1905392" cy="1665875"/>
                <a:chOff x="531552" y="672367"/>
                <a:chExt cx="1905392" cy="1665875"/>
              </a:xfrm>
            </p:grpSpPr>
            <p:grpSp>
              <p:nvGrpSpPr>
                <p:cNvPr id="42" name="Group 41">
                  <a:extLst>
                    <a:ext uri="{FF2B5EF4-FFF2-40B4-BE49-F238E27FC236}">
                      <a16:creationId xmlns:a16="http://schemas.microsoft.com/office/drawing/2014/main" id="{3C3F2BDC-37E6-B8BC-0AE9-2B5463B627CD}"/>
                    </a:ext>
                  </a:extLst>
                </p:cNvPr>
                <p:cNvGrpSpPr/>
                <p:nvPr/>
              </p:nvGrpSpPr>
              <p:grpSpPr>
                <a:xfrm>
                  <a:off x="531552" y="1003987"/>
                  <a:ext cx="653161" cy="243560"/>
                  <a:chOff x="1530000" y="1215175"/>
                  <a:chExt cx="1191611" cy="464100"/>
                </a:xfrm>
              </p:grpSpPr>
              <p:cxnSp>
                <p:nvCxnSpPr>
                  <p:cNvPr id="56" name="Google Shape;73;p16">
                    <a:extLst>
                      <a:ext uri="{FF2B5EF4-FFF2-40B4-BE49-F238E27FC236}">
                        <a16:creationId xmlns:a16="http://schemas.microsoft.com/office/drawing/2014/main" id="{205EF8F4-E6A7-608D-DB95-239C6AFCE396}"/>
                      </a:ext>
                    </a:extLst>
                  </p:cNvPr>
                  <p:cNvCxnSpPr/>
                  <p:nvPr/>
                </p:nvCxnSpPr>
                <p:spPr>
                  <a:xfrm>
                    <a:off x="1530000" y="1215175"/>
                    <a:ext cx="19500" cy="464100"/>
                  </a:xfrm>
                  <a:prstGeom prst="straightConnector1">
                    <a:avLst/>
                  </a:prstGeom>
                  <a:noFill/>
                  <a:ln w="9525" cap="flat" cmpd="sng">
                    <a:solidFill>
                      <a:schemeClr val="dk2"/>
                    </a:solidFill>
                    <a:prstDash val="solid"/>
                    <a:round/>
                    <a:headEnd type="none" w="med" len="med"/>
                    <a:tailEnd type="none" w="med" len="med"/>
                  </a:ln>
                </p:spPr>
              </p:cxnSp>
              <p:cxnSp>
                <p:nvCxnSpPr>
                  <p:cNvPr id="57" name="Google Shape;74;p16">
                    <a:extLst>
                      <a:ext uri="{FF2B5EF4-FFF2-40B4-BE49-F238E27FC236}">
                        <a16:creationId xmlns:a16="http://schemas.microsoft.com/office/drawing/2014/main" id="{F68B26BD-9C60-4165-60EA-0C61C9363DD0}"/>
                      </a:ext>
                    </a:extLst>
                  </p:cNvPr>
                  <p:cNvCxnSpPr/>
                  <p:nvPr/>
                </p:nvCxnSpPr>
                <p:spPr>
                  <a:xfrm>
                    <a:off x="1769290" y="1215175"/>
                    <a:ext cx="19500" cy="464100"/>
                  </a:xfrm>
                  <a:prstGeom prst="straightConnector1">
                    <a:avLst/>
                  </a:prstGeom>
                  <a:noFill/>
                  <a:ln w="9525" cap="flat" cmpd="sng">
                    <a:solidFill>
                      <a:schemeClr val="dk2"/>
                    </a:solidFill>
                    <a:prstDash val="solid"/>
                    <a:round/>
                    <a:headEnd type="none" w="med" len="med"/>
                    <a:tailEnd type="none" w="med" len="med"/>
                  </a:ln>
                </p:spPr>
              </p:cxnSp>
              <p:cxnSp>
                <p:nvCxnSpPr>
                  <p:cNvPr id="58" name="Google Shape;75;p16">
                    <a:extLst>
                      <a:ext uri="{FF2B5EF4-FFF2-40B4-BE49-F238E27FC236}">
                        <a16:creationId xmlns:a16="http://schemas.microsoft.com/office/drawing/2014/main" id="{897CE5EC-D4D0-7436-76C5-72DA82E097F3}"/>
                      </a:ext>
                    </a:extLst>
                  </p:cNvPr>
                  <p:cNvCxnSpPr/>
                  <p:nvPr/>
                </p:nvCxnSpPr>
                <p:spPr>
                  <a:xfrm>
                    <a:off x="1998844" y="1215175"/>
                    <a:ext cx="19500" cy="464100"/>
                  </a:xfrm>
                  <a:prstGeom prst="straightConnector1">
                    <a:avLst/>
                  </a:prstGeom>
                  <a:noFill/>
                  <a:ln w="9525" cap="flat" cmpd="sng">
                    <a:solidFill>
                      <a:schemeClr val="dk2"/>
                    </a:solidFill>
                    <a:prstDash val="solid"/>
                    <a:round/>
                    <a:headEnd type="none" w="med" len="med"/>
                    <a:tailEnd type="none" w="med" len="med"/>
                  </a:ln>
                </p:spPr>
              </p:cxnSp>
              <p:cxnSp>
                <p:nvCxnSpPr>
                  <p:cNvPr id="59" name="Google Shape;76;p16">
                    <a:extLst>
                      <a:ext uri="{FF2B5EF4-FFF2-40B4-BE49-F238E27FC236}">
                        <a16:creationId xmlns:a16="http://schemas.microsoft.com/office/drawing/2014/main" id="{CAF42F2D-134F-95E9-9334-8F20F37A7774}"/>
                      </a:ext>
                    </a:extLst>
                  </p:cNvPr>
                  <p:cNvCxnSpPr/>
                  <p:nvPr/>
                </p:nvCxnSpPr>
                <p:spPr>
                  <a:xfrm>
                    <a:off x="2233267" y="1215175"/>
                    <a:ext cx="19500" cy="464100"/>
                  </a:xfrm>
                  <a:prstGeom prst="straightConnector1">
                    <a:avLst/>
                  </a:prstGeom>
                  <a:noFill/>
                  <a:ln w="9525" cap="flat" cmpd="sng">
                    <a:solidFill>
                      <a:schemeClr val="dk2"/>
                    </a:solidFill>
                    <a:prstDash val="solid"/>
                    <a:round/>
                    <a:headEnd type="none" w="med" len="med"/>
                    <a:tailEnd type="none" w="med" len="med"/>
                  </a:ln>
                </p:spPr>
              </p:cxnSp>
              <p:cxnSp>
                <p:nvCxnSpPr>
                  <p:cNvPr id="60" name="Google Shape;77;p16">
                    <a:extLst>
                      <a:ext uri="{FF2B5EF4-FFF2-40B4-BE49-F238E27FC236}">
                        <a16:creationId xmlns:a16="http://schemas.microsoft.com/office/drawing/2014/main" id="{E717A0D6-8423-71C4-70FE-61727E48B1EF}"/>
                      </a:ext>
                    </a:extLst>
                  </p:cNvPr>
                  <p:cNvCxnSpPr/>
                  <p:nvPr/>
                </p:nvCxnSpPr>
                <p:spPr>
                  <a:xfrm>
                    <a:off x="2467689" y="1215175"/>
                    <a:ext cx="19500" cy="464100"/>
                  </a:xfrm>
                  <a:prstGeom prst="straightConnector1">
                    <a:avLst/>
                  </a:prstGeom>
                  <a:noFill/>
                  <a:ln w="9525" cap="flat" cmpd="sng">
                    <a:solidFill>
                      <a:schemeClr val="dk2"/>
                    </a:solidFill>
                    <a:prstDash val="solid"/>
                    <a:round/>
                    <a:headEnd type="none" w="med" len="med"/>
                    <a:tailEnd type="none" w="med" len="med"/>
                  </a:ln>
                </p:spPr>
              </p:cxnSp>
              <p:cxnSp>
                <p:nvCxnSpPr>
                  <p:cNvPr id="61" name="Google Shape;78;p16">
                    <a:extLst>
                      <a:ext uri="{FF2B5EF4-FFF2-40B4-BE49-F238E27FC236}">
                        <a16:creationId xmlns:a16="http://schemas.microsoft.com/office/drawing/2014/main" id="{E7C8B046-0D70-57E4-5D5F-1CA98696DBA3}"/>
                      </a:ext>
                    </a:extLst>
                  </p:cNvPr>
                  <p:cNvCxnSpPr/>
                  <p:nvPr/>
                </p:nvCxnSpPr>
                <p:spPr>
                  <a:xfrm>
                    <a:off x="2702111" y="1215175"/>
                    <a:ext cx="19500" cy="464100"/>
                  </a:xfrm>
                  <a:prstGeom prst="straightConnector1">
                    <a:avLst/>
                  </a:prstGeom>
                  <a:noFill/>
                  <a:ln w="9525" cap="flat" cmpd="sng">
                    <a:solidFill>
                      <a:schemeClr val="dk2"/>
                    </a:solidFill>
                    <a:prstDash val="solid"/>
                    <a:round/>
                    <a:headEnd type="none" w="med" len="med"/>
                    <a:tailEnd type="none" w="med" len="med"/>
                  </a:ln>
                </p:spPr>
              </p:cxnSp>
            </p:grpSp>
            <p:grpSp>
              <p:nvGrpSpPr>
                <p:cNvPr id="43" name="Group 42">
                  <a:extLst>
                    <a:ext uri="{FF2B5EF4-FFF2-40B4-BE49-F238E27FC236}">
                      <a16:creationId xmlns:a16="http://schemas.microsoft.com/office/drawing/2014/main" id="{BFEE223B-B538-6594-99CC-183DF1E09561}"/>
                    </a:ext>
                  </a:extLst>
                </p:cNvPr>
                <p:cNvGrpSpPr/>
                <p:nvPr/>
              </p:nvGrpSpPr>
              <p:grpSpPr>
                <a:xfrm>
                  <a:off x="1301120" y="919283"/>
                  <a:ext cx="945073" cy="1418959"/>
                  <a:chOff x="3538847" y="969527"/>
                  <a:chExt cx="1702630" cy="1880415"/>
                </a:xfrm>
              </p:grpSpPr>
              <p:cxnSp>
                <p:nvCxnSpPr>
                  <p:cNvPr id="46" name="Google Shape;79;p16">
                    <a:extLst>
                      <a:ext uri="{FF2B5EF4-FFF2-40B4-BE49-F238E27FC236}">
                        <a16:creationId xmlns:a16="http://schemas.microsoft.com/office/drawing/2014/main" id="{F4787BCE-289F-C4B5-06A5-9BA128572E9A}"/>
                      </a:ext>
                    </a:extLst>
                  </p:cNvPr>
                  <p:cNvCxnSpPr>
                    <a:cxnSpLocks/>
                  </p:cNvCxnSpPr>
                  <p:nvPr/>
                </p:nvCxnSpPr>
                <p:spPr>
                  <a:xfrm>
                    <a:off x="3538847" y="1287037"/>
                    <a:ext cx="749262" cy="0"/>
                  </a:xfrm>
                  <a:prstGeom prst="straightConnector1">
                    <a:avLst/>
                  </a:prstGeom>
                  <a:noFill/>
                  <a:ln w="28575" cap="flat" cmpd="sng">
                    <a:solidFill>
                      <a:schemeClr val="dk2"/>
                    </a:solidFill>
                    <a:prstDash val="solid"/>
                    <a:round/>
                    <a:headEnd type="none" w="med" len="med"/>
                    <a:tailEnd type="triangle" w="med" len="med"/>
                  </a:ln>
                </p:spPr>
              </p:cxnSp>
              <p:sp>
                <p:nvSpPr>
                  <p:cNvPr id="47" name="Google Shape;81;p16">
                    <a:extLst>
                      <a:ext uri="{FF2B5EF4-FFF2-40B4-BE49-F238E27FC236}">
                        <a16:creationId xmlns:a16="http://schemas.microsoft.com/office/drawing/2014/main" id="{C8FA6ECF-BFAE-A448-7A7A-93ABF0A88C08}"/>
                      </a:ext>
                    </a:extLst>
                  </p:cNvPr>
                  <p:cNvSpPr/>
                  <p:nvPr/>
                </p:nvSpPr>
                <p:spPr>
                  <a:xfrm>
                    <a:off x="4512777" y="1457975"/>
                    <a:ext cx="728700" cy="435300"/>
                  </a:xfrm>
                  <a:prstGeom prst="triangle">
                    <a:avLst>
                      <a:gd name="adj" fmla="val 500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82;p16">
                    <a:extLst>
                      <a:ext uri="{FF2B5EF4-FFF2-40B4-BE49-F238E27FC236}">
                        <a16:creationId xmlns:a16="http://schemas.microsoft.com/office/drawing/2014/main" id="{CFADB5E7-285A-2136-27E8-2668DE4BEE9E}"/>
                      </a:ext>
                    </a:extLst>
                  </p:cNvPr>
                  <p:cNvCxnSpPr>
                    <a:cxnSpLocks/>
                    <a:stCxn id="47" idx="0"/>
                  </p:cNvCxnSpPr>
                  <p:nvPr/>
                </p:nvCxnSpPr>
                <p:spPr>
                  <a:xfrm flipV="1">
                    <a:off x="4877127" y="969527"/>
                    <a:ext cx="20454" cy="488448"/>
                  </a:xfrm>
                  <a:prstGeom prst="straightConnector1">
                    <a:avLst/>
                  </a:prstGeom>
                  <a:noFill/>
                  <a:ln w="9525" cap="flat" cmpd="sng">
                    <a:solidFill>
                      <a:schemeClr val="dk2"/>
                    </a:solidFill>
                    <a:prstDash val="solid"/>
                    <a:round/>
                    <a:headEnd type="none" w="med" len="med"/>
                    <a:tailEnd type="none" w="med" len="med"/>
                  </a:ln>
                </p:spPr>
              </p:cxnSp>
              <p:grpSp>
                <p:nvGrpSpPr>
                  <p:cNvPr id="49" name="Google Shape;83;p16">
                    <a:extLst>
                      <a:ext uri="{FF2B5EF4-FFF2-40B4-BE49-F238E27FC236}">
                        <a16:creationId xmlns:a16="http://schemas.microsoft.com/office/drawing/2014/main" id="{E191E916-A9D4-A834-B5C2-7168EDA9C64A}"/>
                      </a:ext>
                    </a:extLst>
                  </p:cNvPr>
                  <p:cNvGrpSpPr/>
                  <p:nvPr/>
                </p:nvGrpSpPr>
                <p:grpSpPr>
                  <a:xfrm>
                    <a:off x="4262160" y="1216563"/>
                    <a:ext cx="384561" cy="175055"/>
                    <a:chOff x="2954925" y="2083200"/>
                    <a:chExt cx="1982275" cy="687300"/>
                  </a:xfrm>
                </p:grpSpPr>
                <p:sp>
                  <p:nvSpPr>
                    <p:cNvPr id="54" name="Google Shape;84;p16">
                      <a:extLst>
                        <a:ext uri="{FF2B5EF4-FFF2-40B4-BE49-F238E27FC236}">
                          <a16:creationId xmlns:a16="http://schemas.microsoft.com/office/drawing/2014/main" id="{610F01BA-468D-0A2F-0B24-72A51E18BF63}"/>
                        </a:ext>
                      </a:extLst>
                    </p:cNvPr>
                    <p:cNvSpPr/>
                    <p:nvPr/>
                  </p:nvSpPr>
                  <p:spPr>
                    <a:xfrm flipH="1">
                      <a:off x="2954925" y="2083200"/>
                      <a:ext cx="753900" cy="687300"/>
                    </a:xfrm>
                    <a:prstGeom prst="flowChartDelay">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5;p16">
                      <a:extLst>
                        <a:ext uri="{FF2B5EF4-FFF2-40B4-BE49-F238E27FC236}">
                          <a16:creationId xmlns:a16="http://schemas.microsoft.com/office/drawing/2014/main" id="{37699D33-7B09-C275-FE63-27EB1E7DEFF2}"/>
                        </a:ext>
                      </a:extLst>
                    </p:cNvPr>
                    <p:cNvSpPr/>
                    <p:nvPr/>
                  </p:nvSpPr>
                  <p:spPr>
                    <a:xfrm>
                      <a:off x="4183300" y="2083200"/>
                      <a:ext cx="753900" cy="687300"/>
                    </a:xfrm>
                    <a:prstGeom prst="flowChartDelay">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0" name="Google Shape;86;p16">
                    <a:extLst>
                      <a:ext uri="{FF2B5EF4-FFF2-40B4-BE49-F238E27FC236}">
                        <a16:creationId xmlns:a16="http://schemas.microsoft.com/office/drawing/2014/main" id="{CF6DE332-73C0-8FC2-7989-4AFEC46B41BC}"/>
                      </a:ext>
                    </a:extLst>
                  </p:cNvPr>
                  <p:cNvCxnSpPr>
                    <a:stCxn id="55" idx="3"/>
                    <a:endCxn id="55" idx="3"/>
                  </p:cNvCxnSpPr>
                  <p:nvPr/>
                </p:nvCxnSpPr>
                <p:spPr>
                  <a:xfrm>
                    <a:off x="4646721" y="1304091"/>
                    <a:ext cx="0" cy="0"/>
                  </a:xfrm>
                  <a:prstGeom prst="straightConnector1">
                    <a:avLst/>
                  </a:prstGeom>
                  <a:noFill/>
                  <a:ln w="9525" cap="flat" cmpd="sng">
                    <a:solidFill>
                      <a:schemeClr val="dk2"/>
                    </a:solidFill>
                    <a:prstDash val="solid"/>
                    <a:round/>
                    <a:headEnd type="none" w="med" len="med"/>
                    <a:tailEnd type="none" w="med" len="med"/>
                  </a:ln>
                </p:spPr>
              </p:cxnSp>
              <p:cxnSp>
                <p:nvCxnSpPr>
                  <p:cNvPr id="51" name="Google Shape;87;p16">
                    <a:extLst>
                      <a:ext uri="{FF2B5EF4-FFF2-40B4-BE49-F238E27FC236}">
                        <a16:creationId xmlns:a16="http://schemas.microsoft.com/office/drawing/2014/main" id="{64BC1554-6CA8-269B-0445-09DAE50B1846}"/>
                      </a:ext>
                    </a:extLst>
                  </p:cNvPr>
                  <p:cNvCxnSpPr>
                    <a:stCxn id="55" idx="3"/>
                    <a:endCxn id="55" idx="3"/>
                  </p:cNvCxnSpPr>
                  <p:nvPr/>
                </p:nvCxnSpPr>
                <p:spPr>
                  <a:xfrm>
                    <a:off x="4646721" y="1304091"/>
                    <a:ext cx="0" cy="0"/>
                  </a:xfrm>
                  <a:prstGeom prst="straightConnector1">
                    <a:avLst/>
                  </a:prstGeom>
                  <a:noFill/>
                  <a:ln w="9525" cap="flat" cmpd="sng">
                    <a:solidFill>
                      <a:schemeClr val="dk2"/>
                    </a:solidFill>
                    <a:prstDash val="solid"/>
                    <a:round/>
                    <a:headEnd type="none" w="med" len="med"/>
                    <a:tailEnd type="none" w="med" len="med"/>
                  </a:ln>
                </p:spPr>
              </p:cxnSp>
              <p:cxnSp>
                <p:nvCxnSpPr>
                  <p:cNvPr id="52" name="Google Shape;88;p16">
                    <a:extLst>
                      <a:ext uri="{FF2B5EF4-FFF2-40B4-BE49-F238E27FC236}">
                        <a16:creationId xmlns:a16="http://schemas.microsoft.com/office/drawing/2014/main" id="{02D4BD8D-E845-ADD4-CF06-F3DBBC583131}"/>
                      </a:ext>
                    </a:extLst>
                  </p:cNvPr>
                  <p:cNvCxnSpPr>
                    <a:stCxn id="55" idx="3"/>
                  </p:cNvCxnSpPr>
                  <p:nvPr/>
                </p:nvCxnSpPr>
                <p:spPr>
                  <a:xfrm>
                    <a:off x="4646721" y="1304091"/>
                    <a:ext cx="228300" cy="6000"/>
                  </a:xfrm>
                  <a:prstGeom prst="straightConnector1">
                    <a:avLst/>
                  </a:prstGeom>
                  <a:noFill/>
                  <a:ln w="9525" cap="flat" cmpd="sng">
                    <a:solidFill>
                      <a:schemeClr val="dk2"/>
                    </a:solidFill>
                    <a:prstDash val="solid"/>
                    <a:round/>
                    <a:headEnd type="none" w="med" len="med"/>
                    <a:tailEnd type="none" w="med" len="med"/>
                  </a:ln>
                </p:spPr>
              </p:cxnSp>
              <p:cxnSp>
                <p:nvCxnSpPr>
                  <p:cNvPr id="53" name="Google Shape;98;p16">
                    <a:extLst>
                      <a:ext uri="{FF2B5EF4-FFF2-40B4-BE49-F238E27FC236}">
                        <a16:creationId xmlns:a16="http://schemas.microsoft.com/office/drawing/2014/main" id="{8A5751BF-DEA9-1192-689B-3CF701DB099E}"/>
                      </a:ext>
                    </a:extLst>
                  </p:cNvPr>
                  <p:cNvCxnSpPr>
                    <a:cxnSpLocks/>
                    <a:stCxn id="47" idx="3"/>
                  </p:cNvCxnSpPr>
                  <p:nvPr/>
                </p:nvCxnSpPr>
                <p:spPr>
                  <a:xfrm>
                    <a:off x="4877128" y="1893275"/>
                    <a:ext cx="0" cy="956667"/>
                  </a:xfrm>
                  <a:prstGeom prst="straightConnector1">
                    <a:avLst/>
                  </a:prstGeom>
                  <a:noFill/>
                  <a:ln w="9525" cap="flat" cmpd="sng">
                    <a:solidFill>
                      <a:schemeClr val="dk2"/>
                    </a:solidFill>
                    <a:prstDash val="solid"/>
                    <a:round/>
                    <a:headEnd type="none" w="med" len="med"/>
                    <a:tailEnd type="triangle" w="lg" len="lg"/>
                  </a:ln>
                </p:spPr>
              </p:cxnSp>
            </p:grpSp>
            <p:sp>
              <p:nvSpPr>
                <p:cNvPr id="44" name="TextBox 43">
                  <a:extLst>
                    <a:ext uri="{FF2B5EF4-FFF2-40B4-BE49-F238E27FC236}">
                      <a16:creationId xmlns:a16="http://schemas.microsoft.com/office/drawing/2014/main" id="{CD3ACCF9-2FEA-24C7-860F-C0186F745410}"/>
                    </a:ext>
                  </a:extLst>
                </p:cNvPr>
                <p:cNvSpPr txBox="1"/>
                <p:nvPr/>
              </p:nvSpPr>
              <p:spPr>
                <a:xfrm>
                  <a:off x="549894" y="709376"/>
                  <a:ext cx="826991" cy="369332"/>
                </a:xfrm>
                <a:prstGeom prst="rect">
                  <a:avLst/>
                </a:prstGeom>
                <a:noFill/>
              </p:spPr>
              <p:txBody>
                <a:bodyPr wrap="square" rtlCol="0">
                  <a:spAutoFit/>
                </a:bodyPr>
                <a:lstStyle/>
                <a:p>
                  <a:r>
                    <a:rPr lang="en-US" b="1" dirty="0"/>
                    <a:t>Tone</a:t>
                  </a:r>
                </a:p>
              </p:txBody>
            </p:sp>
            <p:sp>
              <p:nvSpPr>
                <p:cNvPr id="45" name="Oval 44">
                  <a:extLst>
                    <a:ext uri="{FF2B5EF4-FFF2-40B4-BE49-F238E27FC236}">
                      <a16:creationId xmlns:a16="http://schemas.microsoft.com/office/drawing/2014/main" id="{0B63AD50-CD31-BF56-C8B1-EAC570D48A6E}"/>
                    </a:ext>
                  </a:extLst>
                </p:cNvPr>
                <p:cNvSpPr/>
                <p:nvPr/>
              </p:nvSpPr>
              <p:spPr>
                <a:xfrm>
                  <a:off x="1544627" y="672367"/>
                  <a:ext cx="892317" cy="1187473"/>
                </a:xfrm>
                <a:prstGeom prst="ellipse">
                  <a:avLst/>
                </a:prstGeom>
                <a:noFill/>
                <a:ln>
                  <a:gradFill>
                    <a:gsLst>
                      <a:gs pos="0">
                        <a:schemeClr val="accent1">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TextBox 37">
                <a:extLst>
                  <a:ext uri="{FF2B5EF4-FFF2-40B4-BE49-F238E27FC236}">
                    <a16:creationId xmlns:a16="http://schemas.microsoft.com/office/drawing/2014/main" id="{42782290-40E6-F69E-32D6-BCA5B2272F99}"/>
                  </a:ext>
                </a:extLst>
              </p:cNvPr>
              <p:cNvSpPr txBox="1"/>
              <p:nvPr/>
            </p:nvSpPr>
            <p:spPr>
              <a:xfrm>
                <a:off x="7032172" y="1432084"/>
                <a:ext cx="953085" cy="369332"/>
              </a:xfrm>
              <a:prstGeom prst="rect">
                <a:avLst/>
              </a:prstGeom>
              <a:noFill/>
            </p:spPr>
            <p:txBody>
              <a:bodyPr wrap="square" rtlCol="0">
                <a:spAutoFit/>
              </a:bodyPr>
              <a:lstStyle/>
              <a:p>
                <a:r>
                  <a:rPr lang="en-US" b="1" dirty="0"/>
                  <a:t>Neuron</a:t>
                </a:r>
              </a:p>
            </p:txBody>
          </p:sp>
          <p:cxnSp>
            <p:nvCxnSpPr>
              <p:cNvPr id="39" name="Straight Arrow Connector 38">
                <a:extLst>
                  <a:ext uri="{FF2B5EF4-FFF2-40B4-BE49-F238E27FC236}">
                    <a16:creationId xmlns:a16="http://schemas.microsoft.com/office/drawing/2014/main" id="{20DA610F-1D28-108B-112B-079824AB9406}"/>
                  </a:ext>
                </a:extLst>
              </p:cNvPr>
              <p:cNvCxnSpPr>
                <a:cxnSpLocks/>
              </p:cNvCxnSpPr>
              <p:nvPr/>
            </p:nvCxnSpPr>
            <p:spPr>
              <a:xfrm flipV="1">
                <a:off x="7659441" y="1335744"/>
                <a:ext cx="287993" cy="238792"/>
              </a:xfrm>
              <a:prstGeom prst="straightConnector1">
                <a:avLst/>
              </a:prstGeom>
              <a:ln w="3175">
                <a:solidFill>
                  <a:schemeClr val="accent1"/>
                </a:solidFill>
                <a:prstDash val="dashDot"/>
                <a:headEnd type="none" w="lg" len="lg"/>
                <a:tailEnd type="stealth" w="sm" len="lg"/>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889661B3-99CF-9F79-B802-C65A5BA27DBE}"/>
                  </a:ext>
                </a:extLst>
              </p:cNvPr>
              <p:cNvSpPr txBox="1"/>
              <p:nvPr/>
            </p:nvSpPr>
            <p:spPr>
              <a:xfrm>
                <a:off x="6899757" y="1019592"/>
                <a:ext cx="953085" cy="307777"/>
              </a:xfrm>
              <a:prstGeom prst="rect">
                <a:avLst/>
              </a:prstGeom>
              <a:noFill/>
            </p:spPr>
            <p:txBody>
              <a:bodyPr wrap="square" rtlCol="0">
                <a:spAutoFit/>
              </a:bodyPr>
              <a:lstStyle/>
              <a:p>
                <a:r>
                  <a:rPr lang="en-US" sz="1400" b="1" dirty="0">
                    <a:solidFill>
                      <a:srgbClr val="0070C0"/>
                    </a:solidFill>
                  </a:rPr>
                  <a:t>Synapse</a:t>
                </a:r>
              </a:p>
            </p:txBody>
          </p:sp>
          <p:cxnSp>
            <p:nvCxnSpPr>
              <p:cNvPr id="41" name="Straight Arrow Connector 40">
                <a:extLst>
                  <a:ext uri="{FF2B5EF4-FFF2-40B4-BE49-F238E27FC236}">
                    <a16:creationId xmlns:a16="http://schemas.microsoft.com/office/drawing/2014/main" id="{9E741816-A4E7-D1F0-7781-49C806328D7B}"/>
                  </a:ext>
                </a:extLst>
              </p:cNvPr>
              <p:cNvCxnSpPr>
                <a:cxnSpLocks/>
              </p:cNvCxnSpPr>
              <p:nvPr/>
            </p:nvCxnSpPr>
            <p:spPr>
              <a:xfrm flipV="1">
                <a:off x="7527026" y="940677"/>
                <a:ext cx="313837" cy="221367"/>
              </a:xfrm>
              <a:prstGeom prst="straightConnector1">
                <a:avLst/>
              </a:prstGeom>
              <a:ln w="3175">
                <a:solidFill>
                  <a:schemeClr val="accent1"/>
                </a:solidFill>
                <a:prstDash val="dashDot"/>
                <a:headEnd type="none" w="lg" len="lg"/>
                <a:tailEnd type="stealth" w="sm" len="lg"/>
              </a:ln>
            </p:spPr>
            <p:style>
              <a:lnRef idx="1">
                <a:schemeClr val="accent1"/>
              </a:lnRef>
              <a:fillRef idx="0">
                <a:schemeClr val="accent1"/>
              </a:fillRef>
              <a:effectRef idx="0">
                <a:schemeClr val="accent1"/>
              </a:effectRef>
              <a:fontRef idx="minor">
                <a:schemeClr val="tx1"/>
              </a:fontRef>
            </p:style>
          </p:cxnSp>
        </p:grpSp>
        <p:pic>
          <p:nvPicPr>
            <p:cNvPr id="35" name="Graphic 34" descr="Lightning bolt with solid fill">
              <a:extLst>
                <a:ext uri="{FF2B5EF4-FFF2-40B4-BE49-F238E27FC236}">
                  <a16:creationId xmlns:a16="http://schemas.microsoft.com/office/drawing/2014/main" id="{9562769C-5364-8212-D9E4-E2D39818FB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3583317">
              <a:off x="8272432" y="253587"/>
              <a:ext cx="391402" cy="624302"/>
            </a:xfrm>
            <a:prstGeom prst="rect">
              <a:avLst/>
            </a:prstGeom>
          </p:spPr>
        </p:pic>
        <p:sp>
          <p:nvSpPr>
            <p:cNvPr id="36" name="TextBox 35">
              <a:extLst>
                <a:ext uri="{FF2B5EF4-FFF2-40B4-BE49-F238E27FC236}">
                  <a16:creationId xmlns:a16="http://schemas.microsoft.com/office/drawing/2014/main" id="{843D217B-3F40-011B-A18F-EF1C30C50C26}"/>
                </a:ext>
              </a:extLst>
            </p:cNvPr>
            <p:cNvSpPr txBox="1"/>
            <p:nvPr/>
          </p:nvSpPr>
          <p:spPr>
            <a:xfrm>
              <a:off x="8565894" y="484944"/>
              <a:ext cx="733511" cy="338554"/>
            </a:xfrm>
            <a:prstGeom prst="rect">
              <a:avLst/>
            </a:prstGeom>
            <a:noFill/>
          </p:spPr>
          <p:txBody>
            <a:bodyPr wrap="square" rtlCol="0">
              <a:spAutoFit/>
            </a:bodyPr>
            <a:lstStyle/>
            <a:p>
              <a:r>
                <a:rPr lang="en-US" sz="1600" b="1" dirty="0"/>
                <a:t>Shock</a:t>
              </a:r>
            </a:p>
          </p:txBody>
        </p:sp>
      </p:grpSp>
    </p:spTree>
    <p:extLst>
      <p:ext uri="{BB962C8B-B14F-4D97-AF65-F5344CB8AC3E}">
        <p14:creationId xmlns:p14="http://schemas.microsoft.com/office/powerpoint/2010/main" val="1128576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2FD5547E-9696-50DD-ACA0-5B3C392A1D17}"/>
              </a:ext>
            </a:extLst>
          </p:cNvPr>
          <p:cNvSpPr txBox="1"/>
          <p:nvPr/>
        </p:nvSpPr>
        <p:spPr>
          <a:xfrm>
            <a:off x="303249" y="227350"/>
            <a:ext cx="8681358" cy="369332"/>
          </a:xfrm>
          <a:prstGeom prst="rect">
            <a:avLst/>
          </a:prstGeom>
          <a:noFill/>
          <a:ln>
            <a:noFill/>
          </a:ln>
        </p:spPr>
        <p:txBody>
          <a:bodyPr wrap="square" rtlCol="0">
            <a:spAutoFit/>
          </a:bodyPr>
          <a:lstStyle/>
          <a:p>
            <a:pPr algn="ctr"/>
            <a:r>
              <a:rPr lang="en-US" sz="1800" b="1" dirty="0">
                <a:highlight>
                  <a:srgbClr val="FFFF00"/>
                </a:highlight>
              </a:rPr>
              <a:t>How do tone and shock cause plasticity in amygdala?....contd.</a:t>
            </a:r>
            <a:endParaRPr lang="en-US" sz="1800" b="1" dirty="0">
              <a:highlight>
                <a:srgbClr val="FF00FF"/>
              </a:highlight>
            </a:endParaRPr>
          </a:p>
        </p:txBody>
      </p:sp>
      <p:sp>
        <p:nvSpPr>
          <p:cNvPr id="4" name="TextBox 3">
            <a:extLst>
              <a:ext uri="{FF2B5EF4-FFF2-40B4-BE49-F238E27FC236}">
                <a16:creationId xmlns:a16="http://schemas.microsoft.com/office/drawing/2014/main" id="{5F1665EB-904E-1BDE-9975-FD4090C2110E}"/>
              </a:ext>
            </a:extLst>
          </p:cNvPr>
          <p:cNvSpPr txBox="1"/>
          <p:nvPr/>
        </p:nvSpPr>
        <p:spPr>
          <a:xfrm>
            <a:off x="122841" y="711122"/>
            <a:ext cx="8681359" cy="800219"/>
          </a:xfrm>
          <a:prstGeom prst="rect">
            <a:avLst/>
          </a:prstGeom>
          <a:noFill/>
        </p:spPr>
        <p:txBody>
          <a:bodyPr wrap="square" rtlCol="0">
            <a:spAutoFit/>
          </a:bodyPr>
          <a:lstStyle/>
          <a:p>
            <a:pPr>
              <a:buFont typeface="Arial" panose="020B0604020202020204" pitchFamily="34" charset="0"/>
              <a:buChar char="•"/>
              <a:tabLst>
                <a:tab pos="169069" algn="l"/>
              </a:tabLst>
            </a:pPr>
            <a:r>
              <a:rPr lang="en-US" sz="1800" b="1" dirty="0"/>
              <a:t> 	</a:t>
            </a:r>
            <a:r>
              <a:rPr lang="en-US" b="1" dirty="0"/>
              <a:t>Now consider tone and shock pathways as shown in slide 1 using the </a:t>
            </a:r>
            <a:r>
              <a:rPr lang="en-US" b="1" dirty="0" err="1"/>
              <a:t>Colab</a:t>
            </a:r>
            <a:r>
              <a:rPr lang="en-US" b="1" dirty="0"/>
              <a:t> D1.2.ipynb. Try various combinations of parameters to explore how to grow the tone-PN strength…and learn about Hebbian plasticity rule!</a:t>
            </a:r>
          </a:p>
        </p:txBody>
      </p:sp>
      <p:sp>
        <p:nvSpPr>
          <p:cNvPr id="6" name="TextBox 5">
            <a:extLst>
              <a:ext uri="{FF2B5EF4-FFF2-40B4-BE49-F238E27FC236}">
                <a16:creationId xmlns:a16="http://schemas.microsoft.com/office/drawing/2014/main" id="{99D0AF0B-E080-8E64-02B5-2068BF213485}"/>
              </a:ext>
            </a:extLst>
          </p:cNvPr>
          <p:cNvSpPr txBox="1"/>
          <p:nvPr/>
        </p:nvSpPr>
        <p:spPr>
          <a:xfrm>
            <a:off x="122841" y="1579615"/>
            <a:ext cx="8861766" cy="2662267"/>
          </a:xfrm>
          <a:prstGeom prst="rect">
            <a:avLst/>
          </a:prstGeom>
          <a:noFill/>
        </p:spPr>
        <p:txBody>
          <a:bodyPr wrap="square" rtlCol="0">
            <a:spAutoFit/>
          </a:bodyPr>
          <a:lstStyle/>
          <a:p>
            <a:pPr>
              <a:buAutoNum type="arabicPeriod"/>
              <a:tabLst>
                <a:tab pos="227013" algn="l"/>
              </a:tabLst>
            </a:pPr>
            <a:r>
              <a:rPr lang="en-US" dirty="0"/>
              <a:t> 	Load the code titled “D1.2.ipynb” to the </a:t>
            </a:r>
            <a:r>
              <a:rPr lang="en-US" dirty="0" err="1"/>
              <a:t>Colab</a:t>
            </a:r>
            <a:r>
              <a:rPr lang="en-US" dirty="0"/>
              <a:t> site, research.google.com and do ‘Run All’ as usual.  Write down on a separate sheet the plots you see and what they mean. Explain each plot, particularly the one of tone-strength vs time.</a:t>
            </a:r>
          </a:p>
          <a:p>
            <a:pPr>
              <a:buAutoNum type="arabicPeriod"/>
              <a:tabLst>
                <a:tab pos="227013" algn="l"/>
              </a:tabLst>
            </a:pPr>
            <a:endParaRPr lang="en-US" sz="600" dirty="0"/>
          </a:p>
          <a:p>
            <a:pPr>
              <a:buFont typeface="Arial"/>
              <a:buAutoNum type="arabicPeriod"/>
              <a:tabLst>
                <a:tab pos="227013" algn="l"/>
              </a:tabLst>
            </a:pPr>
            <a:r>
              <a:rPr lang="en-US" dirty="0"/>
              <a:t> 	Start with default values – tone/shock frequency at 3/5 Hz, shock start time=250. Note the tone and shock do not occur at the same time. Then explain the trends in the plots you see. You will notice that it spikes with every shock, but not tone. Why is that? Write down the reason in your notebook.</a:t>
            </a:r>
          </a:p>
          <a:p>
            <a:pPr>
              <a:buFont typeface="Arial"/>
              <a:buAutoNum type="arabicPeriod"/>
              <a:tabLst>
                <a:tab pos="227013" algn="l"/>
              </a:tabLst>
            </a:pPr>
            <a:endParaRPr lang="en-US" dirty="0"/>
          </a:p>
          <a:p>
            <a:pPr>
              <a:buFont typeface="Arial"/>
              <a:buAutoNum type="arabicPeriod"/>
              <a:tabLst>
                <a:tab pos="227013" algn="l"/>
              </a:tabLst>
            </a:pPr>
            <a:r>
              <a:rPr lang="en-US" dirty="0"/>
              <a:t> YOUR CHALLENGE – You try to adjust the relevant parameters (two frequencies and shock start time) so that the tone by itself can make the neuron fire (without the shock). Note that you can change the parameter values either using the slider or you can type into the box. If you type directly into the box, make sure you press ‘Enter’.</a:t>
            </a:r>
          </a:p>
          <a:p>
            <a:pPr>
              <a:buAutoNum type="arabicPeriod"/>
              <a:tabLst>
                <a:tab pos="227013" algn="l"/>
              </a:tabLst>
            </a:pPr>
            <a:endParaRPr lang="en-US" sz="700" dirty="0"/>
          </a:p>
        </p:txBody>
      </p:sp>
      <p:sp>
        <p:nvSpPr>
          <p:cNvPr id="7" name="Slide Number Placeholder 6">
            <a:extLst>
              <a:ext uri="{FF2B5EF4-FFF2-40B4-BE49-F238E27FC236}">
                <a16:creationId xmlns:a16="http://schemas.microsoft.com/office/drawing/2014/main" id="{39164C53-9E78-FB0E-C7FF-2DD202EA02F5}"/>
              </a:ext>
            </a:extLst>
          </p:cNvPr>
          <p:cNvSpPr>
            <a:spLocks noGrp="1"/>
          </p:cNvSpPr>
          <p:nvPr>
            <p:ph type="sldNum" sz="quarter" idx="12"/>
          </p:nvPr>
        </p:nvSpPr>
        <p:spPr/>
        <p:txBody>
          <a:bodyPr/>
          <a:lstStyle/>
          <a:p>
            <a:fld id="{B39E0CE9-7598-4743-BB0C-172DE8B6EDE1}" type="slidenum">
              <a:rPr lang="en-US" smtClean="0"/>
              <a:pPr/>
              <a:t>8</a:t>
            </a:fld>
            <a:endParaRPr lang="en-US"/>
          </a:p>
        </p:txBody>
      </p:sp>
    </p:spTree>
    <p:extLst>
      <p:ext uri="{BB962C8B-B14F-4D97-AF65-F5344CB8AC3E}">
        <p14:creationId xmlns:p14="http://schemas.microsoft.com/office/powerpoint/2010/main" val="86766846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3265</TotalTime>
  <Words>1531</Words>
  <Application>Microsoft Macintosh PowerPoint</Application>
  <PresentationFormat>On-screen Show (16:9)</PresentationFormat>
  <Paragraphs>92</Paragraphs>
  <Slides>12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Glickert, Greg (MU-Student)</cp:lastModifiedBy>
  <cp:revision>23</cp:revision>
  <dcterms:modified xsi:type="dcterms:W3CDTF">2024-01-29T20:47:55Z</dcterms:modified>
</cp:coreProperties>
</file>