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8"/>
    <p:restoredTop sz="94608"/>
  </p:normalViewPr>
  <p:slideViewPr>
    <p:cSldViewPr snapToGrid="0" snapToObjects="1">
      <p:cViewPr varScale="1">
        <p:scale>
          <a:sx n="66" d="100"/>
          <a:sy n="66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705C-93E2-7B45-A18A-24FBD3CE9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002B-6676-EA4C-8442-16257662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CBD2-9055-AE4C-8140-C38E99F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BB2-12F7-714E-BF3B-16AAC64C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B56D-5865-E24F-A04A-5A6A886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BCE9-0FE3-DD4C-860B-1F1278DE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D124-C4D8-8848-BE08-85DEDA7D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BD56-0AC1-1948-9F5A-80F61C15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8075-355D-4B4A-B639-81686AC2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A97C-0DCB-8B42-919D-CD4077E3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5BCB1-3189-1642-9AFF-60AA5C592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2C1E4-98CC-1E4C-A6DA-463A43B0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F62A-FE9A-FB4D-B71A-F787CF3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21E4-6E33-A048-9086-9639F808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D2B4-2640-AA4E-A4D7-6B40D7A1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F689-5BB8-BB44-8CA0-4B468C3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5F71-38AE-244F-AB95-94FBA137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1268-ACF5-C942-8355-62F1640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FE35-C95D-2747-B394-D334564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C772-8AF5-044A-A0BE-42F14895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3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C624-BB91-3541-8E89-65F0C7D9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031D-99EC-A84C-951E-1CA4021F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5E06-7690-A04D-87B9-E2AE28DE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CD8D-4456-BC4F-ABF3-1C482CF8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3422-2993-CE47-9C53-FE5B6374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1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DF5-B5D1-7C46-958B-DAE7494B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0A2-9EED-1F4E-A34B-D70B132F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4E08-3AE8-684C-835C-051909DA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1D54-A49C-C14D-80EB-C10D5179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B208-7889-1E45-A080-2774A883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2767-5A7C-6A45-B384-D2D4BCE7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4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EBB-04CE-F34B-94CD-519C225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D776-03A9-9B47-9B60-93369A40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0C6-9BE6-F249-B9DA-C99D91547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53050-FAEE-A24E-8C7D-8A7705612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2ED1A-ABCF-1643-B3E1-971BCAAF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3A89D-1F2E-ED44-A24F-704DCD6B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C80D3-84D2-2B4E-8312-22190AA3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33E9E-1344-ED4B-AE95-56EF33F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FC1-85EF-0F4B-88A8-43F3DCF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4761C-D001-E74B-8B0F-535D034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ACEB8-C75B-F742-BF92-31548C23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7BDC0-6029-F345-986E-2274C53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4AB9C-F8C5-0749-8C56-4596E5A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C32CF-E5AB-7F4A-B99B-FBD75C3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A6CCF-4DE5-5346-8A08-CC7E869F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266A-FFEC-CB49-9A6A-AC712BE5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8D6D-19EF-8845-9103-79C37A9B2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1B9CA-79FF-464D-8DF3-98BB7034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B0AA-9A4E-CB43-8D28-75D74A13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C0CDD-527A-9343-AEAA-9D2DD7E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AF2F-A82C-5F40-8FD3-7A30203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974A-A6B8-3B45-BAA0-806EEAC9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B42D2-CC1A-974F-9BF2-585DB252E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69CA-C503-2A4D-A6DB-3A9D1B73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1635-75C9-664B-B939-50088402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6A42D-DD0D-5746-A193-A4A01C77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0B018-F618-FF42-834B-8CEB6C2B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7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CA2DC-BB57-1E43-B5AA-5CCE57AA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A04F-005A-B546-A223-15C23B63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8F95-DD06-EF46-BCD6-7FD19C16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3F22-AA44-BD4C-9E66-E2439D6BB486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0784-2694-4D45-909B-802DFB09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CF53-074C-6F41-82DD-FAEA7BA7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6C83-183D-4242-A676-21CEE7E15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910F1D43-39B1-E342-918C-D6838DF48372}"/>
              </a:ext>
            </a:extLst>
          </p:cNvPr>
          <p:cNvGrpSpPr/>
          <p:nvPr/>
        </p:nvGrpSpPr>
        <p:grpSpPr>
          <a:xfrm>
            <a:off x="363611" y="454845"/>
            <a:ext cx="3608619" cy="3600000"/>
            <a:chOff x="1094704" y="837127"/>
            <a:chExt cx="3608619" cy="360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1E8AFE-F0E2-1047-8545-03086CB23F4E}"/>
                </a:ext>
              </a:extLst>
            </p:cNvPr>
            <p:cNvGrpSpPr/>
            <p:nvPr/>
          </p:nvGrpSpPr>
          <p:grpSpPr>
            <a:xfrm>
              <a:off x="1094704" y="837127"/>
              <a:ext cx="3608619" cy="3600000"/>
              <a:chOff x="1970467" y="1004552"/>
              <a:chExt cx="3608619" cy="36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7FFD2F-CE29-8147-8C88-8A4538684080}"/>
                  </a:ext>
                </a:extLst>
              </p:cNvPr>
              <p:cNvSpPr/>
              <p:nvPr/>
            </p:nvSpPr>
            <p:spPr>
              <a:xfrm>
                <a:off x="1970467" y="1004552"/>
                <a:ext cx="360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2FDEB0-B795-5448-97DA-23F6F97C87E0}"/>
                  </a:ext>
                </a:extLst>
              </p:cNvPr>
              <p:cNvSpPr/>
              <p:nvPr/>
            </p:nvSpPr>
            <p:spPr>
              <a:xfrm>
                <a:off x="197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FA50CD-612C-D04F-B3C4-E54947A6D3CE}"/>
                  </a:ext>
                </a:extLst>
              </p:cNvPr>
              <p:cNvSpPr/>
              <p:nvPr/>
            </p:nvSpPr>
            <p:spPr>
              <a:xfrm>
                <a:off x="233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BB90ED-04AA-104A-8853-FC7B1683646A}"/>
                  </a:ext>
                </a:extLst>
              </p:cNvPr>
              <p:cNvSpPr/>
              <p:nvPr/>
            </p:nvSpPr>
            <p:spPr>
              <a:xfrm>
                <a:off x="269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2B805A-8177-BA4F-B447-A18B47B77FD5}"/>
                  </a:ext>
                </a:extLst>
              </p:cNvPr>
              <p:cNvSpPr/>
              <p:nvPr/>
            </p:nvSpPr>
            <p:spPr>
              <a:xfrm>
                <a:off x="305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7D2BB-D2A2-1746-BAF7-7C834E68A067}"/>
                  </a:ext>
                </a:extLst>
              </p:cNvPr>
              <p:cNvSpPr/>
              <p:nvPr/>
            </p:nvSpPr>
            <p:spPr>
              <a:xfrm>
                <a:off x="341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6D759B6-5C21-E94E-9900-99499FA19AF5}"/>
                  </a:ext>
                </a:extLst>
              </p:cNvPr>
              <p:cNvSpPr/>
              <p:nvPr/>
            </p:nvSpPr>
            <p:spPr>
              <a:xfrm>
                <a:off x="377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FE6586-A71D-9748-8CDA-2EAC3537B96F}"/>
                  </a:ext>
                </a:extLst>
              </p:cNvPr>
              <p:cNvSpPr/>
              <p:nvPr/>
            </p:nvSpPr>
            <p:spPr>
              <a:xfrm>
                <a:off x="413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54EDE6-53FA-7648-BF36-D7F953815E2E}"/>
                  </a:ext>
                </a:extLst>
              </p:cNvPr>
              <p:cNvSpPr/>
              <p:nvPr/>
            </p:nvSpPr>
            <p:spPr>
              <a:xfrm>
                <a:off x="449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270E2D-58B9-C348-9404-1A68A91671EF}"/>
                  </a:ext>
                </a:extLst>
              </p:cNvPr>
              <p:cNvSpPr/>
              <p:nvPr/>
            </p:nvSpPr>
            <p:spPr>
              <a:xfrm>
                <a:off x="4850467" y="1004552"/>
                <a:ext cx="360000" cy="36000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F146B0-9E4C-3E4E-8B9E-25F3E0BA79EF}"/>
                  </a:ext>
                </a:extLst>
              </p:cNvPr>
              <p:cNvSpPr/>
              <p:nvPr/>
            </p:nvSpPr>
            <p:spPr>
              <a:xfrm>
                <a:off x="1970467" y="424455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4164DB-B15C-754E-A72B-72A84A1D33C8}"/>
                  </a:ext>
                </a:extLst>
              </p:cNvPr>
              <p:cNvSpPr/>
              <p:nvPr/>
            </p:nvSpPr>
            <p:spPr>
              <a:xfrm>
                <a:off x="1970467" y="388455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3640F0-70CF-444D-9265-24339FD76B61}"/>
                  </a:ext>
                </a:extLst>
              </p:cNvPr>
              <p:cNvSpPr/>
              <p:nvPr/>
            </p:nvSpPr>
            <p:spPr>
              <a:xfrm>
                <a:off x="1970467" y="352455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F24E8F-6834-2345-87BE-9A5CE8DEA4BD}"/>
                  </a:ext>
                </a:extLst>
              </p:cNvPr>
              <p:cNvSpPr/>
              <p:nvPr/>
            </p:nvSpPr>
            <p:spPr>
              <a:xfrm>
                <a:off x="1970467" y="3164552"/>
                <a:ext cx="3608619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E0252E-F007-7F42-9BA0-EB4FF22D7A5E}"/>
                  </a:ext>
                </a:extLst>
              </p:cNvPr>
              <p:cNvSpPr/>
              <p:nvPr/>
            </p:nvSpPr>
            <p:spPr>
              <a:xfrm>
                <a:off x="1970467" y="280455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ADAD3B-5663-F34D-811F-A1DF501B3239}"/>
                  </a:ext>
                </a:extLst>
              </p:cNvPr>
              <p:cNvSpPr/>
              <p:nvPr/>
            </p:nvSpPr>
            <p:spPr>
              <a:xfrm>
                <a:off x="1970467" y="2441205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1EA59A-E025-E545-8760-3506FBD18810}"/>
                  </a:ext>
                </a:extLst>
              </p:cNvPr>
              <p:cNvSpPr/>
              <p:nvPr/>
            </p:nvSpPr>
            <p:spPr>
              <a:xfrm>
                <a:off x="1974728" y="2090737"/>
                <a:ext cx="359574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FE7292-A510-BD42-9A4A-DA02B2ED1E80}"/>
                  </a:ext>
                </a:extLst>
              </p:cNvPr>
              <p:cNvSpPr/>
              <p:nvPr/>
            </p:nvSpPr>
            <p:spPr>
              <a:xfrm>
                <a:off x="1970467" y="173099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F681D7-A44A-2C4F-A6B0-ED993FE2971A}"/>
                  </a:ext>
                </a:extLst>
              </p:cNvPr>
              <p:cNvSpPr/>
              <p:nvPr/>
            </p:nvSpPr>
            <p:spPr>
              <a:xfrm>
                <a:off x="1970467" y="1370992"/>
                <a:ext cx="360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5BEC088-F9E5-034B-93AA-F30C6F4BEC46}"/>
                </a:ext>
              </a:extLst>
            </p:cNvPr>
            <p:cNvGrpSpPr/>
            <p:nvPr/>
          </p:nvGrpSpPr>
          <p:grpSpPr>
            <a:xfrm>
              <a:off x="1272574" y="1017126"/>
              <a:ext cx="3244260" cy="3249534"/>
              <a:chOff x="1272574" y="1017126"/>
              <a:chExt cx="3244260" cy="324953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676DF03-74A8-EA42-AE63-F9B3F8E2A38D}"/>
                  </a:ext>
                </a:extLst>
              </p:cNvPr>
              <p:cNvGrpSpPr/>
              <p:nvPr/>
            </p:nvGrpSpPr>
            <p:grpSpPr>
              <a:xfrm>
                <a:off x="1273639" y="2821893"/>
                <a:ext cx="3243195" cy="1444767"/>
                <a:chOff x="1273639" y="2821893"/>
                <a:chExt cx="3243195" cy="1444767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3AA4546-B7EB-F542-A856-A298E2D893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4704" y="4257127"/>
                  <a:ext cx="3242130" cy="9533"/>
                </a:xfrm>
                <a:prstGeom prst="line">
                  <a:avLst/>
                </a:prstGeom>
                <a:ln>
                  <a:headEnd type="diamond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5DABF78-E203-3540-AE4E-4BE0C0494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4704" y="3897127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ADB34E7-6A30-B441-A411-047FE3D96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3639" y="3532360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37F73EA-85B2-8E49-B667-84D0925F7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3639" y="3172360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EA0948D-7985-CD4E-954D-B1AD84CD9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3639" y="2821893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7C186CB-FFEA-E248-9625-462DE022B140}"/>
                  </a:ext>
                </a:extLst>
              </p:cNvPr>
              <p:cNvGrpSpPr/>
              <p:nvPr/>
            </p:nvGrpSpPr>
            <p:grpSpPr>
              <a:xfrm>
                <a:off x="1272574" y="1017126"/>
                <a:ext cx="3243195" cy="1444767"/>
                <a:chOff x="1273639" y="2821893"/>
                <a:chExt cx="3243195" cy="144476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04EC741-C384-3D41-9315-E67BC76E9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4704" y="4257127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4B49DB0-2676-C346-A4D7-1AC9A7EBE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4704" y="3897127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BD2B5C9-48DC-8749-A81F-CD557A1A7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3639" y="3532360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6FCD4C7-0602-C54C-BEF4-CF4FA1B21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3639" y="3172360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69A309B-1794-6B49-97D2-3CE2F2ADD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73639" y="2821893"/>
                  <a:ext cx="3242130" cy="9533"/>
                </a:xfrm>
                <a:prstGeom prst="line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9DB9AB-CA5D-2445-9C3B-45852035111B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74" y="3906660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F24E81-22DE-604C-A3E9-4DDA8515685F}"/>
                </a:ext>
              </a:extLst>
            </p:cNvPr>
            <p:cNvCxnSpPr>
              <a:cxnSpLocks/>
            </p:cNvCxnSpPr>
            <p:nvPr/>
          </p:nvCxnSpPr>
          <p:spPr>
            <a:xfrm>
              <a:off x="4517494" y="3541893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8178F6-0E38-B54A-BC74-F6908966DA2F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74" y="3172360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1B6E15-973B-6F4A-BBA7-32FD6D663619}"/>
                </a:ext>
              </a:extLst>
            </p:cNvPr>
            <p:cNvCxnSpPr>
              <a:cxnSpLocks/>
            </p:cNvCxnSpPr>
            <p:nvPr/>
          </p:nvCxnSpPr>
          <p:spPr>
            <a:xfrm>
              <a:off x="4513214" y="2826659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529663-6592-9E44-AC79-99A5976C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74" y="2452360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51F1B-4BB8-F94E-96DC-70B9506FE0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0868" y="2092360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B606BE-3B16-4445-B54E-19694BD6CE7F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84" y="1737126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B17F92-148E-E041-8A27-270E6D27C187}"/>
                </a:ext>
              </a:extLst>
            </p:cNvPr>
            <p:cNvCxnSpPr>
              <a:cxnSpLocks/>
            </p:cNvCxnSpPr>
            <p:nvPr/>
          </p:nvCxnSpPr>
          <p:spPr>
            <a:xfrm>
              <a:off x="4513214" y="1377126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79502F-4C72-E643-B529-A5AB7E131F59}"/>
                </a:ext>
              </a:extLst>
            </p:cNvPr>
            <p:cNvCxnSpPr>
              <a:cxnSpLocks/>
            </p:cNvCxnSpPr>
            <p:nvPr/>
          </p:nvCxnSpPr>
          <p:spPr>
            <a:xfrm>
              <a:off x="1260450" y="1017126"/>
              <a:ext cx="0" cy="350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1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0E0912-F8E0-7640-85AC-EFECB8F4E40B}"/>
              </a:ext>
            </a:extLst>
          </p:cNvPr>
          <p:cNvSpPr/>
          <p:nvPr/>
        </p:nvSpPr>
        <p:spPr>
          <a:xfrm>
            <a:off x="4656000" y="1639963"/>
            <a:ext cx="3960000" cy="115037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816883-B4A4-F540-AA7E-EEBFE0C891BE}"/>
              </a:ext>
            </a:extLst>
          </p:cNvPr>
          <p:cNvSpPr/>
          <p:nvPr/>
        </p:nvSpPr>
        <p:spPr>
          <a:xfrm>
            <a:off x="6096000" y="230381"/>
            <a:ext cx="1080000" cy="1080000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F85B9-9D35-8D46-BECB-8E3D348AEAF2}"/>
              </a:ext>
            </a:extLst>
          </p:cNvPr>
          <p:cNvGrpSpPr/>
          <p:nvPr/>
        </p:nvGrpSpPr>
        <p:grpSpPr>
          <a:xfrm>
            <a:off x="362946" y="410381"/>
            <a:ext cx="3260418" cy="3310672"/>
            <a:chOff x="3371323" y="1948420"/>
            <a:chExt cx="3260418" cy="33106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8704FC3-2FF1-FA41-AC92-EE733361A6D1}"/>
                </a:ext>
              </a:extLst>
            </p:cNvPr>
            <p:cNvGrpSpPr/>
            <p:nvPr/>
          </p:nvGrpSpPr>
          <p:grpSpPr>
            <a:xfrm>
              <a:off x="3371323" y="1948420"/>
              <a:ext cx="3260418" cy="3249534"/>
              <a:chOff x="5715219" y="1038619"/>
              <a:chExt cx="3260418" cy="324953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009D3C2-C65F-2645-BD4C-DB82ECFC84EC}"/>
                  </a:ext>
                </a:extLst>
              </p:cNvPr>
              <p:cNvGrpSpPr/>
              <p:nvPr/>
            </p:nvGrpSpPr>
            <p:grpSpPr>
              <a:xfrm>
                <a:off x="5715219" y="1038619"/>
                <a:ext cx="3260418" cy="3249534"/>
                <a:chOff x="5715219" y="1038619"/>
                <a:chExt cx="3260418" cy="324953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2B3F957-8992-814E-A9EE-9A035D75D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9473" y="4278620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diamond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8C5E245-EFE5-C14E-984E-1B77B9E15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9473" y="3918620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FEC192B-3280-FE45-8E9A-0DAD5CB53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8408" y="3553853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5ABF37E-DEA1-194B-A6D6-CB4DBD3D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8408" y="3193853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E356545-F591-1C46-961F-483CB75E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8408" y="2843386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4FE8077-7E06-E54E-8E78-226674E7E6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8408" y="2473853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9C92AC2-D99B-7046-B6A3-673D294C7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8408" y="2113853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C852BE-423F-F34D-8C4C-C396DBD2A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7343" y="1749086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AFA181E-2D15-D448-8A7F-38FC03DA5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7343" y="1389086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EAD7737-F8B7-714D-A54D-5B46A546D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27343" y="1038619"/>
                  <a:ext cx="3242130" cy="9533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D18F33A-96AC-A64B-9898-A530A1F78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2263" y="3563386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AA4D35C-EED2-5F49-9BA8-705DC114D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7343" y="3193853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32310C1-7244-8A4A-B0B3-2CEB9B5A5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7983" y="2848152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8F27C14-B67E-5C46-A9E1-CAD391CE9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7343" y="2473853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8BD44C3-5204-D54A-938D-062FFB2E7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5637" y="2113853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E90003D-2768-FC4E-B2EB-688A13DA9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5853" y="1758619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566343D-56D3-3641-A22A-453998A12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7983" y="1398619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C578928-C375-4943-988B-BE699D28E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5219" y="1038619"/>
                  <a:ext cx="0" cy="350467"/>
                </a:xfrm>
                <a:prstGeom prst="line">
                  <a:avLst/>
                </a:prstGeom>
                <a:ln w="31750" cap="rnd" cmpd="thickThin">
                  <a:solidFill>
                    <a:schemeClr val="accent1"/>
                  </a:solidFill>
                  <a:prstDash val="lg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6469C3-EEAA-844E-A3E3-382BAA083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262" y="3928153"/>
                <a:ext cx="0" cy="350467"/>
              </a:xfrm>
              <a:prstGeom prst="line">
                <a:avLst/>
              </a:prstGeom>
              <a:ln w="31750" cap="rnd" cmpd="thickThin">
                <a:solidFill>
                  <a:schemeClr val="accent1"/>
                </a:solidFill>
                <a:prstDash val="lg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6E0C67-43C2-6C44-9DAA-E87F5246F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4170" y="4467345"/>
              <a:ext cx="2258852" cy="791747"/>
            </a:xfrm>
            <a:prstGeom prst="line">
              <a:avLst/>
            </a:prstGeom>
            <a:ln w="76200" cap="rnd" cmpd="thickThin">
              <a:solidFill>
                <a:srgbClr val="00B0F0"/>
              </a:solidFill>
              <a:prstDash val="solid"/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DC83F2-F47E-704A-92A8-773B53D1EE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5573" y="1958221"/>
              <a:ext cx="1458514" cy="1102401"/>
            </a:xfrm>
            <a:prstGeom prst="line">
              <a:avLst/>
            </a:prstGeom>
            <a:ln w="76200" cap="rnd" cmpd="thickThin">
              <a:solidFill>
                <a:srgbClr val="00B0F0"/>
              </a:solidFill>
              <a:prstDash val="solid"/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D1747F8-0644-6644-9B64-52422DF3F536}"/>
              </a:ext>
            </a:extLst>
          </p:cNvPr>
          <p:cNvSpPr/>
          <p:nvPr/>
        </p:nvSpPr>
        <p:spPr>
          <a:xfrm>
            <a:off x="4627418" y="230381"/>
            <a:ext cx="1080000" cy="1080000"/>
          </a:xfrm>
          <a:prstGeom prst="ellipse">
            <a:avLst/>
          </a:prstGeom>
          <a:solidFill>
            <a:srgbClr val="C00000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0BE59C-2160-C94A-B230-4F1BDE0EFB33}"/>
              </a:ext>
            </a:extLst>
          </p:cNvPr>
          <p:cNvSpPr/>
          <p:nvPr/>
        </p:nvSpPr>
        <p:spPr>
          <a:xfrm>
            <a:off x="667046" y="427462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0" dirty="0">
                <a:solidFill>
                  <a:sysClr val="windowText" lastClr="0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L</a:t>
            </a:r>
            <a:endParaRPr lang="ru-RU" sz="20000" dirty="0">
              <a:solidFill>
                <a:sysClr val="windowText" lastClr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40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Омелюсик Владимир Степанович</dc:creator>
  <cp:lastModifiedBy>Омелюсик Владимир Степанович</cp:lastModifiedBy>
  <cp:revision>16</cp:revision>
  <dcterms:created xsi:type="dcterms:W3CDTF">2019-08-10T12:27:44Z</dcterms:created>
  <dcterms:modified xsi:type="dcterms:W3CDTF">2019-08-26T16:10:38Z</dcterms:modified>
</cp:coreProperties>
</file>