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0"/>
  </p:notesMasterIdLst>
  <p:handoutMasterIdLst>
    <p:handoutMasterId r:id="rId31"/>
  </p:handoutMasterIdLst>
  <p:sldIdLst>
    <p:sldId id="722" r:id="rId2"/>
    <p:sldId id="801" r:id="rId3"/>
    <p:sldId id="793" r:id="rId4"/>
    <p:sldId id="785" r:id="rId5"/>
    <p:sldId id="874" r:id="rId6"/>
    <p:sldId id="867" r:id="rId7"/>
    <p:sldId id="878" r:id="rId8"/>
    <p:sldId id="879" r:id="rId9"/>
    <p:sldId id="889" r:id="rId10"/>
    <p:sldId id="898" r:id="rId11"/>
    <p:sldId id="899" r:id="rId12"/>
    <p:sldId id="902" r:id="rId13"/>
    <p:sldId id="880" r:id="rId14"/>
    <p:sldId id="912" r:id="rId15"/>
    <p:sldId id="903" r:id="rId16"/>
    <p:sldId id="913" r:id="rId17"/>
    <p:sldId id="918" r:id="rId18"/>
    <p:sldId id="915" r:id="rId19"/>
    <p:sldId id="919" r:id="rId20"/>
    <p:sldId id="920" r:id="rId21"/>
    <p:sldId id="921" r:id="rId22"/>
    <p:sldId id="923" r:id="rId23"/>
    <p:sldId id="924" r:id="rId24"/>
    <p:sldId id="925" r:id="rId25"/>
    <p:sldId id="872" r:id="rId26"/>
    <p:sldId id="896" r:id="rId27"/>
    <p:sldId id="641" r:id="rId28"/>
    <p:sldId id="805" r:id="rId29"/>
  </p:sldIdLst>
  <p:sldSz cx="12188825"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5" pos="3839">
          <p15:clr>
            <a:srgbClr val="A4A3A4"/>
          </p15:clr>
        </p15:guide>
        <p15:guide id="6" pos="100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C43FA0EF-D4B3-D8AD-21C6-1D04F4918739}" name="Matthieu Verclytte" initials="MV" userId="eohvnps4n65s3suw00ys_manxnniguwsqh4eaebrvhs"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9E0CD"/>
    <a:srgbClr val="F2B85E"/>
    <a:srgbClr val="A2E2AD"/>
    <a:srgbClr val="0070C0"/>
    <a:srgbClr val="C1D4F4"/>
    <a:srgbClr val="EF7575"/>
    <a:srgbClr val="333C6B"/>
    <a:srgbClr val="4A7090"/>
    <a:srgbClr val="7DA8CA"/>
    <a:srgbClr val="83A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73A0DAA-6AF3-43AB-8588-CEC1D06C72B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84E427A-3D55-4303-BF80-6455036E1DE7}" styleName="Style à thème 1 - Accentuation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9D7B26C5-4107-4FEC-AEDC-1716B250A1EF}" styleName="Style clair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9C7853C-536D-4A76-A0AE-DD22124D55A5}" styleName="Style à thème 1 - Accentuation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C2FFA5D-87B4-456A-9821-1D502468CF0F}" styleName="Style à thème 1 - Accentuation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E8034E78-7F5D-4C2E-B375-FC64B27BC917}" styleName="Style foncé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1E4AEA4-8DFA-4A89-87EB-49C32662AFE0}" styleName="Style moyen 2 - Accentuatio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98" autoAdjust="0"/>
    <p:restoredTop sz="82134" autoAdjust="0"/>
  </p:normalViewPr>
  <p:slideViewPr>
    <p:cSldViewPr showGuides="1">
      <p:cViewPr varScale="1">
        <p:scale>
          <a:sx n="92" d="100"/>
          <a:sy n="92" d="100"/>
        </p:scale>
        <p:origin x="1320" y="78"/>
      </p:cViewPr>
      <p:guideLst>
        <p:guide orient="horz" pos="2160"/>
        <p:guide pos="3839"/>
        <p:guide pos="1007"/>
      </p:guideLst>
    </p:cSldViewPr>
  </p:slideViewPr>
  <p:notesTextViewPr>
    <p:cViewPr>
      <p:scale>
        <a:sx n="125" d="100"/>
        <a:sy n="125" d="100"/>
      </p:scale>
      <p:origin x="0" y="0"/>
    </p:cViewPr>
  </p:notesTextViewPr>
  <p:notesViewPr>
    <p:cSldViewPr showGuides="1">
      <p:cViewPr varScale="1">
        <p:scale>
          <a:sx n="85" d="100"/>
          <a:sy n="85" d="100"/>
        </p:scale>
        <p:origin x="2838"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8/10/relationships/authors" Targe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8E2C2F8-EC12-4AFD-A7C3-37AF58438001}" type="doc">
      <dgm:prSet loTypeId="urn:microsoft.com/office/officeart/2005/8/layout/process3" loCatId="process" qsTypeId="urn:microsoft.com/office/officeart/2005/8/quickstyle/simple1" qsCatId="simple" csTypeId="urn:microsoft.com/office/officeart/2005/8/colors/accent1_2" csCatId="accent1" phldr="1"/>
      <dgm:spPr/>
      <dgm:t>
        <a:bodyPr/>
        <a:lstStyle/>
        <a:p>
          <a:endParaRPr lang="fr-FR"/>
        </a:p>
      </dgm:t>
    </dgm:pt>
    <dgm:pt modelId="{9F205B8B-3F15-4DA0-9F7B-BCFB2FF96043}">
      <dgm:prSet phldrT="[Texte]"/>
      <dgm:spPr/>
      <dgm:t>
        <a:bodyPr/>
        <a:lstStyle/>
        <a:p>
          <a:r>
            <a:rPr lang="fr-FR" dirty="0">
              <a:latin typeface="+mn-lt"/>
            </a:rPr>
            <a:t>Analyse Exploratoire Données – EDA I</a:t>
          </a:r>
        </a:p>
      </dgm:t>
    </dgm:pt>
    <dgm:pt modelId="{DF969C1A-7E1E-4A1D-8BC6-50A19CCC2087}" type="parTrans" cxnId="{B2CD0569-82D6-409D-8A29-72DC3894FC2B}">
      <dgm:prSet/>
      <dgm:spPr/>
      <dgm:t>
        <a:bodyPr/>
        <a:lstStyle/>
        <a:p>
          <a:endParaRPr lang="fr-FR"/>
        </a:p>
      </dgm:t>
    </dgm:pt>
    <dgm:pt modelId="{BF21C853-28F4-4127-8D1D-F0A0B4FF0803}" type="sibTrans" cxnId="{B2CD0569-82D6-409D-8A29-72DC3894FC2B}">
      <dgm:prSet/>
      <dgm:spPr/>
      <dgm:t>
        <a:bodyPr/>
        <a:lstStyle/>
        <a:p>
          <a:endParaRPr lang="fr-FR"/>
        </a:p>
      </dgm:t>
    </dgm:pt>
    <dgm:pt modelId="{AC791B21-438A-4F58-9420-C1ADCEDE7500}">
      <dgm:prSet phldrT="[Texte]" custT="1"/>
      <dgm:spPr>
        <a:solidFill>
          <a:prstClr val="white">
            <a:alpha val="90000"/>
            <a:hueOff val="0"/>
            <a:satOff val="0"/>
            <a:lumOff val="0"/>
            <a:alphaOff val="0"/>
          </a:prstClr>
        </a:solidFill>
        <a:ln w="15875" cap="flat" cmpd="sng" algn="ctr">
          <a:solidFill>
            <a:srgbClr val="0070C0"/>
          </a:solidFill>
          <a:prstDash val="solid"/>
        </a:ln>
        <a:effectLst/>
      </dgm:spPr>
      <dgm:t>
        <a:bodyPr spcFirstLastPara="0" vert="horz" wrap="square" lIns="92456" tIns="92456" rIns="92456" bIns="92456" numCol="1" spcCol="1270" anchor="t" anchorCtr="0"/>
        <a:lstStyle/>
        <a:p>
          <a:pPr marL="114300" lvl="1" indent="-114300" algn="l" defTabSz="577850">
            <a:lnSpc>
              <a:spcPct val="90000"/>
            </a:lnSpc>
            <a:spcBef>
              <a:spcPct val="0"/>
            </a:spcBef>
            <a:spcAft>
              <a:spcPct val="15000"/>
            </a:spcAft>
            <a:buFont typeface="Courier New" panose="02070309020205020404" pitchFamily="49" charset="0"/>
            <a:buChar char="o"/>
          </a:pPr>
          <a:r>
            <a:rPr lang="fr-FR" sz="1100" kern="1200" dirty="0">
              <a:solidFill>
                <a:prstClr val="black">
                  <a:hueOff val="0"/>
                  <a:satOff val="0"/>
                  <a:lumOff val="0"/>
                  <a:alphaOff val="0"/>
                </a:prstClr>
              </a:solidFill>
              <a:latin typeface="Gill Sans MT" panose="020B0502020104020203"/>
              <a:ea typeface="+mn-ea"/>
              <a:cs typeface="+mn-cs"/>
            </a:rPr>
            <a:t>Analyse Univariée </a:t>
          </a:r>
        </a:p>
      </dgm:t>
    </dgm:pt>
    <dgm:pt modelId="{458F2438-65CD-4F31-86B4-C1411AF7B78A}" type="parTrans" cxnId="{1352ED26-C15A-4C43-A653-0D33BE687A9F}">
      <dgm:prSet/>
      <dgm:spPr/>
      <dgm:t>
        <a:bodyPr/>
        <a:lstStyle/>
        <a:p>
          <a:endParaRPr lang="fr-FR"/>
        </a:p>
      </dgm:t>
    </dgm:pt>
    <dgm:pt modelId="{93E4B898-A9C2-4BC6-9A2B-5BBE86F732ED}" type="sibTrans" cxnId="{1352ED26-C15A-4C43-A653-0D33BE687A9F}">
      <dgm:prSet/>
      <dgm:spPr/>
      <dgm:t>
        <a:bodyPr/>
        <a:lstStyle/>
        <a:p>
          <a:endParaRPr lang="fr-FR"/>
        </a:p>
      </dgm:t>
    </dgm:pt>
    <dgm:pt modelId="{07F77F26-B1E5-498D-905E-04EAE4DAC25F}">
      <dgm:prSet phldrT="[Texte]"/>
      <dgm:spPr/>
      <dgm:t>
        <a:bodyPr/>
        <a:lstStyle/>
        <a:p>
          <a:r>
            <a:rPr lang="fr-FR" dirty="0" err="1">
              <a:latin typeface="+mn-lt"/>
            </a:rPr>
            <a:t>Traitmt</a:t>
          </a:r>
          <a:r>
            <a:rPr lang="fr-FR" dirty="0">
              <a:latin typeface="+mn-lt"/>
            </a:rPr>
            <a:t> Val Manquantes :</a:t>
          </a:r>
        </a:p>
        <a:p>
          <a:r>
            <a:rPr lang="fr-FR" dirty="0">
              <a:latin typeface="+mn-lt"/>
            </a:rPr>
            <a:t>Régression Linéaire Multiple</a:t>
          </a:r>
        </a:p>
      </dgm:t>
    </dgm:pt>
    <dgm:pt modelId="{075D6604-E4E6-4420-8035-40F62E5C07C6}" type="parTrans" cxnId="{A247BC57-BDEC-4202-B09A-D964FD5641B4}">
      <dgm:prSet/>
      <dgm:spPr/>
      <dgm:t>
        <a:bodyPr/>
        <a:lstStyle/>
        <a:p>
          <a:endParaRPr lang="fr-FR"/>
        </a:p>
      </dgm:t>
    </dgm:pt>
    <dgm:pt modelId="{E76A0A31-B3EB-40FA-8C13-B891AD628C70}" type="sibTrans" cxnId="{A247BC57-BDEC-4202-B09A-D964FD5641B4}">
      <dgm:prSet/>
      <dgm:spPr/>
      <dgm:t>
        <a:bodyPr/>
        <a:lstStyle/>
        <a:p>
          <a:endParaRPr lang="fr-FR"/>
        </a:p>
      </dgm:t>
    </dgm:pt>
    <dgm:pt modelId="{F32584C5-53D7-49ED-BB93-A74BA0529BAC}">
      <dgm:prSet phldrT="[Texte]"/>
      <dgm:spPr/>
      <dgm:t>
        <a:bodyPr/>
        <a:lstStyle/>
        <a:p>
          <a:r>
            <a:rPr lang="fr-FR" dirty="0">
              <a:latin typeface="+mn-lt"/>
            </a:rPr>
            <a:t>EDA 3 - Visualisation</a:t>
          </a:r>
        </a:p>
        <a:p>
          <a:r>
            <a:rPr lang="fr-FR" dirty="0">
              <a:latin typeface="+mn-lt"/>
            </a:rPr>
            <a:t>ACP et Clustering</a:t>
          </a:r>
        </a:p>
      </dgm:t>
    </dgm:pt>
    <dgm:pt modelId="{B5ED7180-D178-433B-BD45-9C504F1F24F8}" type="parTrans" cxnId="{8283D700-3DE1-44F8-8C16-E9ECD8BFB61D}">
      <dgm:prSet/>
      <dgm:spPr/>
      <dgm:t>
        <a:bodyPr/>
        <a:lstStyle/>
        <a:p>
          <a:endParaRPr lang="fr-FR"/>
        </a:p>
      </dgm:t>
    </dgm:pt>
    <dgm:pt modelId="{5A694351-8FF0-4AA6-86CB-E80F121DEA20}" type="sibTrans" cxnId="{8283D700-3DE1-44F8-8C16-E9ECD8BFB61D}">
      <dgm:prSet/>
      <dgm:spPr/>
      <dgm:t>
        <a:bodyPr/>
        <a:lstStyle/>
        <a:p>
          <a:endParaRPr lang="fr-FR"/>
        </a:p>
      </dgm:t>
    </dgm:pt>
    <dgm:pt modelId="{FDADDBB5-77D9-4C02-B510-EE34D1E78D60}">
      <dgm:prSet phldrT="[Texte]" custT="1"/>
      <dgm:spPr>
        <a:ln>
          <a:solidFill>
            <a:srgbClr val="0070C0"/>
          </a:solidFill>
        </a:ln>
      </dgm:spPr>
      <dgm:t>
        <a:bodyPr/>
        <a:lstStyle/>
        <a:p>
          <a:pPr>
            <a:buFont typeface="Arial" panose="020B0604020202020204" pitchFamily="34" charset="0"/>
            <a:buChar char="•"/>
          </a:pPr>
          <a:r>
            <a:rPr lang="fr-FR" sz="1100" dirty="0">
              <a:latin typeface="+mn-lt"/>
            </a:rPr>
            <a:t> Standardisation</a:t>
          </a:r>
        </a:p>
      </dgm:t>
    </dgm:pt>
    <dgm:pt modelId="{A5876E41-4D2C-426A-A9F0-CCA9603E9749}" type="parTrans" cxnId="{B1F40937-49FF-448C-A813-FDD0DD301877}">
      <dgm:prSet/>
      <dgm:spPr/>
      <dgm:t>
        <a:bodyPr/>
        <a:lstStyle/>
        <a:p>
          <a:endParaRPr lang="fr-FR"/>
        </a:p>
      </dgm:t>
    </dgm:pt>
    <dgm:pt modelId="{5F603C1C-FD59-4207-803B-2BBFA3879EC3}" type="sibTrans" cxnId="{B1F40937-49FF-448C-A813-FDD0DD301877}">
      <dgm:prSet/>
      <dgm:spPr/>
      <dgm:t>
        <a:bodyPr/>
        <a:lstStyle/>
        <a:p>
          <a:endParaRPr lang="fr-FR"/>
        </a:p>
      </dgm:t>
    </dgm:pt>
    <dgm:pt modelId="{FC8DCAAB-D7C7-4587-9B90-29E0A0F905D5}">
      <dgm:prSet phldrT="[Texte]" custT="1"/>
      <dgm:spPr>
        <a:solidFill>
          <a:prstClr val="white">
            <a:alpha val="90000"/>
            <a:hueOff val="0"/>
            <a:satOff val="0"/>
            <a:lumOff val="0"/>
            <a:alphaOff val="0"/>
          </a:prstClr>
        </a:solidFill>
        <a:ln w="15875" cap="flat" cmpd="sng" algn="ctr">
          <a:solidFill>
            <a:srgbClr val="0070C0"/>
          </a:solidFill>
          <a:prstDash val="solid"/>
        </a:ln>
        <a:effectLst/>
      </dgm:spPr>
      <dgm:t>
        <a:bodyPr spcFirstLastPara="0" vert="horz" wrap="square" lIns="92456" tIns="92456" rIns="92456" bIns="92456" numCol="1" spcCol="1270" anchor="t" anchorCtr="0"/>
        <a:lstStyle/>
        <a:p>
          <a:pPr marL="114300" lvl="1" indent="-114300" algn="l" defTabSz="577850">
            <a:lnSpc>
              <a:spcPct val="90000"/>
            </a:lnSpc>
            <a:spcBef>
              <a:spcPct val="0"/>
            </a:spcBef>
            <a:spcAft>
              <a:spcPct val="15000"/>
            </a:spcAft>
            <a:buFont typeface="Courier New" panose="02070309020205020404" pitchFamily="49" charset="0"/>
            <a:buChar char="o"/>
          </a:pPr>
          <a:r>
            <a:rPr lang="fr-FR" sz="1100" kern="1200" dirty="0">
              <a:solidFill>
                <a:prstClr val="black">
                  <a:hueOff val="0"/>
                  <a:satOff val="0"/>
                  <a:lumOff val="0"/>
                  <a:alphaOff val="0"/>
                </a:prstClr>
              </a:solidFill>
              <a:latin typeface="Gill Sans MT" panose="020B0502020104020203"/>
              <a:ea typeface="+mn-ea"/>
              <a:cs typeface="+mn-cs"/>
            </a:rPr>
            <a:t>Analyse Multivariée</a:t>
          </a:r>
        </a:p>
      </dgm:t>
    </dgm:pt>
    <dgm:pt modelId="{D745A086-C32A-4196-8353-110E9A513669}" type="parTrans" cxnId="{E55FCCBB-7BC3-478F-85AC-B5B367D0C669}">
      <dgm:prSet/>
      <dgm:spPr/>
      <dgm:t>
        <a:bodyPr/>
        <a:lstStyle/>
        <a:p>
          <a:endParaRPr lang="fr-FR"/>
        </a:p>
      </dgm:t>
    </dgm:pt>
    <dgm:pt modelId="{3C0D3F6A-4ABF-4368-B37F-7E4EA75585FF}" type="sibTrans" cxnId="{E55FCCBB-7BC3-478F-85AC-B5B367D0C669}">
      <dgm:prSet/>
      <dgm:spPr/>
      <dgm:t>
        <a:bodyPr/>
        <a:lstStyle/>
        <a:p>
          <a:endParaRPr lang="fr-FR"/>
        </a:p>
      </dgm:t>
    </dgm:pt>
    <dgm:pt modelId="{223DD3FE-1190-42D0-984D-08FBD120A104}">
      <dgm:prSet phldrT="[Texte]" custT="1"/>
      <dgm:spPr>
        <a:solidFill>
          <a:prstClr val="white">
            <a:alpha val="90000"/>
            <a:hueOff val="0"/>
            <a:satOff val="0"/>
            <a:lumOff val="0"/>
            <a:alphaOff val="0"/>
          </a:prstClr>
        </a:solidFill>
        <a:ln w="15875" cap="flat" cmpd="sng" algn="ctr">
          <a:solidFill>
            <a:srgbClr val="0070C0"/>
          </a:solidFill>
          <a:prstDash val="solid"/>
        </a:ln>
        <a:effectLst/>
      </dgm:spPr>
      <dgm:t>
        <a:bodyPr spcFirstLastPara="0" vert="horz" wrap="square" lIns="92456" tIns="92456" rIns="92456" bIns="92456" numCol="1" spcCol="1270" anchor="t" anchorCtr="0"/>
        <a:lstStyle/>
        <a:p>
          <a:pPr marL="114300" lvl="1" indent="-114300" algn="l" defTabSz="577850">
            <a:lnSpc>
              <a:spcPct val="90000"/>
            </a:lnSpc>
            <a:spcBef>
              <a:spcPct val="0"/>
            </a:spcBef>
            <a:spcAft>
              <a:spcPct val="15000"/>
            </a:spcAft>
            <a:buFont typeface="Courier New" panose="02070309020205020404" pitchFamily="49" charset="0"/>
            <a:buChar char="o"/>
          </a:pPr>
          <a:r>
            <a:rPr lang="fr-FR" sz="1100" kern="1200" dirty="0">
              <a:solidFill>
                <a:prstClr val="black">
                  <a:hueOff val="0"/>
                  <a:satOff val="0"/>
                  <a:lumOff val="0"/>
                  <a:alphaOff val="0"/>
                </a:prstClr>
              </a:solidFill>
              <a:latin typeface="Gill Sans MT" panose="020B0502020104020203"/>
              <a:ea typeface="+mn-ea"/>
              <a:cs typeface="+mn-cs"/>
            </a:rPr>
            <a:t>Import</a:t>
          </a:r>
        </a:p>
      </dgm:t>
    </dgm:pt>
    <dgm:pt modelId="{393572BB-1640-4D34-8A2C-33E48486CFA0}" type="parTrans" cxnId="{1DA4286F-CB24-477E-9DDB-CB64597DF311}">
      <dgm:prSet/>
      <dgm:spPr/>
      <dgm:t>
        <a:bodyPr/>
        <a:lstStyle/>
        <a:p>
          <a:endParaRPr lang="fr-FR"/>
        </a:p>
      </dgm:t>
    </dgm:pt>
    <dgm:pt modelId="{A36321E9-8717-4104-B3D3-703FA5F4FD9B}" type="sibTrans" cxnId="{1DA4286F-CB24-477E-9DDB-CB64597DF311}">
      <dgm:prSet/>
      <dgm:spPr/>
      <dgm:t>
        <a:bodyPr/>
        <a:lstStyle/>
        <a:p>
          <a:endParaRPr lang="fr-FR"/>
        </a:p>
      </dgm:t>
    </dgm:pt>
    <dgm:pt modelId="{787FC5B6-2BF8-40DF-A76E-286C70BD9A95}">
      <dgm:prSet phldrT="[Texte]" custT="1"/>
      <dgm:spPr>
        <a:ln>
          <a:solidFill>
            <a:srgbClr val="0070C0"/>
          </a:solidFill>
        </a:ln>
      </dgm:spPr>
      <dgm:t>
        <a:bodyPr/>
        <a:lstStyle/>
        <a:p>
          <a:pPr>
            <a:buFont typeface="Arial" panose="020B0604020202020204" pitchFamily="34" charset="0"/>
            <a:buChar char="•"/>
          </a:pPr>
          <a:r>
            <a:rPr lang="fr-FR" sz="1100" dirty="0">
              <a:latin typeface="+mn-lt"/>
            </a:rPr>
            <a:t> Axes Ppaux</a:t>
          </a:r>
        </a:p>
      </dgm:t>
    </dgm:pt>
    <dgm:pt modelId="{FF101A66-0F8D-4C25-AB1A-99A57F7F60E7}" type="parTrans" cxnId="{7A1B009D-A3BF-4786-9E8D-9610AB4FDD74}">
      <dgm:prSet/>
      <dgm:spPr/>
      <dgm:t>
        <a:bodyPr/>
        <a:lstStyle/>
        <a:p>
          <a:endParaRPr lang="fr-FR"/>
        </a:p>
      </dgm:t>
    </dgm:pt>
    <dgm:pt modelId="{0D3416C4-F588-4A97-91E6-1E29FEEFD5EC}" type="sibTrans" cxnId="{7A1B009D-A3BF-4786-9E8D-9610AB4FDD74}">
      <dgm:prSet/>
      <dgm:spPr/>
      <dgm:t>
        <a:bodyPr/>
        <a:lstStyle/>
        <a:p>
          <a:endParaRPr lang="fr-FR"/>
        </a:p>
      </dgm:t>
    </dgm:pt>
    <dgm:pt modelId="{3FE17C82-F3BF-4599-823A-5765CDF9CAC1}">
      <dgm:prSet phldrT="[Texte]" custT="1"/>
      <dgm:spPr>
        <a:ln>
          <a:solidFill>
            <a:srgbClr val="0070C0"/>
          </a:solidFill>
        </a:ln>
      </dgm:spPr>
      <dgm:t>
        <a:bodyPr/>
        <a:lstStyle/>
        <a:p>
          <a:pPr>
            <a:buFont typeface="Arial" panose="020B0604020202020204" pitchFamily="34" charset="0"/>
            <a:buChar char="•"/>
          </a:pPr>
          <a:r>
            <a:rPr lang="fr-FR" sz="1100" dirty="0">
              <a:latin typeface="+mn-lt"/>
            </a:rPr>
            <a:t> Visualisations</a:t>
          </a:r>
        </a:p>
      </dgm:t>
    </dgm:pt>
    <dgm:pt modelId="{DDBF5A50-9675-4745-8E1A-6F4419BD184B}" type="parTrans" cxnId="{093D4FA1-3DE0-4221-AE73-12F54C4A9DE0}">
      <dgm:prSet/>
      <dgm:spPr/>
      <dgm:t>
        <a:bodyPr/>
        <a:lstStyle/>
        <a:p>
          <a:endParaRPr lang="fr-FR"/>
        </a:p>
      </dgm:t>
    </dgm:pt>
    <dgm:pt modelId="{E2806131-493F-4712-A27C-E2308F581F52}" type="sibTrans" cxnId="{093D4FA1-3DE0-4221-AE73-12F54C4A9DE0}">
      <dgm:prSet/>
      <dgm:spPr/>
      <dgm:t>
        <a:bodyPr/>
        <a:lstStyle/>
        <a:p>
          <a:endParaRPr lang="fr-FR"/>
        </a:p>
      </dgm:t>
    </dgm:pt>
    <dgm:pt modelId="{2662BDFB-5456-47F9-97A1-773A3ACCFCB1}">
      <dgm:prSet phldrT="[Texte]" custT="1"/>
      <dgm:spPr>
        <a:solidFill>
          <a:prstClr val="white">
            <a:alpha val="90000"/>
            <a:hueOff val="0"/>
            <a:satOff val="0"/>
            <a:lumOff val="0"/>
            <a:alphaOff val="0"/>
          </a:prstClr>
        </a:solidFill>
        <a:ln w="15875" cap="flat" cmpd="sng" algn="ctr">
          <a:solidFill>
            <a:srgbClr val="0070C0"/>
          </a:solidFill>
          <a:prstDash val="solid"/>
        </a:ln>
        <a:effectLst/>
      </dgm:spPr>
      <dgm:t>
        <a:bodyPr spcFirstLastPara="0" vert="horz" wrap="square" lIns="92456" tIns="92456" rIns="92456" bIns="92456" numCol="1" spcCol="1270" anchor="t" anchorCtr="0"/>
        <a:lstStyle/>
        <a:p>
          <a:pPr marL="114300" lvl="1" indent="-114300" algn="l" defTabSz="577850">
            <a:lnSpc>
              <a:spcPct val="90000"/>
            </a:lnSpc>
            <a:spcBef>
              <a:spcPct val="0"/>
            </a:spcBef>
            <a:spcAft>
              <a:spcPct val="15000"/>
            </a:spcAft>
            <a:buFont typeface="Courier New" panose="02070309020205020404" pitchFamily="49" charset="0"/>
            <a:buChar char="o"/>
          </a:pPr>
          <a:r>
            <a:rPr lang="fr-FR" sz="1100" kern="1200" dirty="0">
              <a:solidFill>
                <a:prstClr val="black">
                  <a:hueOff val="0"/>
                  <a:satOff val="0"/>
                  <a:lumOff val="0"/>
                  <a:alphaOff val="0"/>
                </a:prstClr>
              </a:solidFill>
              <a:latin typeface="Gill Sans MT" panose="020B0502020104020203"/>
              <a:ea typeface="+mn-ea"/>
              <a:cs typeface="+mn-cs"/>
            </a:rPr>
            <a:t>Visualisation  Faux/Vrai</a:t>
          </a:r>
        </a:p>
      </dgm:t>
    </dgm:pt>
    <dgm:pt modelId="{C6DE2517-379A-4BEF-95EA-8B2286FE0130}" type="parTrans" cxnId="{0C10C1C8-8649-4998-89A6-1A1231BB2991}">
      <dgm:prSet/>
      <dgm:spPr/>
      <dgm:t>
        <a:bodyPr/>
        <a:lstStyle/>
        <a:p>
          <a:endParaRPr lang="fr-FR"/>
        </a:p>
      </dgm:t>
    </dgm:pt>
    <dgm:pt modelId="{74D1648B-63EC-4948-B8BD-70DDFB1F275D}" type="sibTrans" cxnId="{0C10C1C8-8649-4998-89A6-1A1231BB2991}">
      <dgm:prSet/>
      <dgm:spPr/>
      <dgm:t>
        <a:bodyPr/>
        <a:lstStyle/>
        <a:p>
          <a:endParaRPr lang="fr-FR"/>
        </a:p>
      </dgm:t>
    </dgm:pt>
    <dgm:pt modelId="{899F17AB-0C53-4B9F-B4D2-AD41B341B789}">
      <dgm:prSet phldrT="[Texte]"/>
      <dgm:spPr>
        <a:ln>
          <a:solidFill>
            <a:srgbClr val="0070C0"/>
          </a:solidFill>
        </a:ln>
      </dgm:spPr>
      <dgm:t>
        <a:bodyPr/>
        <a:lstStyle/>
        <a:p>
          <a:pPr>
            <a:buFont typeface="Courier New" panose="02070309020205020404" pitchFamily="49" charset="0"/>
            <a:buChar char="o"/>
          </a:pPr>
          <a:r>
            <a:rPr lang="fr-FR" dirty="0">
              <a:latin typeface="+mn-lt"/>
            </a:rPr>
            <a:t>Choix Var/Modèle</a:t>
          </a:r>
        </a:p>
      </dgm:t>
    </dgm:pt>
    <dgm:pt modelId="{8AC119BB-183A-4BE3-AA47-99D36B9F597B}" type="parTrans" cxnId="{97F7A117-DB4B-4DAF-A8B9-A3D08D13B03D}">
      <dgm:prSet/>
      <dgm:spPr/>
      <dgm:t>
        <a:bodyPr/>
        <a:lstStyle/>
        <a:p>
          <a:endParaRPr lang="fr-FR"/>
        </a:p>
      </dgm:t>
    </dgm:pt>
    <dgm:pt modelId="{8B83C087-6032-47CF-823B-47D7E0340861}" type="sibTrans" cxnId="{97F7A117-DB4B-4DAF-A8B9-A3D08D13B03D}">
      <dgm:prSet/>
      <dgm:spPr/>
      <dgm:t>
        <a:bodyPr/>
        <a:lstStyle/>
        <a:p>
          <a:endParaRPr lang="fr-FR"/>
        </a:p>
      </dgm:t>
    </dgm:pt>
    <dgm:pt modelId="{2977A587-30E1-4B82-98AB-264FF620FDA5}">
      <dgm:prSet phldrT="[Texte]"/>
      <dgm:spPr>
        <a:ln>
          <a:solidFill>
            <a:srgbClr val="0070C0"/>
          </a:solidFill>
        </a:ln>
      </dgm:spPr>
      <dgm:t>
        <a:bodyPr/>
        <a:lstStyle/>
        <a:p>
          <a:pPr>
            <a:buFont typeface="Courier New" panose="02070309020205020404" pitchFamily="49" charset="0"/>
            <a:buChar char="o"/>
          </a:pPr>
          <a:r>
            <a:rPr lang="fr-FR" dirty="0">
              <a:latin typeface="+mn-lt"/>
            </a:rPr>
            <a:t>Cond° </a:t>
          </a:r>
          <a:r>
            <a:rPr lang="fr-FR" dirty="0" err="1">
              <a:latin typeface="+mn-lt"/>
            </a:rPr>
            <a:t>prérequises</a:t>
          </a:r>
          <a:endParaRPr lang="fr-FR" dirty="0">
            <a:latin typeface="+mn-lt"/>
          </a:endParaRPr>
        </a:p>
      </dgm:t>
    </dgm:pt>
    <dgm:pt modelId="{99FD10A9-6E5C-46ED-849E-6CC8831AFB63}" type="parTrans" cxnId="{0986D139-353E-4C83-BAA5-CA525D3594B0}">
      <dgm:prSet/>
      <dgm:spPr/>
      <dgm:t>
        <a:bodyPr/>
        <a:lstStyle/>
        <a:p>
          <a:endParaRPr lang="fr-FR"/>
        </a:p>
      </dgm:t>
    </dgm:pt>
    <dgm:pt modelId="{083E7CD2-C321-43E3-87BC-A765D6DD27F3}" type="sibTrans" cxnId="{0986D139-353E-4C83-BAA5-CA525D3594B0}">
      <dgm:prSet/>
      <dgm:spPr/>
      <dgm:t>
        <a:bodyPr/>
        <a:lstStyle/>
        <a:p>
          <a:endParaRPr lang="fr-FR"/>
        </a:p>
      </dgm:t>
    </dgm:pt>
    <dgm:pt modelId="{0E25FF11-9909-48C0-9A3E-084E7B04FF7A}">
      <dgm:prSet phldrT="[Texte]"/>
      <dgm:spPr>
        <a:ln>
          <a:solidFill>
            <a:srgbClr val="0070C0"/>
          </a:solidFill>
        </a:ln>
      </dgm:spPr>
      <dgm:t>
        <a:bodyPr/>
        <a:lstStyle/>
        <a:p>
          <a:pPr>
            <a:buFont typeface="Arial" panose="020B0604020202020204" pitchFamily="34" charset="0"/>
            <a:buChar char="•"/>
          </a:pPr>
          <a:r>
            <a:rPr lang="fr-FR" dirty="0">
              <a:latin typeface="+mn-lt"/>
            </a:rPr>
            <a:t>Var </a:t>
          </a:r>
          <a:r>
            <a:rPr lang="fr-FR" dirty="0" err="1">
              <a:latin typeface="+mn-lt"/>
            </a:rPr>
            <a:t>num</a:t>
          </a:r>
          <a:r>
            <a:rPr lang="fr-FR" dirty="0">
              <a:latin typeface="+mn-lt"/>
            </a:rPr>
            <a:t> (</a:t>
          </a:r>
          <a:r>
            <a:rPr lang="fr-FR" dirty="0" err="1">
              <a:latin typeface="+mn-lt"/>
            </a:rPr>
            <a:t>cont</a:t>
          </a:r>
          <a:r>
            <a:rPr lang="fr-FR" dirty="0">
              <a:latin typeface="+mn-lt"/>
            </a:rPr>
            <a:t>)</a:t>
          </a:r>
        </a:p>
      </dgm:t>
    </dgm:pt>
    <dgm:pt modelId="{A2A102C5-230E-4210-8D6C-3F26B73B8D59}" type="parTrans" cxnId="{9510B003-553E-456A-B577-CB8927B2E230}">
      <dgm:prSet/>
      <dgm:spPr/>
      <dgm:t>
        <a:bodyPr/>
        <a:lstStyle/>
        <a:p>
          <a:endParaRPr lang="fr-FR"/>
        </a:p>
      </dgm:t>
    </dgm:pt>
    <dgm:pt modelId="{A3899391-58EA-4E23-837A-35DC2197C0E7}" type="sibTrans" cxnId="{9510B003-553E-456A-B577-CB8927B2E230}">
      <dgm:prSet/>
      <dgm:spPr/>
      <dgm:t>
        <a:bodyPr/>
        <a:lstStyle/>
        <a:p>
          <a:endParaRPr lang="fr-FR"/>
        </a:p>
      </dgm:t>
    </dgm:pt>
    <dgm:pt modelId="{46634E74-9BA7-4182-9DFE-32A7B0EADC4F}">
      <dgm:prSet phldrT="[Texte]"/>
      <dgm:spPr>
        <a:ln>
          <a:solidFill>
            <a:srgbClr val="0070C0"/>
          </a:solidFill>
        </a:ln>
      </dgm:spPr>
      <dgm:t>
        <a:bodyPr/>
        <a:lstStyle/>
        <a:p>
          <a:pPr>
            <a:buFont typeface="Arial" panose="020B0604020202020204" pitchFamily="34" charset="0"/>
            <a:buChar char="•"/>
          </a:pPr>
          <a:r>
            <a:rPr lang="fr-FR" dirty="0">
              <a:latin typeface="+mn-lt"/>
            </a:rPr>
            <a:t>Abs val </a:t>
          </a:r>
          <a:r>
            <a:rPr lang="fr-FR" dirty="0" err="1">
              <a:latin typeface="+mn-lt"/>
            </a:rPr>
            <a:t>Abérrantes</a:t>
          </a:r>
          <a:endParaRPr lang="fr-FR" dirty="0">
            <a:latin typeface="+mn-lt"/>
          </a:endParaRPr>
        </a:p>
      </dgm:t>
    </dgm:pt>
    <dgm:pt modelId="{388FD010-C058-4AA5-BA4E-802106FC2446}" type="parTrans" cxnId="{F7478156-F78F-44CD-BFD5-ED1080261F5A}">
      <dgm:prSet/>
      <dgm:spPr/>
      <dgm:t>
        <a:bodyPr/>
        <a:lstStyle/>
        <a:p>
          <a:endParaRPr lang="fr-FR"/>
        </a:p>
      </dgm:t>
    </dgm:pt>
    <dgm:pt modelId="{AB30F204-491C-4B6D-976C-FED47A3A1684}" type="sibTrans" cxnId="{F7478156-F78F-44CD-BFD5-ED1080261F5A}">
      <dgm:prSet/>
      <dgm:spPr/>
      <dgm:t>
        <a:bodyPr/>
        <a:lstStyle/>
        <a:p>
          <a:endParaRPr lang="fr-FR"/>
        </a:p>
      </dgm:t>
    </dgm:pt>
    <dgm:pt modelId="{FEF3E7B9-D75B-41EA-AEB1-4AC0EE6DC578}">
      <dgm:prSet phldrT="[Texte]"/>
      <dgm:spPr>
        <a:ln>
          <a:solidFill>
            <a:srgbClr val="0070C0"/>
          </a:solidFill>
        </a:ln>
      </dgm:spPr>
      <dgm:t>
        <a:bodyPr/>
        <a:lstStyle/>
        <a:p>
          <a:pPr>
            <a:buFont typeface="Arial" panose="020B0604020202020204" pitchFamily="34" charset="0"/>
            <a:buChar char="•"/>
          </a:pPr>
          <a:r>
            <a:rPr lang="fr-FR" dirty="0">
              <a:latin typeface="+mn-lt"/>
            </a:rPr>
            <a:t>Qté données</a:t>
          </a:r>
        </a:p>
      </dgm:t>
    </dgm:pt>
    <dgm:pt modelId="{29C68E13-ABF0-4E9E-8FA7-B246B21D9377}" type="parTrans" cxnId="{8D8357DD-CADC-41C8-AFC3-FFD46B42B436}">
      <dgm:prSet/>
      <dgm:spPr/>
      <dgm:t>
        <a:bodyPr/>
        <a:lstStyle/>
        <a:p>
          <a:endParaRPr lang="fr-FR"/>
        </a:p>
      </dgm:t>
    </dgm:pt>
    <dgm:pt modelId="{F90DDB61-5E87-415C-AE74-9A9D95EE3AEA}" type="sibTrans" cxnId="{8D8357DD-CADC-41C8-AFC3-FFD46B42B436}">
      <dgm:prSet/>
      <dgm:spPr/>
      <dgm:t>
        <a:bodyPr/>
        <a:lstStyle/>
        <a:p>
          <a:endParaRPr lang="fr-FR"/>
        </a:p>
      </dgm:t>
    </dgm:pt>
    <dgm:pt modelId="{EB278DAF-3949-49D4-959B-3FA639C2EC0D}">
      <dgm:prSet phldrT="[Texte]"/>
      <dgm:spPr>
        <a:ln>
          <a:solidFill>
            <a:srgbClr val="0070C0"/>
          </a:solidFill>
        </a:ln>
      </dgm:spPr>
      <dgm:t>
        <a:bodyPr/>
        <a:lstStyle/>
        <a:p>
          <a:pPr>
            <a:buFont typeface="Courier New" panose="02070309020205020404" pitchFamily="49" charset="0"/>
            <a:buChar char="o"/>
          </a:pPr>
          <a:r>
            <a:rPr lang="fr-FR" dirty="0" err="1">
              <a:latin typeface="+mn-lt"/>
            </a:rPr>
            <a:t>Entr</a:t>
          </a:r>
          <a:r>
            <a:rPr lang="fr-FR" dirty="0">
              <a:latin typeface="+mn-lt"/>
            </a:rPr>
            <a:t> / Prédiction</a:t>
          </a:r>
        </a:p>
      </dgm:t>
    </dgm:pt>
    <dgm:pt modelId="{4C4B6284-AF13-4896-AEBE-E2CD9DE16B86}" type="parTrans" cxnId="{11D292E3-EB47-4F45-9F84-7A3755C0403E}">
      <dgm:prSet/>
      <dgm:spPr/>
      <dgm:t>
        <a:bodyPr/>
        <a:lstStyle/>
        <a:p>
          <a:endParaRPr lang="fr-FR"/>
        </a:p>
      </dgm:t>
    </dgm:pt>
    <dgm:pt modelId="{37A4E506-0FD1-416F-A12A-A4F613DB816B}" type="sibTrans" cxnId="{11D292E3-EB47-4F45-9F84-7A3755C0403E}">
      <dgm:prSet/>
      <dgm:spPr/>
      <dgm:t>
        <a:bodyPr/>
        <a:lstStyle/>
        <a:p>
          <a:endParaRPr lang="fr-FR"/>
        </a:p>
      </dgm:t>
    </dgm:pt>
    <dgm:pt modelId="{A8A1FB27-3755-484F-96C9-181172134CD2}">
      <dgm:prSet phldrT="[Texte]"/>
      <dgm:spPr>
        <a:ln>
          <a:solidFill>
            <a:srgbClr val="0070C0"/>
          </a:solidFill>
        </a:ln>
      </dgm:spPr>
      <dgm:t>
        <a:bodyPr/>
        <a:lstStyle/>
        <a:p>
          <a:pPr>
            <a:buFont typeface="Courier New" panose="02070309020205020404" pitchFamily="49" charset="0"/>
            <a:buChar char="o"/>
          </a:pPr>
          <a:r>
            <a:rPr lang="fr-FR" dirty="0">
              <a:latin typeface="+mn-lt"/>
            </a:rPr>
            <a:t> Evaluation (R2, MAPE)</a:t>
          </a:r>
        </a:p>
      </dgm:t>
    </dgm:pt>
    <dgm:pt modelId="{5C3F1489-488F-439A-B86E-9FF1E090BC4B}" type="parTrans" cxnId="{677A87C7-EAEE-4924-898F-9809A91F414C}">
      <dgm:prSet/>
      <dgm:spPr/>
      <dgm:t>
        <a:bodyPr/>
        <a:lstStyle/>
        <a:p>
          <a:endParaRPr lang="fr-FR"/>
        </a:p>
      </dgm:t>
    </dgm:pt>
    <dgm:pt modelId="{BDB3BD8E-6516-47B1-90D0-9C9767FA0ABB}" type="sibTrans" cxnId="{677A87C7-EAEE-4924-898F-9809A91F414C}">
      <dgm:prSet/>
      <dgm:spPr/>
      <dgm:t>
        <a:bodyPr/>
        <a:lstStyle/>
        <a:p>
          <a:endParaRPr lang="fr-FR"/>
        </a:p>
      </dgm:t>
    </dgm:pt>
    <dgm:pt modelId="{43451725-9DEB-40B1-89CB-827201106CF5}">
      <dgm:prSet phldrT="[Texte]"/>
      <dgm:spPr>
        <a:ln>
          <a:solidFill>
            <a:srgbClr val="0070C0"/>
          </a:solidFill>
        </a:ln>
      </dgm:spPr>
      <dgm:t>
        <a:bodyPr/>
        <a:lstStyle/>
        <a:p>
          <a:pPr>
            <a:buFont typeface="Courier New" panose="02070309020205020404" pitchFamily="49" charset="0"/>
            <a:buChar char="o"/>
          </a:pPr>
          <a:r>
            <a:rPr lang="fr-FR" dirty="0">
              <a:latin typeface="+mn-lt"/>
            </a:rPr>
            <a:t>Verif Hypothèses (3)</a:t>
          </a:r>
        </a:p>
      </dgm:t>
    </dgm:pt>
    <dgm:pt modelId="{E41BBFC7-E39D-42FC-86F1-6917D867C092}" type="parTrans" cxnId="{3836AFD2-2374-4DA5-BD06-A8FAC97C502B}">
      <dgm:prSet/>
      <dgm:spPr/>
      <dgm:t>
        <a:bodyPr/>
        <a:lstStyle/>
        <a:p>
          <a:endParaRPr lang="fr-FR"/>
        </a:p>
      </dgm:t>
    </dgm:pt>
    <dgm:pt modelId="{827EB541-2CD5-4128-9554-E42D9C517AA5}" type="sibTrans" cxnId="{3836AFD2-2374-4DA5-BD06-A8FAC97C502B}">
      <dgm:prSet/>
      <dgm:spPr/>
      <dgm:t>
        <a:bodyPr/>
        <a:lstStyle/>
        <a:p>
          <a:endParaRPr lang="fr-FR"/>
        </a:p>
      </dgm:t>
    </dgm:pt>
    <dgm:pt modelId="{9F14A24E-BE60-47F7-AB33-019DFE874994}">
      <dgm:prSet phldrT="[Texte]"/>
      <dgm:spPr>
        <a:ln>
          <a:solidFill>
            <a:srgbClr val="0070C0"/>
          </a:solidFill>
        </a:ln>
      </dgm:spPr>
      <dgm:t>
        <a:bodyPr/>
        <a:lstStyle/>
        <a:p>
          <a:pPr>
            <a:buFont typeface="Courier New" panose="02070309020205020404" pitchFamily="49" charset="0"/>
            <a:buChar char="o"/>
          </a:pPr>
          <a:r>
            <a:rPr lang="fr-FR" dirty="0">
              <a:latin typeface="+mn-lt"/>
            </a:rPr>
            <a:t>Choix Conservation val</a:t>
          </a:r>
        </a:p>
      </dgm:t>
    </dgm:pt>
    <dgm:pt modelId="{E8B4ED7C-C388-489C-8D0A-45D93FCCDE6E}" type="parTrans" cxnId="{3489B0F9-2857-417A-A837-2B2036E94691}">
      <dgm:prSet/>
      <dgm:spPr/>
      <dgm:t>
        <a:bodyPr/>
        <a:lstStyle/>
        <a:p>
          <a:endParaRPr lang="fr-FR"/>
        </a:p>
      </dgm:t>
    </dgm:pt>
    <dgm:pt modelId="{F8904C36-EF59-4163-803B-57592ACFFFDA}" type="sibTrans" cxnId="{3489B0F9-2857-417A-A837-2B2036E94691}">
      <dgm:prSet/>
      <dgm:spPr/>
      <dgm:t>
        <a:bodyPr/>
        <a:lstStyle/>
        <a:p>
          <a:endParaRPr lang="fr-FR"/>
        </a:p>
      </dgm:t>
    </dgm:pt>
    <dgm:pt modelId="{507C2C6D-3470-4A0F-A1F2-CC1075756A3F}">
      <dgm:prSet phldrT="[Texte]" custT="1"/>
      <dgm:spPr>
        <a:ln>
          <a:solidFill>
            <a:srgbClr val="0070C0"/>
          </a:solidFill>
        </a:ln>
      </dgm:spPr>
      <dgm:t>
        <a:bodyPr/>
        <a:lstStyle/>
        <a:p>
          <a:pPr>
            <a:buFont typeface="Courier New" panose="02070309020205020404" pitchFamily="49" charset="0"/>
            <a:buChar char="o"/>
          </a:pPr>
          <a:r>
            <a:rPr lang="fr-FR" sz="1100" dirty="0">
              <a:latin typeface="+mn-lt"/>
            </a:rPr>
            <a:t> ACP (Visual)</a:t>
          </a:r>
        </a:p>
      </dgm:t>
    </dgm:pt>
    <dgm:pt modelId="{6DE54DF9-1395-4AB7-8F67-D76BC4145532}" type="parTrans" cxnId="{4E429FA4-A008-43E6-92E9-FE5167F4E385}">
      <dgm:prSet/>
      <dgm:spPr/>
      <dgm:t>
        <a:bodyPr/>
        <a:lstStyle/>
        <a:p>
          <a:endParaRPr lang="fr-FR"/>
        </a:p>
      </dgm:t>
    </dgm:pt>
    <dgm:pt modelId="{554F1425-AFCC-41E8-BB03-2DCF9B5838A8}" type="sibTrans" cxnId="{4E429FA4-A008-43E6-92E9-FE5167F4E385}">
      <dgm:prSet/>
      <dgm:spPr/>
      <dgm:t>
        <a:bodyPr/>
        <a:lstStyle/>
        <a:p>
          <a:endParaRPr lang="fr-FR"/>
        </a:p>
      </dgm:t>
    </dgm:pt>
    <dgm:pt modelId="{B5A839A0-EFBC-4E77-AA02-F9F08B43F0E9}">
      <dgm:prSet phldrT="[Texte]" custT="1"/>
      <dgm:spPr>
        <a:ln>
          <a:solidFill>
            <a:srgbClr val="0070C0"/>
          </a:solidFill>
        </a:ln>
      </dgm:spPr>
      <dgm:t>
        <a:bodyPr/>
        <a:lstStyle/>
        <a:p>
          <a:pPr>
            <a:buFont typeface="Courier New" panose="02070309020205020404" pitchFamily="49" charset="0"/>
            <a:buChar char="o"/>
          </a:pPr>
          <a:r>
            <a:rPr lang="fr-FR" sz="1100" b="0" dirty="0">
              <a:latin typeface="+mn-lt"/>
            </a:rPr>
            <a:t> K-</a:t>
          </a:r>
          <a:r>
            <a:rPr lang="fr-FR" sz="1100" b="0" dirty="0" err="1">
              <a:latin typeface="+mn-lt"/>
            </a:rPr>
            <a:t>means</a:t>
          </a:r>
          <a:r>
            <a:rPr lang="fr-FR" sz="1100" b="0" dirty="0">
              <a:latin typeface="+mn-lt"/>
            </a:rPr>
            <a:t> (Visual)</a:t>
          </a:r>
        </a:p>
      </dgm:t>
    </dgm:pt>
    <dgm:pt modelId="{97D7CD83-CABC-4D96-93C0-B202A27069BE}" type="parTrans" cxnId="{7F6D110C-1CFA-4A36-9AFB-629199AD58C7}">
      <dgm:prSet/>
      <dgm:spPr/>
      <dgm:t>
        <a:bodyPr/>
        <a:lstStyle/>
        <a:p>
          <a:endParaRPr lang="fr-FR"/>
        </a:p>
      </dgm:t>
    </dgm:pt>
    <dgm:pt modelId="{4609B7E4-9F78-42E2-8A15-E4D644834482}" type="sibTrans" cxnId="{7F6D110C-1CFA-4A36-9AFB-629199AD58C7}">
      <dgm:prSet/>
      <dgm:spPr/>
      <dgm:t>
        <a:bodyPr/>
        <a:lstStyle/>
        <a:p>
          <a:endParaRPr lang="fr-FR"/>
        </a:p>
      </dgm:t>
    </dgm:pt>
    <dgm:pt modelId="{BA875E17-D7CA-4DE9-97F1-8A3B6ABFE93C}">
      <dgm:prSet phldrT="[Texte]"/>
      <dgm:spPr/>
      <dgm:t>
        <a:bodyPr/>
        <a:lstStyle/>
        <a:p>
          <a:pPr>
            <a:buFont typeface="Courier New" panose="02070309020205020404" pitchFamily="49" charset="0"/>
            <a:buChar char="o"/>
          </a:pPr>
          <a:r>
            <a:rPr lang="fr-FR" b="1" dirty="0">
              <a:latin typeface="+mn-lt"/>
            </a:rPr>
            <a:t>Modèle K-</a:t>
          </a:r>
          <a:r>
            <a:rPr lang="fr-FR" b="1" dirty="0" err="1">
              <a:latin typeface="+mn-lt"/>
            </a:rPr>
            <a:t>Means</a:t>
          </a:r>
          <a:endParaRPr lang="fr-FR" b="1" dirty="0">
            <a:latin typeface="+mn-lt"/>
          </a:endParaRPr>
        </a:p>
      </dgm:t>
    </dgm:pt>
    <dgm:pt modelId="{09DA92E6-27EF-4E0A-A135-9105F444C854}" type="parTrans" cxnId="{3F7E5AA5-A415-4014-B4E7-DA013E971EA6}">
      <dgm:prSet/>
      <dgm:spPr/>
      <dgm:t>
        <a:bodyPr/>
        <a:lstStyle/>
        <a:p>
          <a:endParaRPr lang="fr-FR"/>
        </a:p>
      </dgm:t>
    </dgm:pt>
    <dgm:pt modelId="{6D334D07-CAF7-4A6D-B93C-D69346172B1C}" type="sibTrans" cxnId="{3F7E5AA5-A415-4014-B4E7-DA013E971EA6}">
      <dgm:prSet/>
      <dgm:spPr/>
      <dgm:t>
        <a:bodyPr/>
        <a:lstStyle/>
        <a:p>
          <a:endParaRPr lang="fr-FR"/>
        </a:p>
      </dgm:t>
    </dgm:pt>
    <dgm:pt modelId="{CA9E8892-94B6-45FA-A12E-155492668D85}">
      <dgm:prSet custT="1"/>
      <dgm:spPr>
        <a:ln>
          <a:solidFill>
            <a:srgbClr val="0070C0"/>
          </a:solidFill>
        </a:ln>
      </dgm:spPr>
      <dgm:t>
        <a:bodyPr/>
        <a:lstStyle/>
        <a:p>
          <a:r>
            <a:rPr lang="fr-FR" sz="1100" dirty="0" err="1"/>
            <a:t>Scaler</a:t>
          </a:r>
          <a:endParaRPr lang="fr-FR" sz="1100" dirty="0"/>
        </a:p>
      </dgm:t>
    </dgm:pt>
    <dgm:pt modelId="{523C3167-2CEE-4687-BE4B-2B0F9ABF51F3}" type="parTrans" cxnId="{DA0D23E9-7684-4D5F-AAEF-32AEB8B1601F}">
      <dgm:prSet/>
      <dgm:spPr/>
      <dgm:t>
        <a:bodyPr/>
        <a:lstStyle/>
        <a:p>
          <a:endParaRPr lang="fr-FR"/>
        </a:p>
      </dgm:t>
    </dgm:pt>
    <dgm:pt modelId="{624B4F61-7A79-4D60-9E6F-BD2892A1AF70}" type="sibTrans" cxnId="{DA0D23E9-7684-4D5F-AAEF-32AEB8B1601F}">
      <dgm:prSet/>
      <dgm:spPr/>
      <dgm:t>
        <a:bodyPr/>
        <a:lstStyle/>
        <a:p>
          <a:endParaRPr lang="fr-FR"/>
        </a:p>
      </dgm:t>
    </dgm:pt>
    <dgm:pt modelId="{D25C61F2-37C0-4165-A9E6-F7076F866866}">
      <dgm:prSet custT="1"/>
      <dgm:spPr>
        <a:ln>
          <a:solidFill>
            <a:srgbClr val="0070C0"/>
          </a:solidFill>
        </a:ln>
      </dgm:spPr>
      <dgm:t>
        <a:bodyPr/>
        <a:lstStyle/>
        <a:p>
          <a:r>
            <a:rPr lang="fr-FR" sz="1100" dirty="0"/>
            <a:t>ACP (Amélioration)</a:t>
          </a:r>
        </a:p>
      </dgm:t>
    </dgm:pt>
    <dgm:pt modelId="{6E8C0996-1F07-4AA8-90E2-905CD5489469}" type="parTrans" cxnId="{51C1016F-F588-440C-87B2-9045FBFF30CA}">
      <dgm:prSet/>
      <dgm:spPr/>
      <dgm:t>
        <a:bodyPr/>
        <a:lstStyle/>
        <a:p>
          <a:endParaRPr lang="fr-FR"/>
        </a:p>
      </dgm:t>
    </dgm:pt>
    <dgm:pt modelId="{BC9D9ABA-F211-48B2-9D07-C21E1F11F8B2}" type="sibTrans" cxnId="{51C1016F-F588-440C-87B2-9045FBFF30CA}">
      <dgm:prSet/>
      <dgm:spPr/>
      <dgm:t>
        <a:bodyPr/>
        <a:lstStyle/>
        <a:p>
          <a:endParaRPr lang="fr-FR"/>
        </a:p>
      </dgm:t>
    </dgm:pt>
    <dgm:pt modelId="{B65B262A-CD84-47AA-B807-E0D3596CD2DB}">
      <dgm:prSet custT="1"/>
      <dgm:spPr>
        <a:ln>
          <a:solidFill>
            <a:srgbClr val="0070C0"/>
          </a:solidFill>
        </a:ln>
      </dgm:spPr>
      <dgm:t>
        <a:bodyPr/>
        <a:lstStyle/>
        <a:p>
          <a:r>
            <a:rPr lang="fr-FR" sz="1100" dirty="0"/>
            <a:t>K-</a:t>
          </a:r>
          <a:r>
            <a:rPr lang="fr-FR" sz="1100" dirty="0" err="1"/>
            <a:t>Means</a:t>
          </a:r>
          <a:endParaRPr lang="fr-FR" sz="1100" dirty="0"/>
        </a:p>
      </dgm:t>
    </dgm:pt>
    <dgm:pt modelId="{550DEFB4-6880-4273-86B9-16585DD56AD3}" type="parTrans" cxnId="{E52252D4-F58A-4F49-9BC9-13A8A57DB330}">
      <dgm:prSet/>
      <dgm:spPr/>
      <dgm:t>
        <a:bodyPr/>
        <a:lstStyle/>
        <a:p>
          <a:endParaRPr lang="fr-FR"/>
        </a:p>
      </dgm:t>
    </dgm:pt>
    <dgm:pt modelId="{F8A0AD7D-58BF-46E5-913E-C453766E87E1}" type="sibTrans" cxnId="{E52252D4-F58A-4F49-9BC9-13A8A57DB330}">
      <dgm:prSet/>
      <dgm:spPr/>
      <dgm:t>
        <a:bodyPr/>
        <a:lstStyle/>
        <a:p>
          <a:endParaRPr lang="fr-FR"/>
        </a:p>
      </dgm:t>
    </dgm:pt>
    <dgm:pt modelId="{1538398B-8A4A-4542-8EB1-E4F9BEB720A4}">
      <dgm:prSet custT="1"/>
      <dgm:spPr>
        <a:ln>
          <a:solidFill>
            <a:srgbClr val="0070C0"/>
          </a:solidFill>
        </a:ln>
      </dgm:spPr>
      <dgm:t>
        <a:bodyPr/>
        <a:lstStyle/>
        <a:p>
          <a:r>
            <a:rPr lang="fr-FR" sz="1100" dirty="0"/>
            <a:t>Conversion </a:t>
          </a:r>
          <a:br>
            <a:rPr lang="fr-FR" sz="1100" dirty="0"/>
          </a:br>
          <a:r>
            <a:rPr lang="fr-FR" sz="1100" dirty="0"/>
            <a:t>Cluster/Prédiction</a:t>
          </a:r>
        </a:p>
      </dgm:t>
    </dgm:pt>
    <dgm:pt modelId="{F38A4DFA-245E-4897-AE86-C57497408501}" type="parTrans" cxnId="{25415448-4F54-4417-BE31-F8DD2F54A752}">
      <dgm:prSet/>
      <dgm:spPr/>
      <dgm:t>
        <a:bodyPr/>
        <a:lstStyle/>
        <a:p>
          <a:endParaRPr lang="fr-FR"/>
        </a:p>
      </dgm:t>
    </dgm:pt>
    <dgm:pt modelId="{81CC6278-93B6-4CF8-AD54-6CDF8DF54E83}" type="sibTrans" cxnId="{25415448-4F54-4417-BE31-F8DD2F54A752}">
      <dgm:prSet/>
      <dgm:spPr/>
      <dgm:t>
        <a:bodyPr/>
        <a:lstStyle/>
        <a:p>
          <a:endParaRPr lang="fr-FR"/>
        </a:p>
      </dgm:t>
    </dgm:pt>
    <dgm:pt modelId="{62F58815-7265-4E47-8059-7690A575D96F}">
      <dgm:prSet custT="1"/>
      <dgm:spPr>
        <a:ln>
          <a:solidFill>
            <a:srgbClr val="0070C0"/>
          </a:solidFill>
        </a:ln>
      </dgm:spPr>
      <dgm:t>
        <a:bodyPr/>
        <a:lstStyle/>
        <a:p>
          <a:r>
            <a:rPr lang="fr-FR" sz="1100" dirty="0"/>
            <a:t>Evaluation Performances</a:t>
          </a:r>
        </a:p>
      </dgm:t>
    </dgm:pt>
    <dgm:pt modelId="{DE5B378E-79F1-484E-BEBC-086345AF6155}" type="parTrans" cxnId="{491B9B34-A0EE-46F2-AB38-018234D1CF1B}">
      <dgm:prSet/>
      <dgm:spPr/>
      <dgm:t>
        <a:bodyPr/>
        <a:lstStyle/>
        <a:p>
          <a:endParaRPr lang="fr-FR"/>
        </a:p>
      </dgm:t>
    </dgm:pt>
    <dgm:pt modelId="{49D0324E-C85B-44C4-9788-9A14F42DC6F9}" type="sibTrans" cxnId="{491B9B34-A0EE-46F2-AB38-018234D1CF1B}">
      <dgm:prSet/>
      <dgm:spPr/>
      <dgm:t>
        <a:bodyPr/>
        <a:lstStyle/>
        <a:p>
          <a:endParaRPr lang="fr-FR"/>
        </a:p>
      </dgm:t>
    </dgm:pt>
    <dgm:pt modelId="{3A3CD25B-9630-4EFD-946F-84C8B8EC01DB}">
      <dgm:prSet phldrT="[Texte]" custT="1"/>
      <dgm:spPr>
        <a:ln>
          <a:solidFill>
            <a:srgbClr val="0070C0"/>
          </a:solidFill>
        </a:ln>
      </dgm:spPr>
      <dgm:t>
        <a:bodyPr/>
        <a:lstStyle/>
        <a:p>
          <a:pPr>
            <a:buFont typeface="Arial" panose="020B0604020202020204" pitchFamily="34" charset="0"/>
            <a:buChar char="•"/>
          </a:pPr>
          <a:r>
            <a:rPr lang="fr-FR" sz="1100" b="0" dirty="0">
              <a:latin typeface="+mn-lt"/>
            </a:rPr>
            <a:t> Visual° </a:t>
          </a:r>
          <a:r>
            <a:rPr lang="fr-FR" sz="1100" b="0" dirty="0" err="1">
              <a:latin typeface="+mn-lt"/>
            </a:rPr>
            <a:t>sép</a:t>
          </a:r>
          <a:r>
            <a:rPr lang="fr-FR" sz="1100" b="0" dirty="0">
              <a:latin typeface="+mn-lt"/>
            </a:rPr>
            <a:t>° </a:t>
          </a:r>
          <a:br>
            <a:rPr lang="fr-FR" sz="1100" b="0" dirty="0">
              <a:latin typeface="+mn-lt"/>
            </a:rPr>
          </a:br>
          <a:r>
            <a:rPr lang="fr-FR" sz="1100" b="0" dirty="0">
              <a:latin typeface="+mn-lt"/>
            </a:rPr>
            <a:t>des données</a:t>
          </a:r>
        </a:p>
      </dgm:t>
    </dgm:pt>
    <dgm:pt modelId="{50F663FD-064A-4506-8DB4-7541EB5FFF57}" type="parTrans" cxnId="{7973212A-B923-4755-88AF-1E3D67A20152}">
      <dgm:prSet/>
      <dgm:spPr/>
      <dgm:t>
        <a:bodyPr/>
        <a:lstStyle/>
        <a:p>
          <a:endParaRPr lang="fr-FR"/>
        </a:p>
      </dgm:t>
    </dgm:pt>
    <dgm:pt modelId="{1BA4347A-D844-4A20-A2C8-AD95F0BAA0B4}" type="sibTrans" cxnId="{7973212A-B923-4755-88AF-1E3D67A20152}">
      <dgm:prSet/>
      <dgm:spPr/>
      <dgm:t>
        <a:bodyPr/>
        <a:lstStyle/>
        <a:p>
          <a:endParaRPr lang="fr-FR"/>
        </a:p>
      </dgm:t>
    </dgm:pt>
    <dgm:pt modelId="{53C50BC2-A7D3-4D5D-8B5F-EFF657611252}" type="pres">
      <dgm:prSet presAssocID="{D8E2C2F8-EC12-4AFD-A7C3-37AF58438001}" presName="linearFlow" presStyleCnt="0">
        <dgm:presLayoutVars>
          <dgm:dir/>
          <dgm:animLvl val="lvl"/>
          <dgm:resizeHandles val="exact"/>
        </dgm:presLayoutVars>
      </dgm:prSet>
      <dgm:spPr/>
    </dgm:pt>
    <dgm:pt modelId="{CEDA7DD8-E14C-487B-B747-0C54D43982BB}" type="pres">
      <dgm:prSet presAssocID="{9F205B8B-3F15-4DA0-9F7B-BCFB2FF96043}" presName="composite" presStyleCnt="0"/>
      <dgm:spPr/>
    </dgm:pt>
    <dgm:pt modelId="{AD51E1EC-F399-41C9-BDE3-A4F24A96AF24}" type="pres">
      <dgm:prSet presAssocID="{9F205B8B-3F15-4DA0-9F7B-BCFB2FF96043}" presName="parTx" presStyleLbl="node1" presStyleIdx="0" presStyleCnt="4">
        <dgm:presLayoutVars>
          <dgm:chMax val="0"/>
          <dgm:chPref val="0"/>
          <dgm:bulletEnabled val="1"/>
        </dgm:presLayoutVars>
      </dgm:prSet>
      <dgm:spPr/>
    </dgm:pt>
    <dgm:pt modelId="{35BF1E3A-2CCB-44D8-B33C-296FDFBF400F}" type="pres">
      <dgm:prSet presAssocID="{9F205B8B-3F15-4DA0-9F7B-BCFB2FF96043}" presName="parSh" presStyleLbl="node1" presStyleIdx="0" presStyleCnt="4"/>
      <dgm:spPr/>
    </dgm:pt>
    <dgm:pt modelId="{60F2A6E5-2A8F-4226-A9A2-BFB662CD684D}" type="pres">
      <dgm:prSet presAssocID="{9F205B8B-3F15-4DA0-9F7B-BCFB2FF96043}" presName="desTx" presStyleLbl="fgAcc1" presStyleIdx="0" presStyleCnt="4">
        <dgm:presLayoutVars>
          <dgm:bulletEnabled val="1"/>
        </dgm:presLayoutVars>
      </dgm:prSet>
      <dgm:spPr>
        <a:xfrm>
          <a:off x="386946" y="754930"/>
          <a:ext cx="1881899" cy="1790442"/>
        </a:xfrm>
        <a:prstGeom prst="roundRect">
          <a:avLst>
            <a:gd name="adj" fmla="val 10000"/>
          </a:avLst>
        </a:prstGeom>
      </dgm:spPr>
    </dgm:pt>
    <dgm:pt modelId="{40E813C7-FC76-4A03-A224-1DEC7E7FC0D8}" type="pres">
      <dgm:prSet presAssocID="{BF21C853-28F4-4127-8D1D-F0A0B4FF0803}" presName="sibTrans" presStyleLbl="sibTrans2D1" presStyleIdx="0" presStyleCnt="3"/>
      <dgm:spPr/>
    </dgm:pt>
    <dgm:pt modelId="{843131B5-9092-4CCD-AB89-2ACE1776FB59}" type="pres">
      <dgm:prSet presAssocID="{BF21C853-28F4-4127-8D1D-F0A0B4FF0803}" presName="connTx" presStyleLbl="sibTrans2D1" presStyleIdx="0" presStyleCnt="3"/>
      <dgm:spPr/>
    </dgm:pt>
    <dgm:pt modelId="{02FBFD26-1140-4C63-982D-82996CD7DFDD}" type="pres">
      <dgm:prSet presAssocID="{07F77F26-B1E5-498D-905E-04EAE4DAC25F}" presName="composite" presStyleCnt="0"/>
      <dgm:spPr/>
    </dgm:pt>
    <dgm:pt modelId="{5D15E8C5-BB30-4D08-AE0C-88EE21C79FC0}" type="pres">
      <dgm:prSet presAssocID="{07F77F26-B1E5-498D-905E-04EAE4DAC25F}" presName="parTx" presStyleLbl="node1" presStyleIdx="0" presStyleCnt="4">
        <dgm:presLayoutVars>
          <dgm:chMax val="0"/>
          <dgm:chPref val="0"/>
          <dgm:bulletEnabled val="1"/>
        </dgm:presLayoutVars>
      </dgm:prSet>
      <dgm:spPr/>
    </dgm:pt>
    <dgm:pt modelId="{BF12E0DD-FCA5-47D1-8FB7-D18C04D032F1}" type="pres">
      <dgm:prSet presAssocID="{07F77F26-B1E5-498D-905E-04EAE4DAC25F}" presName="parSh" presStyleLbl="node1" presStyleIdx="1" presStyleCnt="4" custScaleX="108615"/>
      <dgm:spPr/>
    </dgm:pt>
    <dgm:pt modelId="{E33D8706-685F-4DFD-806B-F776C645B7C1}" type="pres">
      <dgm:prSet presAssocID="{07F77F26-B1E5-498D-905E-04EAE4DAC25F}" presName="desTx" presStyleLbl="fgAcc1" presStyleIdx="1" presStyleCnt="4">
        <dgm:presLayoutVars>
          <dgm:bulletEnabled val="1"/>
        </dgm:presLayoutVars>
      </dgm:prSet>
      <dgm:spPr/>
    </dgm:pt>
    <dgm:pt modelId="{FCA6316B-6945-4893-80F0-2C7753CA11E1}" type="pres">
      <dgm:prSet presAssocID="{E76A0A31-B3EB-40FA-8C13-B891AD628C70}" presName="sibTrans" presStyleLbl="sibTrans2D1" presStyleIdx="1" presStyleCnt="3"/>
      <dgm:spPr/>
    </dgm:pt>
    <dgm:pt modelId="{F2EF8D84-6371-461B-B4E1-58D0FAEC315C}" type="pres">
      <dgm:prSet presAssocID="{E76A0A31-B3EB-40FA-8C13-B891AD628C70}" presName="connTx" presStyleLbl="sibTrans2D1" presStyleIdx="1" presStyleCnt="3"/>
      <dgm:spPr/>
    </dgm:pt>
    <dgm:pt modelId="{7CEFAB79-6315-4026-A246-49E7AA778535}" type="pres">
      <dgm:prSet presAssocID="{F32584C5-53D7-49ED-BB93-A74BA0529BAC}" presName="composite" presStyleCnt="0"/>
      <dgm:spPr/>
    </dgm:pt>
    <dgm:pt modelId="{F053F038-D626-49AD-8B0D-9EB1AFD2F565}" type="pres">
      <dgm:prSet presAssocID="{F32584C5-53D7-49ED-BB93-A74BA0529BAC}" presName="parTx" presStyleLbl="node1" presStyleIdx="1" presStyleCnt="4">
        <dgm:presLayoutVars>
          <dgm:chMax val="0"/>
          <dgm:chPref val="0"/>
          <dgm:bulletEnabled val="1"/>
        </dgm:presLayoutVars>
      </dgm:prSet>
      <dgm:spPr/>
    </dgm:pt>
    <dgm:pt modelId="{F7129BFE-5B48-4B41-9DC9-D3F996F5C059}" type="pres">
      <dgm:prSet presAssocID="{F32584C5-53D7-49ED-BB93-A74BA0529BAC}" presName="parSh" presStyleLbl="node1" presStyleIdx="2" presStyleCnt="4"/>
      <dgm:spPr/>
    </dgm:pt>
    <dgm:pt modelId="{3EA26292-5CFB-4E90-ABDE-1F779501EECE}" type="pres">
      <dgm:prSet presAssocID="{F32584C5-53D7-49ED-BB93-A74BA0529BAC}" presName="desTx" presStyleLbl="fgAcc1" presStyleIdx="2" presStyleCnt="4">
        <dgm:presLayoutVars>
          <dgm:bulletEnabled val="1"/>
        </dgm:presLayoutVars>
      </dgm:prSet>
      <dgm:spPr/>
    </dgm:pt>
    <dgm:pt modelId="{93D47E6E-3E7C-4B51-B4E1-9A91F8E7536B}" type="pres">
      <dgm:prSet presAssocID="{5A694351-8FF0-4AA6-86CB-E80F121DEA20}" presName="sibTrans" presStyleLbl="sibTrans2D1" presStyleIdx="2" presStyleCnt="3"/>
      <dgm:spPr/>
    </dgm:pt>
    <dgm:pt modelId="{6031414D-15CC-4CE9-89A4-4E8E62F60646}" type="pres">
      <dgm:prSet presAssocID="{5A694351-8FF0-4AA6-86CB-E80F121DEA20}" presName="connTx" presStyleLbl="sibTrans2D1" presStyleIdx="2" presStyleCnt="3"/>
      <dgm:spPr/>
    </dgm:pt>
    <dgm:pt modelId="{A6C72D36-7FD6-417F-9436-D1039B8D852A}" type="pres">
      <dgm:prSet presAssocID="{BA875E17-D7CA-4DE9-97F1-8A3B6ABFE93C}" presName="composite" presStyleCnt="0"/>
      <dgm:spPr/>
    </dgm:pt>
    <dgm:pt modelId="{DFD5F75C-A0CC-422D-B995-219806A6C140}" type="pres">
      <dgm:prSet presAssocID="{BA875E17-D7CA-4DE9-97F1-8A3B6ABFE93C}" presName="parTx" presStyleLbl="node1" presStyleIdx="2" presStyleCnt="4">
        <dgm:presLayoutVars>
          <dgm:chMax val="0"/>
          <dgm:chPref val="0"/>
          <dgm:bulletEnabled val="1"/>
        </dgm:presLayoutVars>
      </dgm:prSet>
      <dgm:spPr/>
    </dgm:pt>
    <dgm:pt modelId="{940E59DA-5CD0-48B1-A4DB-0EBBD7FFEF42}" type="pres">
      <dgm:prSet presAssocID="{BA875E17-D7CA-4DE9-97F1-8A3B6ABFE93C}" presName="parSh" presStyleLbl="node1" presStyleIdx="3" presStyleCnt="4"/>
      <dgm:spPr/>
    </dgm:pt>
    <dgm:pt modelId="{7D46FC17-5524-4B63-BD6D-C6EC501D3C1D}" type="pres">
      <dgm:prSet presAssocID="{BA875E17-D7CA-4DE9-97F1-8A3B6ABFE93C}" presName="desTx" presStyleLbl="fgAcc1" presStyleIdx="3" presStyleCnt="4">
        <dgm:presLayoutVars>
          <dgm:bulletEnabled val="1"/>
        </dgm:presLayoutVars>
      </dgm:prSet>
      <dgm:spPr/>
    </dgm:pt>
  </dgm:ptLst>
  <dgm:cxnLst>
    <dgm:cxn modelId="{40F70400-980E-4C08-8C97-F643B0BB4E75}" type="presOf" srcId="{9F205B8B-3F15-4DA0-9F7B-BCFB2FF96043}" destId="{35BF1E3A-2CCB-44D8-B33C-296FDFBF400F}" srcOrd="1" destOrd="0" presId="urn:microsoft.com/office/officeart/2005/8/layout/process3"/>
    <dgm:cxn modelId="{8283D700-3DE1-44F8-8C16-E9ECD8BFB61D}" srcId="{D8E2C2F8-EC12-4AFD-A7C3-37AF58438001}" destId="{F32584C5-53D7-49ED-BB93-A74BA0529BAC}" srcOrd="2" destOrd="0" parTransId="{B5ED7180-D178-433B-BD45-9C504F1F24F8}" sibTransId="{5A694351-8FF0-4AA6-86CB-E80F121DEA20}"/>
    <dgm:cxn modelId="{9510B003-553E-456A-B577-CB8927B2E230}" srcId="{2977A587-30E1-4B82-98AB-264FF620FDA5}" destId="{0E25FF11-9909-48C0-9A3E-084E7B04FF7A}" srcOrd="0" destOrd="0" parTransId="{A2A102C5-230E-4210-8D6C-3F26B73B8D59}" sibTransId="{A3899391-58EA-4E23-837A-35DC2197C0E7}"/>
    <dgm:cxn modelId="{A6F56C08-4EA7-4E37-A49A-3117E9E18AF6}" type="presOf" srcId="{E76A0A31-B3EB-40FA-8C13-B891AD628C70}" destId="{FCA6316B-6945-4893-80F0-2C7753CA11E1}" srcOrd="0" destOrd="0" presId="urn:microsoft.com/office/officeart/2005/8/layout/process3"/>
    <dgm:cxn modelId="{3C358309-ACC3-46E1-90B8-A271D83370C3}" type="presOf" srcId="{9F14A24E-BE60-47F7-AB33-019DFE874994}" destId="{E33D8706-685F-4DFD-806B-F776C645B7C1}" srcOrd="0" destOrd="8" presId="urn:microsoft.com/office/officeart/2005/8/layout/process3"/>
    <dgm:cxn modelId="{7F6D110C-1CFA-4A36-9AFB-629199AD58C7}" srcId="{F32584C5-53D7-49ED-BB93-A74BA0529BAC}" destId="{B5A839A0-EFBC-4E77-AA02-F9F08B43F0E9}" srcOrd="1" destOrd="0" parTransId="{97D7CD83-CABC-4D96-93C0-B202A27069BE}" sibTransId="{4609B7E4-9F78-42E2-8A15-E4D644834482}"/>
    <dgm:cxn modelId="{C7547F12-1A9C-49CA-A73F-12C5ECED1685}" type="presOf" srcId="{B5A839A0-EFBC-4E77-AA02-F9F08B43F0E9}" destId="{3EA26292-5CFB-4E90-ABDE-1F779501EECE}" srcOrd="0" destOrd="4" presId="urn:microsoft.com/office/officeart/2005/8/layout/process3"/>
    <dgm:cxn modelId="{BDC53C15-8461-4406-8D87-A27F5EA1B613}" type="presOf" srcId="{3A3CD25B-9630-4EFD-946F-84C8B8EC01DB}" destId="{3EA26292-5CFB-4E90-ABDE-1F779501EECE}" srcOrd="0" destOrd="5" presId="urn:microsoft.com/office/officeart/2005/8/layout/process3"/>
    <dgm:cxn modelId="{97F7A117-DB4B-4DAF-A8B9-A3D08D13B03D}" srcId="{07F77F26-B1E5-498D-905E-04EAE4DAC25F}" destId="{899F17AB-0C53-4B9F-B4D2-AD41B341B789}" srcOrd="1" destOrd="0" parTransId="{8AC119BB-183A-4BE3-AA47-99D36B9F597B}" sibTransId="{8B83C087-6032-47CF-823B-47D7E0340861}"/>
    <dgm:cxn modelId="{0A85351A-1BE6-4B95-B925-82F5363FB4AB}" type="presOf" srcId="{07F77F26-B1E5-498D-905E-04EAE4DAC25F}" destId="{BF12E0DD-FCA5-47D1-8FB7-D18C04D032F1}" srcOrd="1" destOrd="0" presId="urn:microsoft.com/office/officeart/2005/8/layout/process3"/>
    <dgm:cxn modelId="{E29B991F-5EA2-4CEB-BCF8-9986592F6534}" type="presOf" srcId="{D8E2C2F8-EC12-4AFD-A7C3-37AF58438001}" destId="{53C50BC2-A7D3-4D5D-8B5F-EFF657611252}" srcOrd="0" destOrd="0" presId="urn:microsoft.com/office/officeart/2005/8/layout/process3"/>
    <dgm:cxn modelId="{68283020-CB3E-4A4F-BF39-B438C08C5DCA}" type="presOf" srcId="{07F77F26-B1E5-498D-905E-04EAE4DAC25F}" destId="{5D15E8C5-BB30-4D08-AE0C-88EE21C79FC0}" srcOrd="0" destOrd="0" presId="urn:microsoft.com/office/officeart/2005/8/layout/process3"/>
    <dgm:cxn modelId="{1352ED26-C15A-4C43-A653-0D33BE687A9F}" srcId="{9F205B8B-3F15-4DA0-9F7B-BCFB2FF96043}" destId="{AC791B21-438A-4F58-9420-C1ADCEDE7500}" srcOrd="1" destOrd="0" parTransId="{458F2438-65CD-4F31-86B4-C1411AF7B78A}" sibTransId="{93E4B898-A9C2-4BC6-9A2B-5BBE86F732ED}"/>
    <dgm:cxn modelId="{7973212A-B923-4755-88AF-1E3D67A20152}" srcId="{B5A839A0-EFBC-4E77-AA02-F9F08B43F0E9}" destId="{3A3CD25B-9630-4EFD-946F-84C8B8EC01DB}" srcOrd="0" destOrd="0" parTransId="{50F663FD-064A-4506-8DB4-7541EB5FFF57}" sibTransId="{1BA4347A-D844-4A20-A2C8-AD95F0BAA0B4}"/>
    <dgm:cxn modelId="{491B9B34-A0EE-46F2-AB38-018234D1CF1B}" srcId="{BA875E17-D7CA-4DE9-97F1-8A3B6ABFE93C}" destId="{62F58815-7265-4E47-8059-7690A575D96F}" srcOrd="4" destOrd="0" parTransId="{DE5B378E-79F1-484E-BEBC-086345AF6155}" sibTransId="{49D0324E-C85B-44C4-9788-9A14F42DC6F9}"/>
    <dgm:cxn modelId="{B1F40937-49FF-448C-A813-FDD0DD301877}" srcId="{507C2C6D-3470-4A0F-A1F2-CC1075756A3F}" destId="{FDADDBB5-77D9-4C02-B510-EE34D1E78D60}" srcOrd="0" destOrd="0" parTransId="{A5876E41-4D2C-426A-A9F0-CCA9603E9749}" sibTransId="{5F603C1C-FD59-4207-803B-2BBFA3879EC3}"/>
    <dgm:cxn modelId="{0986D139-353E-4C83-BAA5-CA525D3594B0}" srcId="{07F77F26-B1E5-498D-905E-04EAE4DAC25F}" destId="{2977A587-30E1-4B82-98AB-264FF620FDA5}" srcOrd="0" destOrd="0" parTransId="{99FD10A9-6E5C-46ED-849E-6CC8831AFB63}" sibTransId="{083E7CD2-C321-43E3-87BC-A765D6DD27F3}"/>
    <dgm:cxn modelId="{EA721C3D-819F-43EC-A802-32A63470D1EF}" type="presOf" srcId="{B65B262A-CD84-47AA-B807-E0D3596CD2DB}" destId="{7D46FC17-5524-4B63-BD6D-C6EC501D3C1D}" srcOrd="0" destOrd="2" presId="urn:microsoft.com/office/officeart/2005/8/layout/process3"/>
    <dgm:cxn modelId="{36149540-5C74-4145-A817-9DA93A8AC675}" type="presOf" srcId="{2662BDFB-5456-47F9-97A1-773A3ACCFCB1}" destId="{60F2A6E5-2A8F-4226-A9A2-BFB662CD684D}" srcOrd="0" destOrd="3" presId="urn:microsoft.com/office/officeart/2005/8/layout/process3"/>
    <dgm:cxn modelId="{1097285B-6752-41BF-AA6F-B62AB358943C}" type="presOf" srcId="{3FE17C82-F3BF-4599-823A-5765CDF9CAC1}" destId="{3EA26292-5CFB-4E90-ABDE-1F779501EECE}" srcOrd="0" destOrd="3" presId="urn:microsoft.com/office/officeart/2005/8/layout/process3"/>
    <dgm:cxn modelId="{A0501F5D-9D10-439C-A75A-80E4EBEA49BD}" type="presOf" srcId="{43451725-9DEB-40B1-89CB-827201106CF5}" destId="{E33D8706-685F-4DFD-806B-F776C645B7C1}" srcOrd="0" destOrd="7" presId="urn:microsoft.com/office/officeart/2005/8/layout/process3"/>
    <dgm:cxn modelId="{B222D45D-D2DC-4630-882D-268171D87C98}" type="presOf" srcId="{0E25FF11-9909-48C0-9A3E-084E7B04FF7A}" destId="{E33D8706-685F-4DFD-806B-F776C645B7C1}" srcOrd="0" destOrd="1" presId="urn:microsoft.com/office/officeart/2005/8/layout/process3"/>
    <dgm:cxn modelId="{7227ED62-4571-4446-8464-0EAB39CE7CE1}" type="presOf" srcId="{1538398B-8A4A-4542-8EB1-E4F9BEB720A4}" destId="{7D46FC17-5524-4B63-BD6D-C6EC501D3C1D}" srcOrd="0" destOrd="3" presId="urn:microsoft.com/office/officeart/2005/8/layout/process3"/>
    <dgm:cxn modelId="{A2219863-D995-4576-A3BF-387566D076AF}" type="presOf" srcId="{FDADDBB5-77D9-4C02-B510-EE34D1E78D60}" destId="{3EA26292-5CFB-4E90-ABDE-1F779501EECE}" srcOrd="0" destOrd="1" presId="urn:microsoft.com/office/officeart/2005/8/layout/process3"/>
    <dgm:cxn modelId="{0203C345-3A7E-402D-B69F-9A83954E0BA0}" type="presOf" srcId="{62F58815-7265-4E47-8059-7690A575D96F}" destId="{7D46FC17-5524-4B63-BD6D-C6EC501D3C1D}" srcOrd="0" destOrd="4" presId="urn:microsoft.com/office/officeart/2005/8/layout/process3"/>
    <dgm:cxn modelId="{25415448-4F54-4417-BE31-F8DD2F54A752}" srcId="{BA875E17-D7CA-4DE9-97F1-8A3B6ABFE93C}" destId="{1538398B-8A4A-4542-8EB1-E4F9BEB720A4}" srcOrd="3" destOrd="0" parTransId="{F38A4DFA-245E-4897-AE86-C57497408501}" sibTransId="{81CC6278-93B6-4CF8-AD54-6CDF8DF54E83}"/>
    <dgm:cxn modelId="{B2CD0569-82D6-409D-8A29-72DC3894FC2B}" srcId="{D8E2C2F8-EC12-4AFD-A7C3-37AF58438001}" destId="{9F205B8B-3F15-4DA0-9F7B-BCFB2FF96043}" srcOrd="0" destOrd="0" parTransId="{DF969C1A-7E1E-4A1D-8BC6-50A19CCC2087}" sibTransId="{BF21C853-28F4-4127-8D1D-F0A0B4FF0803}"/>
    <dgm:cxn modelId="{51C1016F-F588-440C-87B2-9045FBFF30CA}" srcId="{BA875E17-D7CA-4DE9-97F1-8A3B6ABFE93C}" destId="{D25C61F2-37C0-4165-A9E6-F7076F866866}" srcOrd="1" destOrd="0" parTransId="{6E8C0996-1F07-4AA8-90E2-905CD5489469}" sibTransId="{BC9D9ABA-F211-48B2-9D07-C21E1F11F8B2}"/>
    <dgm:cxn modelId="{1DA4286F-CB24-477E-9DDB-CB64597DF311}" srcId="{9F205B8B-3F15-4DA0-9F7B-BCFB2FF96043}" destId="{223DD3FE-1190-42D0-984D-08FBD120A104}" srcOrd="0" destOrd="0" parTransId="{393572BB-1640-4D34-8A2C-33E48486CFA0}" sibTransId="{A36321E9-8717-4104-B3D3-703FA5F4FD9B}"/>
    <dgm:cxn modelId="{F41E0251-6CB1-453B-AD5A-563FE432E9C5}" type="presOf" srcId="{46634E74-9BA7-4182-9DFE-32A7B0EADC4F}" destId="{E33D8706-685F-4DFD-806B-F776C645B7C1}" srcOrd="0" destOrd="3" presId="urn:microsoft.com/office/officeart/2005/8/layout/process3"/>
    <dgm:cxn modelId="{79997853-FC8C-4121-95BD-226F9EF9DA39}" type="presOf" srcId="{BA875E17-D7CA-4DE9-97F1-8A3B6ABFE93C}" destId="{DFD5F75C-A0CC-422D-B995-219806A6C140}" srcOrd="0" destOrd="0" presId="urn:microsoft.com/office/officeart/2005/8/layout/process3"/>
    <dgm:cxn modelId="{9BC68A75-8C17-40FB-8144-0D62AD4D1B92}" type="presOf" srcId="{507C2C6D-3470-4A0F-A1F2-CC1075756A3F}" destId="{3EA26292-5CFB-4E90-ABDE-1F779501EECE}" srcOrd="0" destOrd="0" presId="urn:microsoft.com/office/officeart/2005/8/layout/process3"/>
    <dgm:cxn modelId="{F7478156-F78F-44CD-BFD5-ED1080261F5A}" srcId="{2977A587-30E1-4B82-98AB-264FF620FDA5}" destId="{46634E74-9BA7-4182-9DFE-32A7B0EADC4F}" srcOrd="2" destOrd="0" parTransId="{388FD010-C058-4AA5-BA4E-802106FC2446}" sibTransId="{AB30F204-491C-4B6D-976C-FED47A3A1684}"/>
    <dgm:cxn modelId="{A247BC57-BDEC-4202-B09A-D964FD5641B4}" srcId="{D8E2C2F8-EC12-4AFD-A7C3-37AF58438001}" destId="{07F77F26-B1E5-498D-905E-04EAE4DAC25F}" srcOrd="1" destOrd="0" parTransId="{075D6604-E4E6-4420-8035-40F62E5C07C6}" sibTransId="{E76A0A31-B3EB-40FA-8C13-B891AD628C70}"/>
    <dgm:cxn modelId="{86423F79-E68A-4C1E-BD1A-EC159BF982EB}" type="presOf" srcId="{BF21C853-28F4-4127-8D1D-F0A0B4FF0803}" destId="{843131B5-9092-4CCD-AB89-2ACE1776FB59}" srcOrd="1" destOrd="0" presId="urn:microsoft.com/office/officeart/2005/8/layout/process3"/>
    <dgm:cxn modelId="{6F895C85-6F7D-4902-8A68-92D00432219B}" type="presOf" srcId="{FEF3E7B9-D75B-41EA-AEB1-4AC0EE6DC578}" destId="{E33D8706-685F-4DFD-806B-F776C645B7C1}" srcOrd="0" destOrd="2" presId="urn:microsoft.com/office/officeart/2005/8/layout/process3"/>
    <dgm:cxn modelId="{B611938B-6B07-4257-828D-BC85D06999FA}" type="presOf" srcId="{F32584C5-53D7-49ED-BB93-A74BA0529BAC}" destId="{F053F038-D626-49AD-8B0D-9EB1AFD2F565}" srcOrd="0" destOrd="0" presId="urn:microsoft.com/office/officeart/2005/8/layout/process3"/>
    <dgm:cxn modelId="{5A665398-BD80-41D6-9799-313EE43CCE75}" type="presOf" srcId="{5A694351-8FF0-4AA6-86CB-E80F121DEA20}" destId="{93D47E6E-3E7C-4B51-B4E1-9A91F8E7536B}" srcOrd="0" destOrd="0" presId="urn:microsoft.com/office/officeart/2005/8/layout/process3"/>
    <dgm:cxn modelId="{434F439C-6533-457D-835B-93B32EE5A289}" type="presOf" srcId="{F32584C5-53D7-49ED-BB93-A74BA0529BAC}" destId="{F7129BFE-5B48-4B41-9DC9-D3F996F5C059}" srcOrd="1" destOrd="0" presId="urn:microsoft.com/office/officeart/2005/8/layout/process3"/>
    <dgm:cxn modelId="{7A1B009D-A3BF-4786-9E8D-9610AB4FDD74}" srcId="{507C2C6D-3470-4A0F-A1F2-CC1075756A3F}" destId="{787FC5B6-2BF8-40DF-A76E-286C70BD9A95}" srcOrd="1" destOrd="0" parTransId="{FF101A66-0F8D-4C25-AB1A-99A57F7F60E7}" sibTransId="{0D3416C4-F588-4A97-91E6-1E29FEEFD5EC}"/>
    <dgm:cxn modelId="{093D4FA1-3DE0-4221-AE73-12F54C4A9DE0}" srcId="{507C2C6D-3470-4A0F-A1F2-CC1075756A3F}" destId="{3FE17C82-F3BF-4599-823A-5765CDF9CAC1}" srcOrd="2" destOrd="0" parTransId="{DDBF5A50-9675-4745-8E1A-6F4419BD184B}" sibTransId="{E2806131-493F-4712-A27C-E2308F581F52}"/>
    <dgm:cxn modelId="{4E429FA4-A008-43E6-92E9-FE5167F4E385}" srcId="{F32584C5-53D7-49ED-BB93-A74BA0529BAC}" destId="{507C2C6D-3470-4A0F-A1F2-CC1075756A3F}" srcOrd="0" destOrd="0" parTransId="{6DE54DF9-1395-4AB7-8F67-D76BC4145532}" sibTransId="{554F1425-AFCC-41E8-BB03-2DCF9B5838A8}"/>
    <dgm:cxn modelId="{3F7E5AA5-A415-4014-B4E7-DA013E971EA6}" srcId="{D8E2C2F8-EC12-4AFD-A7C3-37AF58438001}" destId="{BA875E17-D7CA-4DE9-97F1-8A3B6ABFE93C}" srcOrd="3" destOrd="0" parTransId="{09DA92E6-27EF-4E0A-A135-9105F444C854}" sibTransId="{6D334D07-CAF7-4A6D-B93C-D69346172B1C}"/>
    <dgm:cxn modelId="{4C5943AB-8F66-4E61-9BD2-2C8BBEE4C3B3}" type="presOf" srcId="{EB278DAF-3949-49D4-959B-3FA639C2EC0D}" destId="{E33D8706-685F-4DFD-806B-F776C645B7C1}" srcOrd="0" destOrd="5" presId="urn:microsoft.com/office/officeart/2005/8/layout/process3"/>
    <dgm:cxn modelId="{F550DCAC-999D-4689-ACE9-B2E1AC899381}" type="presOf" srcId="{FC8DCAAB-D7C7-4587-9B90-29E0A0F905D5}" destId="{60F2A6E5-2A8F-4226-A9A2-BFB662CD684D}" srcOrd="0" destOrd="2" presId="urn:microsoft.com/office/officeart/2005/8/layout/process3"/>
    <dgm:cxn modelId="{2FC7A9B5-78AD-4ECC-A0C9-C269BD907588}" type="presOf" srcId="{9F205B8B-3F15-4DA0-9F7B-BCFB2FF96043}" destId="{AD51E1EC-F399-41C9-BDE3-A4F24A96AF24}" srcOrd="0" destOrd="0" presId="urn:microsoft.com/office/officeart/2005/8/layout/process3"/>
    <dgm:cxn modelId="{F97F1EB8-7D01-41BB-9C60-0119A8B1F5E2}" type="presOf" srcId="{D25C61F2-37C0-4165-A9E6-F7076F866866}" destId="{7D46FC17-5524-4B63-BD6D-C6EC501D3C1D}" srcOrd="0" destOrd="1" presId="urn:microsoft.com/office/officeart/2005/8/layout/process3"/>
    <dgm:cxn modelId="{E55FCCBB-7BC3-478F-85AC-B5B367D0C669}" srcId="{AC791B21-438A-4F58-9420-C1ADCEDE7500}" destId="{FC8DCAAB-D7C7-4587-9B90-29E0A0F905D5}" srcOrd="0" destOrd="0" parTransId="{D745A086-C32A-4196-8353-110E9A513669}" sibTransId="{3C0D3F6A-4ABF-4368-B37F-7E4EA75585FF}"/>
    <dgm:cxn modelId="{EF0B0CC0-277F-4097-893B-20D0DE5CA279}" type="presOf" srcId="{CA9E8892-94B6-45FA-A12E-155492668D85}" destId="{7D46FC17-5524-4B63-BD6D-C6EC501D3C1D}" srcOrd="0" destOrd="0" presId="urn:microsoft.com/office/officeart/2005/8/layout/process3"/>
    <dgm:cxn modelId="{1EBDF5C5-F9E7-4943-94A2-BA03E34C53EB}" type="presOf" srcId="{223DD3FE-1190-42D0-984D-08FBD120A104}" destId="{60F2A6E5-2A8F-4226-A9A2-BFB662CD684D}" srcOrd="0" destOrd="0" presId="urn:microsoft.com/office/officeart/2005/8/layout/process3"/>
    <dgm:cxn modelId="{677A87C7-EAEE-4924-898F-9809A91F414C}" srcId="{07F77F26-B1E5-498D-905E-04EAE4DAC25F}" destId="{A8A1FB27-3755-484F-96C9-181172134CD2}" srcOrd="3" destOrd="0" parTransId="{5C3F1489-488F-439A-B86E-9FF1E090BC4B}" sibTransId="{BDB3BD8E-6516-47B1-90D0-9C9767FA0ABB}"/>
    <dgm:cxn modelId="{0C10C1C8-8649-4998-89A6-1A1231BB2991}" srcId="{AC791B21-438A-4F58-9420-C1ADCEDE7500}" destId="{2662BDFB-5456-47F9-97A1-773A3ACCFCB1}" srcOrd="1" destOrd="0" parTransId="{C6DE2517-379A-4BEF-95EA-8B2286FE0130}" sibTransId="{74D1648B-63EC-4948-B8BD-70DDFB1F275D}"/>
    <dgm:cxn modelId="{E655C1CB-140E-4C24-8883-9536D7A23975}" type="presOf" srcId="{BA875E17-D7CA-4DE9-97F1-8A3B6ABFE93C}" destId="{940E59DA-5CD0-48B1-A4DB-0EBBD7FFEF42}" srcOrd="1" destOrd="0" presId="urn:microsoft.com/office/officeart/2005/8/layout/process3"/>
    <dgm:cxn modelId="{3836AFD2-2374-4DA5-BD06-A8FAC97C502B}" srcId="{07F77F26-B1E5-498D-905E-04EAE4DAC25F}" destId="{43451725-9DEB-40B1-89CB-827201106CF5}" srcOrd="4" destOrd="0" parTransId="{E41BBFC7-E39D-42FC-86F1-6917D867C092}" sibTransId="{827EB541-2CD5-4128-9554-E42D9C517AA5}"/>
    <dgm:cxn modelId="{E52252D4-F58A-4F49-9BC9-13A8A57DB330}" srcId="{BA875E17-D7CA-4DE9-97F1-8A3B6ABFE93C}" destId="{B65B262A-CD84-47AA-B807-E0D3596CD2DB}" srcOrd="2" destOrd="0" parTransId="{550DEFB4-6880-4273-86B9-16585DD56AD3}" sibTransId="{F8A0AD7D-58BF-46E5-913E-C453766E87E1}"/>
    <dgm:cxn modelId="{234DAFD4-FE37-4807-9B04-EA872AE75975}" type="presOf" srcId="{899F17AB-0C53-4B9F-B4D2-AD41B341B789}" destId="{E33D8706-685F-4DFD-806B-F776C645B7C1}" srcOrd="0" destOrd="4" presId="urn:microsoft.com/office/officeart/2005/8/layout/process3"/>
    <dgm:cxn modelId="{C19970DD-5589-469A-874E-F80FD8408A77}" type="presOf" srcId="{E76A0A31-B3EB-40FA-8C13-B891AD628C70}" destId="{F2EF8D84-6371-461B-B4E1-58D0FAEC315C}" srcOrd="1" destOrd="0" presId="urn:microsoft.com/office/officeart/2005/8/layout/process3"/>
    <dgm:cxn modelId="{8D8357DD-CADC-41C8-AFC3-FFD46B42B436}" srcId="{2977A587-30E1-4B82-98AB-264FF620FDA5}" destId="{FEF3E7B9-D75B-41EA-AEB1-4AC0EE6DC578}" srcOrd="1" destOrd="0" parTransId="{29C68E13-ABF0-4E9E-8FA7-B246B21D9377}" sibTransId="{F90DDB61-5E87-415C-AE74-9A9D95EE3AEA}"/>
    <dgm:cxn modelId="{EC0199DE-CBD5-48FA-9BD0-8FEC3AAA3C7F}" type="presOf" srcId="{2977A587-30E1-4B82-98AB-264FF620FDA5}" destId="{E33D8706-685F-4DFD-806B-F776C645B7C1}" srcOrd="0" destOrd="0" presId="urn:microsoft.com/office/officeart/2005/8/layout/process3"/>
    <dgm:cxn modelId="{11D292E3-EB47-4F45-9F84-7A3755C0403E}" srcId="{07F77F26-B1E5-498D-905E-04EAE4DAC25F}" destId="{EB278DAF-3949-49D4-959B-3FA639C2EC0D}" srcOrd="2" destOrd="0" parTransId="{4C4B6284-AF13-4896-AEBE-E2CD9DE16B86}" sibTransId="{37A4E506-0FD1-416F-A12A-A4F613DB816B}"/>
    <dgm:cxn modelId="{A8EC00E7-298B-4427-8A26-374DDFCC0B87}" type="presOf" srcId="{AC791B21-438A-4F58-9420-C1ADCEDE7500}" destId="{60F2A6E5-2A8F-4226-A9A2-BFB662CD684D}" srcOrd="0" destOrd="1" presId="urn:microsoft.com/office/officeart/2005/8/layout/process3"/>
    <dgm:cxn modelId="{995A26E7-97C9-4E88-B08F-3ED44DA94B54}" type="presOf" srcId="{5A694351-8FF0-4AA6-86CB-E80F121DEA20}" destId="{6031414D-15CC-4CE9-89A4-4E8E62F60646}" srcOrd="1" destOrd="0" presId="urn:microsoft.com/office/officeart/2005/8/layout/process3"/>
    <dgm:cxn modelId="{DA0D23E9-7684-4D5F-AAEF-32AEB8B1601F}" srcId="{BA875E17-D7CA-4DE9-97F1-8A3B6ABFE93C}" destId="{CA9E8892-94B6-45FA-A12E-155492668D85}" srcOrd="0" destOrd="0" parTransId="{523C3167-2CEE-4687-BE4B-2B0F9ABF51F3}" sibTransId="{624B4F61-7A79-4D60-9E6F-BD2892A1AF70}"/>
    <dgm:cxn modelId="{A7E94FEB-332F-4E09-A07D-FC143B2F079D}" type="presOf" srcId="{BF21C853-28F4-4127-8D1D-F0A0B4FF0803}" destId="{40E813C7-FC76-4A03-A224-1DEC7E7FC0D8}" srcOrd="0" destOrd="0" presId="urn:microsoft.com/office/officeart/2005/8/layout/process3"/>
    <dgm:cxn modelId="{4D56D3EB-0414-4AE9-9531-F38F7C20535A}" type="presOf" srcId="{787FC5B6-2BF8-40DF-A76E-286C70BD9A95}" destId="{3EA26292-5CFB-4E90-ABDE-1F779501EECE}" srcOrd="0" destOrd="2" presId="urn:microsoft.com/office/officeart/2005/8/layout/process3"/>
    <dgm:cxn modelId="{A7E628F1-E951-429C-985B-3018D93E7847}" type="presOf" srcId="{A8A1FB27-3755-484F-96C9-181172134CD2}" destId="{E33D8706-685F-4DFD-806B-F776C645B7C1}" srcOrd="0" destOrd="6" presId="urn:microsoft.com/office/officeart/2005/8/layout/process3"/>
    <dgm:cxn modelId="{3489B0F9-2857-417A-A837-2B2036E94691}" srcId="{07F77F26-B1E5-498D-905E-04EAE4DAC25F}" destId="{9F14A24E-BE60-47F7-AB33-019DFE874994}" srcOrd="5" destOrd="0" parTransId="{E8B4ED7C-C388-489C-8D0A-45D93FCCDE6E}" sibTransId="{F8904C36-EF59-4163-803B-57592ACFFFDA}"/>
    <dgm:cxn modelId="{FD0FF843-996E-4739-827D-240DC68BDD2D}" type="presParOf" srcId="{53C50BC2-A7D3-4D5D-8B5F-EFF657611252}" destId="{CEDA7DD8-E14C-487B-B747-0C54D43982BB}" srcOrd="0" destOrd="0" presId="urn:microsoft.com/office/officeart/2005/8/layout/process3"/>
    <dgm:cxn modelId="{969B36F0-720A-4BD9-8115-8104685501FD}" type="presParOf" srcId="{CEDA7DD8-E14C-487B-B747-0C54D43982BB}" destId="{AD51E1EC-F399-41C9-BDE3-A4F24A96AF24}" srcOrd="0" destOrd="0" presId="urn:microsoft.com/office/officeart/2005/8/layout/process3"/>
    <dgm:cxn modelId="{88EEBAE0-7C1C-4237-AD4F-41F1D6ACC876}" type="presParOf" srcId="{CEDA7DD8-E14C-487B-B747-0C54D43982BB}" destId="{35BF1E3A-2CCB-44D8-B33C-296FDFBF400F}" srcOrd="1" destOrd="0" presId="urn:microsoft.com/office/officeart/2005/8/layout/process3"/>
    <dgm:cxn modelId="{41D9D3D2-085A-4EF4-98C9-2D6B91F8862C}" type="presParOf" srcId="{CEDA7DD8-E14C-487B-B747-0C54D43982BB}" destId="{60F2A6E5-2A8F-4226-A9A2-BFB662CD684D}" srcOrd="2" destOrd="0" presId="urn:microsoft.com/office/officeart/2005/8/layout/process3"/>
    <dgm:cxn modelId="{F8E84E5D-9766-4D11-A0F6-4DFA4F71E316}" type="presParOf" srcId="{53C50BC2-A7D3-4D5D-8B5F-EFF657611252}" destId="{40E813C7-FC76-4A03-A224-1DEC7E7FC0D8}" srcOrd="1" destOrd="0" presId="urn:microsoft.com/office/officeart/2005/8/layout/process3"/>
    <dgm:cxn modelId="{1AEE3184-B717-4D2F-A76A-F245E4014F37}" type="presParOf" srcId="{40E813C7-FC76-4A03-A224-1DEC7E7FC0D8}" destId="{843131B5-9092-4CCD-AB89-2ACE1776FB59}" srcOrd="0" destOrd="0" presId="urn:microsoft.com/office/officeart/2005/8/layout/process3"/>
    <dgm:cxn modelId="{B223506C-60CE-406A-95A3-1342DA5283E2}" type="presParOf" srcId="{53C50BC2-A7D3-4D5D-8B5F-EFF657611252}" destId="{02FBFD26-1140-4C63-982D-82996CD7DFDD}" srcOrd="2" destOrd="0" presId="urn:microsoft.com/office/officeart/2005/8/layout/process3"/>
    <dgm:cxn modelId="{E8903E25-5083-4196-8C6E-51D575EB3BA4}" type="presParOf" srcId="{02FBFD26-1140-4C63-982D-82996CD7DFDD}" destId="{5D15E8C5-BB30-4D08-AE0C-88EE21C79FC0}" srcOrd="0" destOrd="0" presId="urn:microsoft.com/office/officeart/2005/8/layout/process3"/>
    <dgm:cxn modelId="{879B33D9-DD58-44A9-9377-1FABE697AA46}" type="presParOf" srcId="{02FBFD26-1140-4C63-982D-82996CD7DFDD}" destId="{BF12E0DD-FCA5-47D1-8FB7-D18C04D032F1}" srcOrd="1" destOrd="0" presId="urn:microsoft.com/office/officeart/2005/8/layout/process3"/>
    <dgm:cxn modelId="{302C40FE-7AD0-45C4-BE96-08CA98C6C978}" type="presParOf" srcId="{02FBFD26-1140-4C63-982D-82996CD7DFDD}" destId="{E33D8706-685F-4DFD-806B-F776C645B7C1}" srcOrd="2" destOrd="0" presId="urn:microsoft.com/office/officeart/2005/8/layout/process3"/>
    <dgm:cxn modelId="{C2DE2F7F-85BB-44C6-AA81-BE59F1A5ED90}" type="presParOf" srcId="{53C50BC2-A7D3-4D5D-8B5F-EFF657611252}" destId="{FCA6316B-6945-4893-80F0-2C7753CA11E1}" srcOrd="3" destOrd="0" presId="urn:microsoft.com/office/officeart/2005/8/layout/process3"/>
    <dgm:cxn modelId="{6F489D57-1B75-48BE-9256-3546857444F0}" type="presParOf" srcId="{FCA6316B-6945-4893-80F0-2C7753CA11E1}" destId="{F2EF8D84-6371-461B-B4E1-58D0FAEC315C}" srcOrd="0" destOrd="0" presId="urn:microsoft.com/office/officeart/2005/8/layout/process3"/>
    <dgm:cxn modelId="{A3B231BB-23BE-4B44-AE55-11639D31973D}" type="presParOf" srcId="{53C50BC2-A7D3-4D5D-8B5F-EFF657611252}" destId="{7CEFAB79-6315-4026-A246-49E7AA778535}" srcOrd="4" destOrd="0" presId="urn:microsoft.com/office/officeart/2005/8/layout/process3"/>
    <dgm:cxn modelId="{7CC899A9-1DDD-4D12-850B-B331E3220669}" type="presParOf" srcId="{7CEFAB79-6315-4026-A246-49E7AA778535}" destId="{F053F038-D626-49AD-8B0D-9EB1AFD2F565}" srcOrd="0" destOrd="0" presId="urn:microsoft.com/office/officeart/2005/8/layout/process3"/>
    <dgm:cxn modelId="{77BD6620-5036-4272-925B-D5FDA4B0AC40}" type="presParOf" srcId="{7CEFAB79-6315-4026-A246-49E7AA778535}" destId="{F7129BFE-5B48-4B41-9DC9-D3F996F5C059}" srcOrd="1" destOrd="0" presId="urn:microsoft.com/office/officeart/2005/8/layout/process3"/>
    <dgm:cxn modelId="{523E7308-8871-4050-8D25-F217A5639452}" type="presParOf" srcId="{7CEFAB79-6315-4026-A246-49E7AA778535}" destId="{3EA26292-5CFB-4E90-ABDE-1F779501EECE}" srcOrd="2" destOrd="0" presId="urn:microsoft.com/office/officeart/2005/8/layout/process3"/>
    <dgm:cxn modelId="{FE31E1BA-E2C6-48AB-8768-BA7379623AD5}" type="presParOf" srcId="{53C50BC2-A7D3-4D5D-8B5F-EFF657611252}" destId="{93D47E6E-3E7C-4B51-B4E1-9A91F8E7536B}" srcOrd="5" destOrd="0" presId="urn:microsoft.com/office/officeart/2005/8/layout/process3"/>
    <dgm:cxn modelId="{7C3A0B29-CB9F-4755-A872-0322C867A76D}" type="presParOf" srcId="{93D47E6E-3E7C-4B51-B4E1-9A91F8E7536B}" destId="{6031414D-15CC-4CE9-89A4-4E8E62F60646}" srcOrd="0" destOrd="0" presId="urn:microsoft.com/office/officeart/2005/8/layout/process3"/>
    <dgm:cxn modelId="{377BEB9E-6D22-40D1-9BC9-EA676C7C31B8}" type="presParOf" srcId="{53C50BC2-A7D3-4D5D-8B5F-EFF657611252}" destId="{A6C72D36-7FD6-417F-9436-D1039B8D852A}" srcOrd="6" destOrd="0" presId="urn:microsoft.com/office/officeart/2005/8/layout/process3"/>
    <dgm:cxn modelId="{DEC6D18E-B471-412D-87E3-89A9C61135FC}" type="presParOf" srcId="{A6C72D36-7FD6-417F-9436-D1039B8D852A}" destId="{DFD5F75C-A0CC-422D-B995-219806A6C140}" srcOrd="0" destOrd="0" presId="urn:microsoft.com/office/officeart/2005/8/layout/process3"/>
    <dgm:cxn modelId="{BB46C208-D557-4534-B22F-39B839025D7F}" type="presParOf" srcId="{A6C72D36-7FD6-417F-9436-D1039B8D852A}" destId="{940E59DA-5CD0-48B1-A4DB-0EBBD7FFEF42}" srcOrd="1" destOrd="0" presId="urn:microsoft.com/office/officeart/2005/8/layout/process3"/>
    <dgm:cxn modelId="{FFF8EC42-20FB-4248-8B3A-0B8ADC8BBC69}" type="presParOf" srcId="{A6C72D36-7FD6-417F-9436-D1039B8D852A}" destId="{7D46FC17-5524-4B63-BD6D-C6EC501D3C1D}" srcOrd="2" destOrd="0" presId="urn:microsoft.com/office/officeart/2005/8/layout/process3"/>
  </dgm:cxnLst>
  <dgm:bg/>
  <dgm:whole>
    <a:ln>
      <a:noFill/>
    </a:ln>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8E2C2F8-EC12-4AFD-A7C3-37AF58438001}" type="doc">
      <dgm:prSet loTypeId="urn:microsoft.com/office/officeart/2005/8/layout/process3" loCatId="process" qsTypeId="urn:microsoft.com/office/officeart/2005/8/quickstyle/simple1" qsCatId="simple" csTypeId="urn:microsoft.com/office/officeart/2005/8/colors/accent1_2" csCatId="accent1" phldr="1"/>
      <dgm:spPr/>
      <dgm:t>
        <a:bodyPr/>
        <a:lstStyle/>
        <a:p>
          <a:endParaRPr lang="fr-FR"/>
        </a:p>
      </dgm:t>
    </dgm:pt>
    <dgm:pt modelId="{9F205B8B-3F15-4DA0-9F7B-BCFB2FF96043}">
      <dgm:prSet phldrT="[Texte]"/>
      <dgm:spPr/>
      <dgm:t>
        <a:bodyPr/>
        <a:lstStyle/>
        <a:p>
          <a:r>
            <a:rPr lang="fr-FR" dirty="0">
              <a:latin typeface="+mn-lt"/>
            </a:rPr>
            <a:t>Modèle </a:t>
          </a:r>
          <a:br>
            <a:rPr lang="fr-FR" dirty="0">
              <a:latin typeface="+mn-lt"/>
            </a:rPr>
          </a:br>
          <a:r>
            <a:rPr lang="fr-FR" dirty="0">
              <a:latin typeface="+mn-lt"/>
            </a:rPr>
            <a:t>Régression </a:t>
          </a:r>
          <a:r>
            <a:rPr lang="fr-FR" dirty="0" err="1">
              <a:latin typeface="+mn-lt"/>
            </a:rPr>
            <a:t>Logisitque</a:t>
          </a:r>
          <a:endParaRPr lang="fr-FR" dirty="0">
            <a:latin typeface="+mn-lt"/>
          </a:endParaRPr>
        </a:p>
      </dgm:t>
    </dgm:pt>
    <dgm:pt modelId="{DF969C1A-7E1E-4A1D-8BC6-50A19CCC2087}" type="parTrans" cxnId="{B2CD0569-82D6-409D-8A29-72DC3894FC2B}">
      <dgm:prSet/>
      <dgm:spPr/>
      <dgm:t>
        <a:bodyPr/>
        <a:lstStyle/>
        <a:p>
          <a:endParaRPr lang="fr-FR"/>
        </a:p>
      </dgm:t>
    </dgm:pt>
    <dgm:pt modelId="{BF21C853-28F4-4127-8D1D-F0A0B4FF0803}" type="sibTrans" cxnId="{B2CD0569-82D6-409D-8A29-72DC3894FC2B}">
      <dgm:prSet/>
      <dgm:spPr/>
      <dgm:t>
        <a:bodyPr/>
        <a:lstStyle/>
        <a:p>
          <a:endParaRPr lang="fr-FR"/>
        </a:p>
      </dgm:t>
    </dgm:pt>
    <dgm:pt modelId="{07F77F26-B1E5-498D-905E-04EAE4DAC25F}">
      <dgm:prSet phldrT="[Texte]"/>
      <dgm:spPr/>
      <dgm:t>
        <a:bodyPr/>
        <a:lstStyle/>
        <a:p>
          <a:r>
            <a:rPr lang="fr-FR" dirty="0">
              <a:latin typeface="+mn-lt"/>
            </a:rPr>
            <a:t>Modèle </a:t>
          </a:r>
          <a:br>
            <a:rPr lang="fr-FR" dirty="0">
              <a:latin typeface="+mn-lt"/>
            </a:rPr>
          </a:br>
          <a:r>
            <a:rPr lang="fr-FR" dirty="0" err="1">
              <a:latin typeface="+mn-lt"/>
            </a:rPr>
            <a:t>Random</a:t>
          </a:r>
          <a:r>
            <a:rPr lang="fr-FR" dirty="0">
              <a:latin typeface="+mn-lt"/>
            </a:rPr>
            <a:t> Forest</a:t>
          </a:r>
        </a:p>
      </dgm:t>
    </dgm:pt>
    <dgm:pt modelId="{075D6604-E4E6-4420-8035-40F62E5C07C6}" type="parTrans" cxnId="{A247BC57-BDEC-4202-B09A-D964FD5641B4}">
      <dgm:prSet/>
      <dgm:spPr/>
      <dgm:t>
        <a:bodyPr/>
        <a:lstStyle/>
        <a:p>
          <a:endParaRPr lang="fr-FR"/>
        </a:p>
      </dgm:t>
    </dgm:pt>
    <dgm:pt modelId="{E76A0A31-B3EB-40FA-8C13-B891AD628C70}" type="sibTrans" cxnId="{A247BC57-BDEC-4202-B09A-D964FD5641B4}">
      <dgm:prSet/>
      <dgm:spPr/>
      <dgm:t>
        <a:bodyPr/>
        <a:lstStyle/>
        <a:p>
          <a:endParaRPr lang="fr-FR"/>
        </a:p>
      </dgm:t>
    </dgm:pt>
    <dgm:pt modelId="{C27117A3-0AE9-4B0E-BC43-47C16784882C}">
      <dgm:prSet phldrT="[Texte]" custT="1"/>
      <dgm:spPr>
        <a:ln>
          <a:solidFill>
            <a:srgbClr val="0070C0"/>
          </a:solidFill>
        </a:ln>
      </dgm:spPr>
      <dgm:t>
        <a:bodyPr/>
        <a:lstStyle/>
        <a:p>
          <a:pPr>
            <a:buFont typeface="Courier New" panose="02070309020205020404" pitchFamily="49" charset="0"/>
            <a:buChar char="o"/>
          </a:pPr>
          <a:r>
            <a:rPr lang="fr-FR" sz="1100" b="1" dirty="0">
              <a:latin typeface="+mn-lt"/>
            </a:rPr>
            <a:t>CHOIX</a:t>
          </a:r>
          <a:r>
            <a:rPr lang="fr-FR" sz="1100" dirty="0">
              <a:latin typeface="+mn-lt"/>
            </a:rPr>
            <a:t> :Ttes Var </a:t>
          </a:r>
          <a:r>
            <a:rPr lang="fr-FR" sz="1100" dirty="0" err="1">
              <a:latin typeface="+mn-lt"/>
            </a:rPr>
            <a:t>Scalées</a:t>
          </a:r>
          <a:endParaRPr lang="fr-FR" sz="1100" dirty="0">
            <a:latin typeface="+mn-lt"/>
          </a:endParaRPr>
        </a:p>
      </dgm:t>
    </dgm:pt>
    <dgm:pt modelId="{A39C8ABF-01A8-416A-8963-74E2D1EFEDAB}" type="parTrans" cxnId="{B276B1C3-0F2C-44F7-9739-EDE4E6423A39}">
      <dgm:prSet/>
      <dgm:spPr/>
      <dgm:t>
        <a:bodyPr/>
        <a:lstStyle/>
        <a:p>
          <a:endParaRPr lang="fr-FR"/>
        </a:p>
      </dgm:t>
    </dgm:pt>
    <dgm:pt modelId="{AFE10195-9356-42ED-93C5-2AF4EE34E16F}" type="sibTrans" cxnId="{B276B1C3-0F2C-44F7-9739-EDE4E6423A39}">
      <dgm:prSet/>
      <dgm:spPr/>
      <dgm:t>
        <a:bodyPr/>
        <a:lstStyle/>
        <a:p>
          <a:endParaRPr lang="fr-FR"/>
        </a:p>
      </dgm:t>
    </dgm:pt>
    <dgm:pt modelId="{F32584C5-53D7-49ED-BB93-A74BA0529BAC}">
      <dgm:prSet phldrT="[Texte]"/>
      <dgm:spPr/>
      <dgm:t>
        <a:bodyPr/>
        <a:lstStyle/>
        <a:p>
          <a:r>
            <a:rPr lang="fr-FR" dirty="0">
              <a:latin typeface="+mn-lt"/>
            </a:rPr>
            <a:t>Modèle </a:t>
          </a:r>
          <a:br>
            <a:rPr lang="fr-FR" dirty="0">
              <a:latin typeface="+mn-lt"/>
            </a:rPr>
          </a:br>
          <a:r>
            <a:rPr lang="fr-FR" dirty="0">
              <a:latin typeface="+mn-lt"/>
            </a:rPr>
            <a:t>K </a:t>
          </a:r>
          <a:r>
            <a:rPr lang="fr-FR" dirty="0" err="1">
              <a:latin typeface="+mn-lt"/>
            </a:rPr>
            <a:t>Nearest</a:t>
          </a:r>
          <a:r>
            <a:rPr lang="fr-FR" dirty="0">
              <a:latin typeface="+mn-lt"/>
            </a:rPr>
            <a:t> </a:t>
          </a:r>
          <a:r>
            <a:rPr lang="fr-FR" dirty="0" err="1">
              <a:latin typeface="+mn-lt"/>
            </a:rPr>
            <a:t>Neighbours</a:t>
          </a:r>
          <a:endParaRPr lang="fr-FR" dirty="0">
            <a:latin typeface="+mn-lt"/>
          </a:endParaRPr>
        </a:p>
      </dgm:t>
    </dgm:pt>
    <dgm:pt modelId="{B5ED7180-D178-433B-BD45-9C504F1F24F8}" type="parTrans" cxnId="{8283D700-3DE1-44F8-8C16-E9ECD8BFB61D}">
      <dgm:prSet/>
      <dgm:spPr/>
      <dgm:t>
        <a:bodyPr/>
        <a:lstStyle/>
        <a:p>
          <a:endParaRPr lang="fr-FR"/>
        </a:p>
      </dgm:t>
    </dgm:pt>
    <dgm:pt modelId="{5A694351-8FF0-4AA6-86CB-E80F121DEA20}" type="sibTrans" cxnId="{8283D700-3DE1-44F8-8C16-E9ECD8BFB61D}">
      <dgm:prSet/>
      <dgm:spPr/>
      <dgm:t>
        <a:bodyPr/>
        <a:lstStyle/>
        <a:p>
          <a:endParaRPr lang="fr-FR"/>
        </a:p>
      </dgm:t>
    </dgm:pt>
    <dgm:pt modelId="{FDADDBB5-77D9-4C02-B510-EE34D1E78D60}">
      <dgm:prSet phldrT="[Texte]" custT="1"/>
      <dgm:spPr>
        <a:ln>
          <a:solidFill>
            <a:srgbClr val="0070C0"/>
          </a:solidFill>
        </a:ln>
      </dgm:spPr>
      <dgm:t>
        <a:bodyPr/>
        <a:lstStyle/>
        <a:p>
          <a:pPr>
            <a:buFont typeface="Courier New" panose="02070309020205020404" pitchFamily="49" charset="0"/>
            <a:buChar char="o"/>
          </a:pPr>
          <a:r>
            <a:rPr lang="fr-FR" sz="1100" b="1" dirty="0">
              <a:latin typeface="+mn-lt"/>
            </a:rPr>
            <a:t>CHOIX</a:t>
          </a:r>
          <a:r>
            <a:rPr lang="fr-FR" sz="1100" dirty="0">
              <a:latin typeface="+mn-lt"/>
            </a:rPr>
            <a:t> :Ttes Var </a:t>
          </a:r>
          <a:r>
            <a:rPr lang="fr-FR" sz="1100" dirty="0" err="1">
              <a:latin typeface="+mn-lt"/>
            </a:rPr>
            <a:t>Scalées</a:t>
          </a:r>
          <a:endParaRPr lang="fr-FR" sz="1100" dirty="0">
            <a:latin typeface="+mn-lt"/>
          </a:endParaRPr>
        </a:p>
      </dgm:t>
    </dgm:pt>
    <dgm:pt modelId="{A5876E41-4D2C-426A-A9F0-CCA9603E9749}" type="parTrans" cxnId="{B1F40937-49FF-448C-A813-FDD0DD301877}">
      <dgm:prSet/>
      <dgm:spPr/>
      <dgm:t>
        <a:bodyPr/>
        <a:lstStyle/>
        <a:p>
          <a:endParaRPr lang="fr-FR"/>
        </a:p>
      </dgm:t>
    </dgm:pt>
    <dgm:pt modelId="{5F603C1C-FD59-4207-803B-2BBFA3879EC3}" type="sibTrans" cxnId="{B1F40937-49FF-448C-A813-FDD0DD301877}">
      <dgm:prSet/>
      <dgm:spPr/>
      <dgm:t>
        <a:bodyPr/>
        <a:lstStyle/>
        <a:p>
          <a:endParaRPr lang="fr-FR"/>
        </a:p>
      </dgm:t>
    </dgm:pt>
    <dgm:pt modelId="{223DD3FE-1190-42D0-984D-08FBD120A104}">
      <dgm:prSet phldrT="[Texte]" custT="1"/>
      <dgm:spPr>
        <a:solidFill>
          <a:prstClr val="white">
            <a:alpha val="90000"/>
            <a:hueOff val="0"/>
            <a:satOff val="0"/>
            <a:lumOff val="0"/>
            <a:alphaOff val="0"/>
          </a:prstClr>
        </a:solidFill>
        <a:ln w="15875" cap="flat" cmpd="sng" algn="ctr">
          <a:solidFill>
            <a:srgbClr val="0070C0"/>
          </a:solidFill>
          <a:prstDash val="solid"/>
        </a:ln>
        <a:effectLst/>
      </dgm:spPr>
      <dgm:t>
        <a:bodyPr spcFirstLastPara="0" vert="horz" wrap="square" lIns="85344" tIns="85344" rIns="85344" bIns="85344" numCol="1" spcCol="1270" anchor="t" anchorCtr="0"/>
        <a:lstStyle/>
        <a:p>
          <a:pPr marL="114300" lvl="1" indent="-114300" algn="l" defTabSz="533400">
            <a:lnSpc>
              <a:spcPct val="90000"/>
            </a:lnSpc>
            <a:spcBef>
              <a:spcPct val="0"/>
            </a:spcBef>
            <a:spcAft>
              <a:spcPct val="15000"/>
            </a:spcAft>
            <a:buFont typeface="Courier New" panose="02070309020205020404" pitchFamily="49" charset="0"/>
            <a:buChar char="o"/>
          </a:pPr>
          <a:r>
            <a:rPr lang="fr-FR" sz="1100" b="1" kern="1200" dirty="0">
              <a:solidFill>
                <a:prstClr val="black">
                  <a:hueOff val="0"/>
                  <a:satOff val="0"/>
                  <a:lumOff val="0"/>
                  <a:alphaOff val="0"/>
                </a:prstClr>
              </a:solidFill>
              <a:latin typeface="Gill Sans MT" panose="020B0502020104020203"/>
              <a:ea typeface="+mn-ea"/>
              <a:cs typeface="+mn-cs"/>
            </a:rPr>
            <a:t>MODELE</a:t>
          </a:r>
        </a:p>
      </dgm:t>
    </dgm:pt>
    <dgm:pt modelId="{393572BB-1640-4D34-8A2C-33E48486CFA0}" type="parTrans" cxnId="{1DA4286F-CB24-477E-9DDB-CB64597DF311}">
      <dgm:prSet/>
      <dgm:spPr/>
      <dgm:t>
        <a:bodyPr/>
        <a:lstStyle/>
        <a:p>
          <a:endParaRPr lang="fr-FR"/>
        </a:p>
      </dgm:t>
    </dgm:pt>
    <dgm:pt modelId="{A36321E9-8717-4104-B3D3-703FA5F4FD9B}" type="sibTrans" cxnId="{1DA4286F-CB24-477E-9DDB-CB64597DF311}">
      <dgm:prSet/>
      <dgm:spPr/>
      <dgm:t>
        <a:bodyPr/>
        <a:lstStyle/>
        <a:p>
          <a:endParaRPr lang="fr-FR"/>
        </a:p>
      </dgm:t>
    </dgm:pt>
    <dgm:pt modelId="{CAEAF19D-3855-42C8-BF34-4D3F38BA5D96}">
      <dgm:prSet phldrT="[Texte]" custT="1"/>
      <dgm:spPr/>
      <dgm:t>
        <a:bodyPr/>
        <a:lstStyle/>
        <a:p>
          <a:pPr>
            <a:buFont typeface="Courier New" panose="02070309020205020404" pitchFamily="49" charset="0"/>
            <a:buChar char="o"/>
          </a:pPr>
          <a:r>
            <a:rPr lang="fr-FR" sz="1200" dirty="0">
              <a:latin typeface="+mn-lt"/>
            </a:rPr>
            <a:t>CHOIX Modèle</a:t>
          </a:r>
        </a:p>
      </dgm:t>
    </dgm:pt>
    <dgm:pt modelId="{F0EB18F3-2C83-47F1-915F-817B75FDF288}" type="parTrans" cxnId="{04E00B51-280B-48A0-B004-4FDC2F9706A8}">
      <dgm:prSet/>
      <dgm:spPr/>
      <dgm:t>
        <a:bodyPr/>
        <a:lstStyle/>
        <a:p>
          <a:endParaRPr lang="fr-FR"/>
        </a:p>
      </dgm:t>
    </dgm:pt>
    <dgm:pt modelId="{8E4233CD-EBEC-4B17-916E-007C92CDCE63}" type="sibTrans" cxnId="{04E00B51-280B-48A0-B004-4FDC2F9706A8}">
      <dgm:prSet/>
      <dgm:spPr/>
      <dgm:t>
        <a:bodyPr/>
        <a:lstStyle/>
        <a:p>
          <a:endParaRPr lang="fr-FR"/>
        </a:p>
      </dgm:t>
    </dgm:pt>
    <dgm:pt modelId="{EF319558-CEA1-4BCA-8ED2-32B66DC2C63E}">
      <dgm:prSet phldrT="[Texte]" custT="1"/>
      <dgm:spPr>
        <a:solidFill>
          <a:prstClr val="white">
            <a:alpha val="90000"/>
            <a:hueOff val="0"/>
            <a:satOff val="0"/>
            <a:lumOff val="0"/>
            <a:alphaOff val="0"/>
          </a:prstClr>
        </a:solidFill>
        <a:ln w="15875" cap="flat" cmpd="sng" algn="ctr">
          <a:solidFill>
            <a:srgbClr val="0070C0"/>
          </a:solidFill>
          <a:prstDash val="solid"/>
        </a:ln>
        <a:effectLst/>
      </dgm:spPr>
      <dgm:t>
        <a:bodyPr spcFirstLastPara="0" vert="horz" wrap="square" lIns="85344" tIns="85344" rIns="85344" bIns="85344" numCol="1" spcCol="1270" anchor="t" anchorCtr="0"/>
        <a:lstStyle/>
        <a:p>
          <a:pPr marL="114300" lvl="1" indent="-114300" algn="l" defTabSz="533400">
            <a:lnSpc>
              <a:spcPct val="90000"/>
            </a:lnSpc>
            <a:spcBef>
              <a:spcPct val="0"/>
            </a:spcBef>
            <a:spcAft>
              <a:spcPct val="15000"/>
            </a:spcAft>
            <a:buFont typeface="Courier New" panose="02070309020205020404" pitchFamily="49" charset="0"/>
            <a:buChar char="o"/>
          </a:pPr>
          <a:r>
            <a:rPr lang="fr-FR" sz="1100" b="1" kern="1200" dirty="0">
              <a:solidFill>
                <a:prstClr val="black">
                  <a:hueOff val="0"/>
                  <a:satOff val="0"/>
                  <a:lumOff val="0"/>
                  <a:alphaOff val="0"/>
                </a:prstClr>
              </a:solidFill>
              <a:latin typeface="Gill Sans MT" panose="020B0502020104020203"/>
              <a:ea typeface="+mn-ea"/>
              <a:cs typeface="+mn-cs"/>
            </a:rPr>
            <a:t>CHOIX MODELE B : </a:t>
          </a:r>
          <a:br>
            <a:rPr lang="fr-FR" sz="1100" kern="1200" dirty="0">
              <a:solidFill>
                <a:prstClr val="black">
                  <a:hueOff val="0"/>
                  <a:satOff val="0"/>
                  <a:lumOff val="0"/>
                  <a:alphaOff val="0"/>
                </a:prstClr>
              </a:solidFill>
              <a:latin typeface="Gill Sans MT" panose="020B0502020104020203"/>
              <a:ea typeface="+mn-ea"/>
              <a:cs typeface="+mn-cs"/>
            </a:rPr>
          </a:br>
          <a:r>
            <a:rPr lang="fr-FR" sz="1100" kern="1200" dirty="0">
              <a:solidFill>
                <a:prstClr val="black">
                  <a:hueOff val="0"/>
                  <a:satOff val="0"/>
                  <a:lumOff val="0"/>
                  <a:alphaOff val="0"/>
                </a:prstClr>
              </a:solidFill>
              <a:latin typeface="Gill Sans MT" panose="020B0502020104020203"/>
              <a:ea typeface="+mn-ea"/>
              <a:cs typeface="+mn-cs"/>
            </a:rPr>
            <a:t>Ttes VAR/</a:t>
          </a:r>
          <a:r>
            <a:rPr lang="fr-FR" sz="1100" kern="1200" dirty="0" err="1">
              <a:solidFill>
                <a:prstClr val="black">
                  <a:hueOff val="0"/>
                  <a:satOff val="0"/>
                  <a:lumOff val="0"/>
                  <a:alphaOff val="0"/>
                </a:prstClr>
              </a:solidFill>
              <a:latin typeface="Gill Sans MT" panose="020B0502020104020203"/>
              <a:ea typeface="+mn-ea"/>
              <a:cs typeface="+mn-cs"/>
            </a:rPr>
            <a:t>Scalées</a:t>
          </a:r>
          <a:endParaRPr lang="fr-FR" sz="1100" kern="1200" dirty="0">
            <a:solidFill>
              <a:prstClr val="black">
                <a:hueOff val="0"/>
                <a:satOff val="0"/>
                <a:lumOff val="0"/>
                <a:alphaOff val="0"/>
              </a:prstClr>
            </a:solidFill>
            <a:latin typeface="Gill Sans MT" panose="020B0502020104020203"/>
            <a:ea typeface="+mn-ea"/>
            <a:cs typeface="+mn-cs"/>
          </a:endParaRPr>
        </a:p>
      </dgm:t>
    </dgm:pt>
    <dgm:pt modelId="{3CC51656-86F8-4844-8428-C758FB5A47E1}" type="parTrans" cxnId="{2EDCD80E-B205-4E4B-B301-AC38D1E1E0C3}">
      <dgm:prSet/>
      <dgm:spPr/>
      <dgm:t>
        <a:bodyPr/>
        <a:lstStyle/>
        <a:p>
          <a:endParaRPr lang="fr-FR"/>
        </a:p>
      </dgm:t>
    </dgm:pt>
    <dgm:pt modelId="{F1A11BED-433E-4F52-A5C3-0EB43163E071}" type="sibTrans" cxnId="{2EDCD80E-B205-4E4B-B301-AC38D1E1E0C3}">
      <dgm:prSet/>
      <dgm:spPr/>
      <dgm:t>
        <a:bodyPr/>
        <a:lstStyle/>
        <a:p>
          <a:endParaRPr lang="fr-FR"/>
        </a:p>
      </dgm:t>
    </dgm:pt>
    <dgm:pt modelId="{D17454BC-5CF2-42A5-9916-8C4FACE3F8D2}">
      <dgm:prSet phldrT="[Texte]" custT="1"/>
      <dgm:spPr>
        <a:solidFill>
          <a:prstClr val="white">
            <a:alpha val="90000"/>
            <a:hueOff val="0"/>
            <a:satOff val="0"/>
            <a:lumOff val="0"/>
            <a:alphaOff val="0"/>
          </a:prstClr>
        </a:solidFill>
        <a:ln w="15875" cap="flat" cmpd="sng" algn="ctr">
          <a:solidFill>
            <a:srgbClr val="0070C0"/>
          </a:solidFill>
          <a:prstDash val="solid"/>
        </a:ln>
        <a:effectLst/>
      </dgm:spPr>
      <dgm:t>
        <a:bodyPr spcFirstLastPara="0" vert="horz" wrap="square" lIns="85344" tIns="85344" rIns="85344" bIns="85344" numCol="1" spcCol="1270" anchor="t" anchorCtr="0"/>
        <a:lstStyle/>
        <a:p>
          <a:pPr marL="114300" lvl="1" indent="-114300" algn="l" defTabSz="533400">
            <a:lnSpc>
              <a:spcPct val="90000"/>
            </a:lnSpc>
            <a:spcBef>
              <a:spcPct val="0"/>
            </a:spcBef>
            <a:spcAft>
              <a:spcPct val="15000"/>
            </a:spcAft>
            <a:buFont typeface="Courier New" panose="02070309020205020404" pitchFamily="49" charset="0"/>
            <a:buChar char="o"/>
          </a:pPr>
          <a:r>
            <a:rPr lang="fr-FR" sz="1100" b="1" kern="1200" dirty="0">
              <a:solidFill>
                <a:prstClr val="black">
                  <a:hueOff val="0"/>
                  <a:satOff val="0"/>
                  <a:lumOff val="0"/>
                  <a:alphaOff val="0"/>
                </a:prstClr>
              </a:solidFill>
              <a:latin typeface="Gill Sans MT" panose="020B0502020104020203"/>
              <a:ea typeface="+mn-ea"/>
              <a:cs typeface="+mn-cs"/>
            </a:rPr>
            <a:t>AMELIORATION</a:t>
          </a:r>
          <a:r>
            <a:rPr lang="fr-FR" sz="1100" kern="1200" dirty="0">
              <a:solidFill>
                <a:prstClr val="black">
                  <a:hueOff val="0"/>
                  <a:satOff val="0"/>
                  <a:lumOff val="0"/>
                  <a:alphaOff val="0"/>
                </a:prstClr>
              </a:solidFill>
              <a:latin typeface="Gill Sans MT" panose="020B0502020104020203"/>
              <a:ea typeface="+mn-ea"/>
              <a:cs typeface="+mn-cs"/>
            </a:rPr>
            <a:t>  […]</a:t>
          </a:r>
        </a:p>
      </dgm:t>
    </dgm:pt>
    <dgm:pt modelId="{2970B648-AF47-4813-BF12-ADE695B3779C}" type="parTrans" cxnId="{A5357480-3BFC-4260-A42A-C7FF78704C61}">
      <dgm:prSet/>
      <dgm:spPr/>
      <dgm:t>
        <a:bodyPr/>
        <a:lstStyle/>
        <a:p>
          <a:endParaRPr lang="fr-FR"/>
        </a:p>
      </dgm:t>
    </dgm:pt>
    <dgm:pt modelId="{3DA6D176-4EF6-42C9-89B5-2FA22221AD54}" type="sibTrans" cxnId="{A5357480-3BFC-4260-A42A-C7FF78704C61}">
      <dgm:prSet/>
      <dgm:spPr/>
      <dgm:t>
        <a:bodyPr/>
        <a:lstStyle/>
        <a:p>
          <a:endParaRPr lang="fr-FR"/>
        </a:p>
      </dgm:t>
    </dgm:pt>
    <dgm:pt modelId="{C1AB3BBB-6050-42A8-ACC2-5E2D601B8E63}">
      <dgm:prSet phldrT="[Texte]" custT="1"/>
      <dgm:spPr>
        <a:solidFill>
          <a:prstClr val="white">
            <a:alpha val="90000"/>
            <a:hueOff val="0"/>
            <a:satOff val="0"/>
            <a:lumOff val="0"/>
            <a:alphaOff val="0"/>
          </a:prstClr>
        </a:solidFill>
        <a:ln w="15875" cap="flat" cmpd="sng" algn="ctr">
          <a:solidFill>
            <a:srgbClr val="0070C0"/>
          </a:solidFill>
          <a:prstDash val="solid"/>
        </a:ln>
        <a:effectLst/>
      </dgm:spPr>
      <dgm:t>
        <a:bodyPr/>
        <a:lstStyle/>
        <a:p>
          <a:pPr marL="114300" lvl="1" indent="-114300" algn="l" defTabSz="533400">
            <a:lnSpc>
              <a:spcPct val="90000"/>
            </a:lnSpc>
            <a:spcBef>
              <a:spcPct val="0"/>
            </a:spcBef>
            <a:spcAft>
              <a:spcPct val="15000"/>
            </a:spcAft>
            <a:buFont typeface="Courier New" panose="02070309020205020404" pitchFamily="49" charset="0"/>
            <a:buChar char="o"/>
          </a:pPr>
          <a:r>
            <a:rPr lang="fr-FR" sz="1100" b="1" kern="1200" dirty="0">
              <a:solidFill>
                <a:prstClr val="black">
                  <a:hueOff val="0"/>
                  <a:satOff val="0"/>
                  <a:lumOff val="0"/>
                  <a:alphaOff val="0"/>
                </a:prstClr>
              </a:solidFill>
              <a:latin typeface="Gill Sans MT" panose="020B0502020104020203"/>
              <a:ea typeface="+mn-ea"/>
              <a:cs typeface="+mn-cs"/>
            </a:rPr>
            <a:t>MODELE</a:t>
          </a:r>
          <a:r>
            <a:rPr lang="fr-FR" sz="1100" kern="1200" dirty="0">
              <a:solidFill>
                <a:prstClr val="black">
                  <a:hueOff val="0"/>
                  <a:satOff val="0"/>
                  <a:lumOff val="0"/>
                  <a:alphaOff val="0"/>
                </a:prstClr>
              </a:solidFill>
              <a:latin typeface="Gill Sans MT" panose="020B0502020104020203"/>
              <a:ea typeface="+mn-ea"/>
              <a:cs typeface="+mn-cs"/>
            </a:rPr>
            <a:t> A/B /C :</a:t>
          </a:r>
          <a:br>
            <a:rPr lang="fr-FR" sz="1100" kern="1200" dirty="0">
              <a:solidFill>
                <a:prstClr val="black">
                  <a:hueOff val="0"/>
                  <a:satOff val="0"/>
                  <a:lumOff val="0"/>
                  <a:alphaOff val="0"/>
                </a:prstClr>
              </a:solidFill>
              <a:latin typeface="Gill Sans MT" panose="020B0502020104020203"/>
              <a:ea typeface="+mn-ea"/>
              <a:cs typeface="+mn-cs"/>
            </a:rPr>
          </a:br>
          <a:r>
            <a:rPr lang="fr-FR" sz="1100" b="1" kern="1200" dirty="0">
              <a:solidFill>
                <a:prstClr val="black">
                  <a:hueOff val="0"/>
                  <a:satOff val="0"/>
                  <a:lumOff val="0"/>
                  <a:alphaOff val="0"/>
                </a:prstClr>
              </a:solidFill>
              <a:latin typeface="Gill Sans MT" panose="020B0502020104020203"/>
              <a:ea typeface="+mn-ea"/>
              <a:cs typeface="+mn-cs"/>
            </a:rPr>
            <a:t>Var / </a:t>
          </a:r>
          <a:r>
            <a:rPr lang="fr-FR" sz="1100" b="1" kern="1200" dirty="0" err="1">
              <a:solidFill>
                <a:prstClr val="black">
                  <a:hueOff val="0"/>
                  <a:satOff val="0"/>
                  <a:lumOff val="0"/>
                  <a:alphaOff val="0"/>
                </a:prstClr>
              </a:solidFill>
              <a:latin typeface="Gill Sans MT" panose="020B0502020104020203"/>
              <a:ea typeface="+mn-ea"/>
              <a:cs typeface="+mn-cs"/>
            </a:rPr>
            <a:t>Scaler</a:t>
          </a:r>
          <a:endParaRPr lang="fr-FR" sz="1100" b="1" kern="1200" dirty="0">
            <a:solidFill>
              <a:prstClr val="black">
                <a:hueOff val="0"/>
                <a:satOff val="0"/>
                <a:lumOff val="0"/>
                <a:alphaOff val="0"/>
              </a:prstClr>
            </a:solidFill>
            <a:latin typeface="Gill Sans MT" panose="020B0502020104020203"/>
            <a:ea typeface="+mn-ea"/>
            <a:cs typeface="+mn-cs"/>
          </a:endParaRPr>
        </a:p>
      </dgm:t>
    </dgm:pt>
    <dgm:pt modelId="{E323156D-6A95-4B6C-8F38-9665814B1265}" type="parTrans" cxnId="{86623C69-FB8A-4B61-8692-10F983DD9FF5}">
      <dgm:prSet/>
      <dgm:spPr/>
      <dgm:t>
        <a:bodyPr/>
        <a:lstStyle/>
        <a:p>
          <a:endParaRPr lang="fr-FR"/>
        </a:p>
      </dgm:t>
    </dgm:pt>
    <dgm:pt modelId="{D5B3D0B5-2355-49CC-89AD-700E9D77BBD2}" type="sibTrans" cxnId="{86623C69-FB8A-4B61-8692-10F983DD9FF5}">
      <dgm:prSet/>
      <dgm:spPr/>
      <dgm:t>
        <a:bodyPr/>
        <a:lstStyle/>
        <a:p>
          <a:endParaRPr lang="fr-FR"/>
        </a:p>
      </dgm:t>
    </dgm:pt>
    <dgm:pt modelId="{D57F08F5-DFB7-4689-9104-349031563CDC}">
      <dgm:prSet phldrT="[Texte]" custT="1"/>
      <dgm:spPr>
        <a:ln>
          <a:solidFill>
            <a:srgbClr val="0070C0"/>
          </a:solidFill>
        </a:ln>
      </dgm:spPr>
      <dgm:t>
        <a:bodyPr/>
        <a:lstStyle/>
        <a:p>
          <a:pPr>
            <a:buFont typeface="Courier New" panose="02070309020205020404" pitchFamily="49" charset="0"/>
            <a:buChar char="o"/>
          </a:pPr>
          <a:r>
            <a:rPr lang="fr-FR" sz="1100" b="1" dirty="0">
              <a:latin typeface="+mn-lt"/>
            </a:rPr>
            <a:t>MODELE</a:t>
          </a:r>
          <a:r>
            <a:rPr lang="fr-FR" sz="1100" dirty="0">
              <a:latin typeface="+mn-lt"/>
            </a:rPr>
            <a:t> :</a:t>
          </a:r>
        </a:p>
      </dgm:t>
    </dgm:pt>
    <dgm:pt modelId="{E592AAFA-96D6-4127-88EC-2F4B787A3E32}" type="parTrans" cxnId="{69CE1611-674D-4C39-A731-E2FC2ED1E2EE}">
      <dgm:prSet/>
      <dgm:spPr/>
      <dgm:t>
        <a:bodyPr/>
        <a:lstStyle/>
        <a:p>
          <a:endParaRPr lang="fr-FR"/>
        </a:p>
      </dgm:t>
    </dgm:pt>
    <dgm:pt modelId="{67BFAA31-F53B-4A99-B827-225B2AA82937}" type="sibTrans" cxnId="{69CE1611-674D-4C39-A731-E2FC2ED1E2EE}">
      <dgm:prSet/>
      <dgm:spPr/>
      <dgm:t>
        <a:bodyPr/>
        <a:lstStyle/>
        <a:p>
          <a:endParaRPr lang="fr-FR"/>
        </a:p>
      </dgm:t>
    </dgm:pt>
    <dgm:pt modelId="{7598B6DB-6244-42FA-AFC6-FF89BA1A9BA0}">
      <dgm:prSet phldrT="[Texte]" custT="1"/>
      <dgm:spPr>
        <a:ln>
          <a:solidFill>
            <a:srgbClr val="0070C0"/>
          </a:solidFill>
        </a:ln>
      </dgm:spPr>
      <dgm:t>
        <a:bodyPr/>
        <a:lstStyle/>
        <a:p>
          <a:pPr>
            <a:buFont typeface="Arial" panose="020B0604020202020204" pitchFamily="34" charset="0"/>
            <a:buChar char="•"/>
          </a:pPr>
          <a:r>
            <a:rPr lang="fr-FR" sz="1100" dirty="0">
              <a:latin typeface="+mn-lt"/>
            </a:rPr>
            <a:t>-</a:t>
          </a:r>
          <a:r>
            <a:rPr lang="fr-FR" sz="1100" dirty="0" err="1">
              <a:latin typeface="+mn-lt"/>
            </a:rPr>
            <a:t>Scaler</a:t>
          </a:r>
          <a:endParaRPr lang="fr-FR" sz="1100" dirty="0">
            <a:latin typeface="+mn-lt"/>
          </a:endParaRPr>
        </a:p>
      </dgm:t>
    </dgm:pt>
    <dgm:pt modelId="{36C93F3A-67CC-479C-B3A5-79FE03E64686}" type="parTrans" cxnId="{673619F6-392B-4976-B610-AC44BB096CDA}">
      <dgm:prSet/>
      <dgm:spPr/>
      <dgm:t>
        <a:bodyPr/>
        <a:lstStyle/>
        <a:p>
          <a:endParaRPr lang="fr-FR"/>
        </a:p>
      </dgm:t>
    </dgm:pt>
    <dgm:pt modelId="{D96D1D58-5292-4E0E-873E-0654F9C05F7C}" type="sibTrans" cxnId="{673619F6-392B-4976-B610-AC44BB096CDA}">
      <dgm:prSet/>
      <dgm:spPr/>
      <dgm:t>
        <a:bodyPr/>
        <a:lstStyle/>
        <a:p>
          <a:endParaRPr lang="fr-FR"/>
        </a:p>
      </dgm:t>
    </dgm:pt>
    <dgm:pt modelId="{D6963B4A-1A85-443C-B556-5473AC1B2098}">
      <dgm:prSet phldrT="[Texte]" custT="1"/>
      <dgm:spPr>
        <a:ln>
          <a:solidFill>
            <a:srgbClr val="0070C0"/>
          </a:solidFill>
        </a:ln>
      </dgm:spPr>
      <dgm:t>
        <a:bodyPr/>
        <a:lstStyle/>
        <a:p>
          <a:pPr>
            <a:buFont typeface="Arial" panose="020B0604020202020204" pitchFamily="34" charset="0"/>
            <a:buChar char="•"/>
          </a:pPr>
          <a:r>
            <a:rPr lang="fr-FR" sz="1100" dirty="0" err="1">
              <a:latin typeface="+mn-lt"/>
            </a:rPr>
            <a:t>Entr</a:t>
          </a:r>
          <a:r>
            <a:rPr lang="fr-FR" sz="1100" dirty="0">
              <a:latin typeface="+mn-lt"/>
            </a:rPr>
            <a:t>/</a:t>
          </a:r>
          <a:r>
            <a:rPr lang="fr-FR" sz="1100" dirty="0" err="1">
              <a:latin typeface="+mn-lt"/>
            </a:rPr>
            <a:t>Pred</a:t>
          </a:r>
          <a:r>
            <a:rPr lang="fr-FR" sz="1100" dirty="0">
              <a:latin typeface="+mn-lt"/>
            </a:rPr>
            <a:t>/Proba</a:t>
          </a:r>
        </a:p>
      </dgm:t>
    </dgm:pt>
    <dgm:pt modelId="{033F98AE-F0D8-4829-B929-CA6A68A7E5E6}" type="parTrans" cxnId="{A05F2DD5-5264-4FC8-946A-2218F2875CA3}">
      <dgm:prSet/>
      <dgm:spPr/>
      <dgm:t>
        <a:bodyPr/>
        <a:lstStyle/>
        <a:p>
          <a:endParaRPr lang="fr-FR"/>
        </a:p>
      </dgm:t>
    </dgm:pt>
    <dgm:pt modelId="{1CD6F3B2-EEE1-4301-A5E4-963D8B9AD8E2}" type="sibTrans" cxnId="{A05F2DD5-5264-4FC8-946A-2218F2875CA3}">
      <dgm:prSet/>
      <dgm:spPr/>
      <dgm:t>
        <a:bodyPr/>
        <a:lstStyle/>
        <a:p>
          <a:endParaRPr lang="fr-FR"/>
        </a:p>
      </dgm:t>
    </dgm:pt>
    <dgm:pt modelId="{9202C929-2E1E-4930-87A2-443FF81941C6}">
      <dgm:prSet phldrT="[Texte]" custT="1"/>
      <dgm:spPr>
        <a:ln>
          <a:solidFill>
            <a:srgbClr val="0070C0"/>
          </a:solidFill>
        </a:ln>
      </dgm:spPr>
      <dgm:t>
        <a:bodyPr/>
        <a:lstStyle/>
        <a:p>
          <a:pPr>
            <a:buFont typeface="Arial" panose="020B0604020202020204" pitchFamily="34" charset="0"/>
            <a:buChar char="•"/>
          </a:pPr>
          <a:r>
            <a:rPr lang="fr-FR" sz="1100" dirty="0">
              <a:latin typeface="+mn-lt"/>
            </a:rPr>
            <a:t>Performance</a:t>
          </a:r>
        </a:p>
      </dgm:t>
    </dgm:pt>
    <dgm:pt modelId="{3595EF8E-BD94-48C0-BEBD-350A776502DC}" type="parTrans" cxnId="{54037A8F-065F-4209-AEC2-6594442A2FF6}">
      <dgm:prSet/>
      <dgm:spPr/>
      <dgm:t>
        <a:bodyPr/>
        <a:lstStyle/>
        <a:p>
          <a:endParaRPr lang="fr-FR"/>
        </a:p>
      </dgm:t>
    </dgm:pt>
    <dgm:pt modelId="{CCAC50FE-5C2F-4C84-A422-20F239F7B4A2}" type="sibTrans" cxnId="{54037A8F-065F-4209-AEC2-6594442A2FF6}">
      <dgm:prSet/>
      <dgm:spPr/>
      <dgm:t>
        <a:bodyPr/>
        <a:lstStyle/>
        <a:p>
          <a:endParaRPr lang="fr-FR"/>
        </a:p>
      </dgm:t>
    </dgm:pt>
    <dgm:pt modelId="{FCBB97E8-CFBF-4C87-98A3-79626893526E}">
      <dgm:prSet phldrT="[Texte]" custT="1"/>
      <dgm:spPr>
        <a:ln>
          <a:solidFill>
            <a:srgbClr val="0070C0"/>
          </a:solidFill>
        </a:ln>
      </dgm:spPr>
      <dgm:t>
        <a:bodyPr/>
        <a:lstStyle/>
        <a:p>
          <a:pPr>
            <a:buFont typeface="Courier New" panose="02070309020205020404" pitchFamily="49" charset="0"/>
            <a:buChar char="o"/>
          </a:pPr>
          <a:r>
            <a:rPr lang="fr-FR" sz="1100" b="1" dirty="0">
              <a:latin typeface="+mn-lt"/>
            </a:rPr>
            <a:t>AMELIORATION</a:t>
          </a:r>
          <a:r>
            <a:rPr lang="fr-FR" sz="1100" dirty="0">
              <a:latin typeface="+mn-lt"/>
            </a:rPr>
            <a:t> :</a:t>
          </a:r>
        </a:p>
      </dgm:t>
    </dgm:pt>
    <dgm:pt modelId="{8F81125A-9B69-4B67-A5AD-6342A6C6C1B3}" type="parTrans" cxnId="{7A600FFB-E26B-4D58-ADCC-0425B4EC42C4}">
      <dgm:prSet/>
      <dgm:spPr/>
      <dgm:t>
        <a:bodyPr/>
        <a:lstStyle/>
        <a:p>
          <a:endParaRPr lang="fr-FR"/>
        </a:p>
      </dgm:t>
    </dgm:pt>
    <dgm:pt modelId="{880EA952-B96F-4057-A042-8BCA62439E94}" type="sibTrans" cxnId="{7A600FFB-E26B-4D58-ADCC-0425B4EC42C4}">
      <dgm:prSet/>
      <dgm:spPr/>
      <dgm:t>
        <a:bodyPr/>
        <a:lstStyle/>
        <a:p>
          <a:endParaRPr lang="fr-FR"/>
        </a:p>
      </dgm:t>
    </dgm:pt>
    <dgm:pt modelId="{5F0CC1EF-E93F-4489-91CA-F9C188A10E6D}">
      <dgm:prSet phldrT="[Texte]" custT="1"/>
      <dgm:spPr>
        <a:ln>
          <a:solidFill>
            <a:srgbClr val="0070C0"/>
          </a:solidFill>
        </a:ln>
      </dgm:spPr>
      <dgm:t>
        <a:bodyPr/>
        <a:lstStyle/>
        <a:p>
          <a:pPr>
            <a:buFont typeface="Arial" panose="020B0604020202020204" pitchFamily="34" charset="0"/>
            <a:buChar char="•"/>
          </a:pPr>
          <a:r>
            <a:rPr lang="fr-FR" sz="1100" dirty="0">
              <a:latin typeface="+mn-lt"/>
            </a:rPr>
            <a:t>Val Croisée</a:t>
          </a:r>
        </a:p>
      </dgm:t>
    </dgm:pt>
    <dgm:pt modelId="{31C658FE-459A-4B88-BA8A-3EAD201A7AF5}" type="parTrans" cxnId="{DF8B6559-7665-4C9F-A6D2-F6C46EE71CF8}">
      <dgm:prSet/>
      <dgm:spPr/>
      <dgm:t>
        <a:bodyPr/>
        <a:lstStyle/>
        <a:p>
          <a:endParaRPr lang="fr-FR"/>
        </a:p>
      </dgm:t>
    </dgm:pt>
    <dgm:pt modelId="{B582D762-B059-4712-9406-8E504A6EA4D5}" type="sibTrans" cxnId="{DF8B6559-7665-4C9F-A6D2-F6C46EE71CF8}">
      <dgm:prSet/>
      <dgm:spPr/>
      <dgm:t>
        <a:bodyPr/>
        <a:lstStyle/>
        <a:p>
          <a:endParaRPr lang="fr-FR"/>
        </a:p>
      </dgm:t>
    </dgm:pt>
    <dgm:pt modelId="{1CBE4372-107A-41AF-B666-BC46A27EDABB}">
      <dgm:prSet phldrT="[Texte]" custT="1"/>
      <dgm:spPr>
        <a:ln>
          <a:solidFill>
            <a:srgbClr val="0070C0"/>
          </a:solidFill>
        </a:ln>
      </dgm:spPr>
      <dgm:t>
        <a:bodyPr/>
        <a:lstStyle/>
        <a:p>
          <a:pPr>
            <a:buFont typeface="Arial" panose="020B0604020202020204" pitchFamily="34" charset="0"/>
            <a:buChar char="•"/>
          </a:pPr>
          <a:r>
            <a:rPr lang="fr-FR" sz="1100" dirty="0">
              <a:latin typeface="+mn-lt"/>
            </a:rPr>
            <a:t>Meilleurs Paramètres</a:t>
          </a:r>
        </a:p>
      </dgm:t>
    </dgm:pt>
    <dgm:pt modelId="{C373EC3B-BD0A-4B77-A219-31BA6A5C5C84}" type="parTrans" cxnId="{2D8D193F-58ED-4051-ADF3-C4254A64D40D}">
      <dgm:prSet/>
      <dgm:spPr/>
      <dgm:t>
        <a:bodyPr/>
        <a:lstStyle/>
        <a:p>
          <a:endParaRPr lang="fr-FR"/>
        </a:p>
      </dgm:t>
    </dgm:pt>
    <dgm:pt modelId="{43D11C80-FCE4-4D91-A746-E8D5D0D25A12}" type="sibTrans" cxnId="{2D8D193F-58ED-4051-ADF3-C4254A64D40D}">
      <dgm:prSet/>
      <dgm:spPr/>
      <dgm:t>
        <a:bodyPr/>
        <a:lstStyle/>
        <a:p>
          <a:endParaRPr lang="fr-FR"/>
        </a:p>
      </dgm:t>
    </dgm:pt>
    <dgm:pt modelId="{FE7462FB-0876-4D6E-B01A-1F57275407D7}">
      <dgm:prSet phldrT="[Texte]" custT="1"/>
      <dgm:spPr>
        <a:ln>
          <a:solidFill>
            <a:srgbClr val="0070C0"/>
          </a:solidFill>
        </a:ln>
      </dgm:spPr>
      <dgm:t>
        <a:bodyPr/>
        <a:lstStyle/>
        <a:p>
          <a:pPr>
            <a:buFont typeface="Arial" panose="020B0604020202020204" pitchFamily="34" charset="0"/>
            <a:buChar char="•"/>
          </a:pPr>
          <a:r>
            <a:rPr lang="fr-FR" sz="1100" dirty="0">
              <a:latin typeface="+mn-lt"/>
            </a:rPr>
            <a:t>Seuil de Proba</a:t>
          </a:r>
        </a:p>
      </dgm:t>
    </dgm:pt>
    <dgm:pt modelId="{E3A001B9-5E96-43D7-9C9A-E241414B14CA}" type="parTrans" cxnId="{CAAEB0E0-EAA8-47B5-845B-524726839C33}">
      <dgm:prSet/>
      <dgm:spPr/>
      <dgm:t>
        <a:bodyPr/>
        <a:lstStyle/>
        <a:p>
          <a:endParaRPr lang="fr-FR"/>
        </a:p>
      </dgm:t>
    </dgm:pt>
    <dgm:pt modelId="{5E788E43-9FCB-4CF2-A2DD-F9CFE0377896}" type="sibTrans" cxnId="{CAAEB0E0-EAA8-47B5-845B-524726839C33}">
      <dgm:prSet/>
      <dgm:spPr/>
      <dgm:t>
        <a:bodyPr/>
        <a:lstStyle/>
        <a:p>
          <a:endParaRPr lang="fr-FR"/>
        </a:p>
      </dgm:t>
    </dgm:pt>
    <dgm:pt modelId="{DB3B3E74-DE54-4629-82BE-707997817DF5}">
      <dgm:prSet phldrT="[Texte]" custT="1"/>
      <dgm:spPr>
        <a:ln>
          <a:solidFill>
            <a:srgbClr val="0070C0"/>
          </a:solidFill>
        </a:ln>
      </dgm:spPr>
      <dgm:t>
        <a:bodyPr/>
        <a:lstStyle/>
        <a:p>
          <a:pPr>
            <a:buFont typeface="Courier New" panose="02070309020205020404" pitchFamily="49" charset="0"/>
            <a:buNone/>
          </a:pPr>
          <a:r>
            <a:rPr lang="fr-FR" sz="1100" b="1" dirty="0">
              <a:latin typeface="+mn-lt"/>
            </a:rPr>
            <a:t>=&gt;Meilleur RF</a:t>
          </a:r>
        </a:p>
      </dgm:t>
    </dgm:pt>
    <dgm:pt modelId="{178CF5DC-53B2-46B3-BA1F-EEE9F31D6EC2}" type="parTrans" cxnId="{F2623E09-E88B-454B-AE61-4DD3E3ED26C1}">
      <dgm:prSet/>
      <dgm:spPr/>
      <dgm:t>
        <a:bodyPr/>
        <a:lstStyle/>
        <a:p>
          <a:endParaRPr lang="fr-FR"/>
        </a:p>
      </dgm:t>
    </dgm:pt>
    <dgm:pt modelId="{1970F48F-9ED1-4794-AEA7-7606CF70F20F}" type="sibTrans" cxnId="{F2623E09-E88B-454B-AE61-4DD3E3ED26C1}">
      <dgm:prSet/>
      <dgm:spPr/>
      <dgm:t>
        <a:bodyPr/>
        <a:lstStyle/>
        <a:p>
          <a:endParaRPr lang="fr-FR"/>
        </a:p>
      </dgm:t>
    </dgm:pt>
    <dgm:pt modelId="{BC62C92E-BC3D-4A3F-A04C-993644BE3D6A}">
      <dgm:prSet phldrT="[Texte]" custT="1"/>
      <dgm:spPr>
        <a:solidFill>
          <a:prstClr val="white">
            <a:alpha val="90000"/>
            <a:hueOff val="0"/>
            <a:satOff val="0"/>
            <a:lumOff val="0"/>
            <a:alphaOff val="0"/>
          </a:prstClr>
        </a:solidFill>
        <a:ln w="15875" cap="flat" cmpd="sng" algn="ctr">
          <a:solidFill>
            <a:srgbClr val="0070C0"/>
          </a:solidFill>
          <a:prstDash val="solid"/>
        </a:ln>
        <a:effectLst/>
      </dgm:spPr>
      <dgm:t>
        <a:bodyPr spcFirstLastPara="0" vert="horz" wrap="square" lIns="85344" tIns="85344" rIns="85344" bIns="85344" numCol="1" spcCol="1270" anchor="t" anchorCtr="0"/>
        <a:lstStyle/>
        <a:p>
          <a:pPr marL="114300" lvl="1" indent="-114300" algn="l" defTabSz="533400">
            <a:lnSpc>
              <a:spcPct val="90000"/>
            </a:lnSpc>
            <a:spcBef>
              <a:spcPct val="0"/>
            </a:spcBef>
            <a:spcAft>
              <a:spcPct val="15000"/>
            </a:spcAft>
            <a:buFont typeface="Courier New" panose="02070309020205020404" pitchFamily="49" charset="0"/>
            <a:buNone/>
          </a:pPr>
          <a:r>
            <a:rPr lang="fr-FR" sz="1100" kern="1200" dirty="0">
              <a:solidFill>
                <a:prstClr val="black">
                  <a:hueOff val="0"/>
                  <a:satOff val="0"/>
                  <a:lumOff val="0"/>
                  <a:alphaOff val="0"/>
                </a:prstClr>
              </a:solidFill>
              <a:latin typeface="Gill Sans MT" panose="020B0502020104020203"/>
              <a:ea typeface="+mn-ea"/>
              <a:cs typeface="+mn-cs"/>
            </a:rPr>
            <a:t>=&gt;</a:t>
          </a:r>
          <a:r>
            <a:rPr lang="fr-FR" sz="1100" b="1" kern="1200" dirty="0">
              <a:solidFill>
                <a:prstClr val="black">
                  <a:hueOff val="0"/>
                  <a:satOff val="0"/>
                  <a:lumOff val="0"/>
                  <a:alphaOff val="0"/>
                </a:prstClr>
              </a:solidFill>
              <a:latin typeface="Gill Sans MT" panose="020B0502020104020203"/>
              <a:ea typeface="+mn-ea"/>
              <a:cs typeface="+mn-cs"/>
            </a:rPr>
            <a:t>MEILLEUR RL</a:t>
          </a:r>
        </a:p>
      </dgm:t>
    </dgm:pt>
    <dgm:pt modelId="{2A25696F-A0DD-446C-8B4D-B3F63BD858D4}" type="parTrans" cxnId="{537B9FBB-F821-443C-8767-C0F0B9581C2F}">
      <dgm:prSet/>
      <dgm:spPr/>
      <dgm:t>
        <a:bodyPr/>
        <a:lstStyle/>
        <a:p>
          <a:endParaRPr lang="fr-FR"/>
        </a:p>
      </dgm:t>
    </dgm:pt>
    <dgm:pt modelId="{78204CEF-69B3-4F80-A8AE-F23EFB45D76A}" type="sibTrans" cxnId="{537B9FBB-F821-443C-8767-C0F0B9581C2F}">
      <dgm:prSet/>
      <dgm:spPr/>
      <dgm:t>
        <a:bodyPr/>
        <a:lstStyle/>
        <a:p>
          <a:endParaRPr lang="fr-FR"/>
        </a:p>
      </dgm:t>
    </dgm:pt>
    <dgm:pt modelId="{04DAEF46-0875-49E4-8AE0-31B05265F4D5}">
      <dgm:prSet phldrT="[Texte]" custT="1"/>
      <dgm:spPr>
        <a:ln>
          <a:solidFill>
            <a:srgbClr val="0070C0"/>
          </a:solidFill>
        </a:ln>
      </dgm:spPr>
      <dgm:t>
        <a:bodyPr/>
        <a:lstStyle/>
        <a:p>
          <a:pPr>
            <a:buFont typeface="Courier New" panose="02070309020205020404" pitchFamily="49" charset="0"/>
            <a:buChar char="o"/>
          </a:pPr>
          <a:r>
            <a:rPr lang="fr-FR" sz="1100" b="1" dirty="0">
              <a:latin typeface="+mn-lt"/>
            </a:rPr>
            <a:t>MODELE</a:t>
          </a:r>
          <a:r>
            <a:rPr lang="fr-FR" sz="1100" dirty="0">
              <a:latin typeface="+mn-lt"/>
            </a:rPr>
            <a:t> :</a:t>
          </a:r>
        </a:p>
      </dgm:t>
    </dgm:pt>
    <dgm:pt modelId="{6D754D38-C1DE-4C2B-8A5D-E4DF4246D046}" type="sibTrans" cxnId="{73BA3924-2CA0-4ABF-A956-E56E04F74ED8}">
      <dgm:prSet/>
      <dgm:spPr/>
      <dgm:t>
        <a:bodyPr/>
        <a:lstStyle/>
        <a:p>
          <a:endParaRPr lang="fr-FR"/>
        </a:p>
      </dgm:t>
    </dgm:pt>
    <dgm:pt modelId="{5607BBF4-FF6A-4780-87B7-C6B455E96E09}" type="parTrans" cxnId="{73BA3924-2CA0-4ABF-A956-E56E04F74ED8}">
      <dgm:prSet/>
      <dgm:spPr/>
      <dgm:t>
        <a:bodyPr/>
        <a:lstStyle/>
        <a:p>
          <a:endParaRPr lang="fr-FR"/>
        </a:p>
      </dgm:t>
    </dgm:pt>
    <dgm:pt modelId="{2F5A5CB2-9D1A-40A6-B876-D3389B5335BD}">
      <dgm:prSet phldrT="[Texte]" custT="1"/>
      <dgm:spPr>
        <a:ln>
          <a:solidFill>
            <a:srgbClr val="0070C0"/>
          </a:solidFill>
        </a:ln>
      </dgm:spPr>
      <dgm:t>
        <a:bodyPr/>
        <a:lstStyle/>
        <a:p>
          <a:pPr>
            <a:buFont typeface="Courier New" panose="02070309020205020404" pitchFamily="49" charset="0"/>
            <a:buChar char="o"/>
          </a:pPr>
          <a:r>
            <a:rPr lang="fr-FR" sz="1100" dirty="0">
              <a:latin typeface="+mn-lt"/>
            </a:rPr>
            <a:t>-</a:t>
          </a:r>
          <a:r>
            <a:rPr lang="fr-FR" sz="1100" dirty="0" err="1">
              <a:latin typeface="+mn-lt"/>
            </a:rPr>
            <a:t>Scaler</a:t>
          </a:r>
          <a:endParaRPr lang="fr-FR" sz="1100" dirty="0">
            <a:latin typeface="+mn-lt"/>
          </a:endParaRPr>
        </a:p>
      </dgm:t>
    </dgm:pt>
    <dgm:pt modelId="{F6FB067E-0171-4B4D-88D8-0D8D9734A8EF}" type="parTrans" cxnId="{C201E733-F393-406C-BE3E-BAC3A78DA7DE}">
      <dgm:prSet/>
      <dgm:spPr/>
      <dgm:t>
        <a:bodyPr/>
        <a:lstStyle/>
        <a:p>
          <a:endParaRPr lang="fr-FR"/>
        </a:p>
      </dgm:t>
    </dgm:pt>
    <dgm:pt modelId="{5A02CC31-170D-4067-B2D9-DE18855318CE}" type="sibTrans" cxnId="{C201E733-F393-406C-BE3E-BAC3A78DA7DE}">
      <dgm:prSet/>
      <dgm:spPr/>
      <dgm:t>
        <a:bodyPr/>
        <a:lstStyle/>
        <a:p>
          <a:endParaRPr lang="fr-FR"/>
        </a:p>
      </dgm:t>
    </dgm:pt>
    <dgm:pt modelId="{411B0610-EDC9-4F96-87FF-F4DD745EED73}">
      <dgm:prSet phldrT="[Texte]" custT="1"/>
      <dgm:spPr>
        <a:ln>
          <a:solidFill>
            <a:srgbClr val="0070C0"/>
          </a:solidFill>
        </a:ln>
      </dgm:spPr>
      <dgm:t>
        <a:bodyPr/>
        <a:lstStyle/>
        <a:p>
          <a:pPr>
            <a:buFont typeface="Courier New" panose="02070309020205020404" pitchFamily="49" charset="0"/>
            <a:buChar char="o"/>
          </a:pPr>
          <a:r>
            <a:rPr lang="fr-FR" sz="1100" dirty="0" err="1">
              <a:latin typeface="+mn-lt"/>
            </a:rPr>
            <a:t>Entr</a:t>
          </a:r>
          <a:r>
            <a:rPr lang="fr-FR" sz="1100" dirty="0">
              <a:latin typeface="+mn-lt"/>
            </a:rPr>
            <a:t>/</a:t>
          </a:r>
          <a:r>
            <a:rPr lang="fr-FR" sz="1100" dirty="0" err="1">
              <a:latin typeface="+mn-lt"/>
            </a:rPr>
            <a:t>Pred</a:t>
          </a:r>
          <a:r>
            <a:rPr lang="fr-FR" sz="1100" dirty="0">
              <a:latin typeface="+mn-lt"/>
            </a:rPr>
            <a:t>/Proba</a:t>
          </a:r>
        </a:p>
      </dgm:t>
    </dgm:pt>
    <dgm:pt modelId="{3237B8C9-B68E-403E-A166-37B8A909511D}" type="parTrans" cxnId="{2C5DBA80-62EA-471A-BDC9-8C48AC3044F7}">
      <dgm:prSet/>
      <dgm:spPr/>
      <dgm:t>
        <a:bodyPr/>
        <a:lstStyle/>
        <a:p>
          <a:endParaRPr lang="fr-FR"/>
        </a:p>
      </dgm:t>
    </dgm:pt>
    <dgm:pt modelId="{73C7F3A8-AD18-4D65-8B2E-8093D4DC0908}" type="sibTrans" cxnId="{2C5DBA80-62EA-471A-BDC9-8C48AC3044F7}">
      <dgm:prSet/>
      <dgm:spPr/>
      <dgm:t>
        <a:bodyPr/>
        <a:lstStyle/>
        <a:p>
          <a:endParaRPr lang="fr-FR"/>
        </a:p>
      </dgm:t>
    </dgm:pt>
    <dgm:pt modelId="{38F1AED3-99A9-4F91-BDC6-7D4B178AA93E}">
      <dgm:prSet phldrT="[Texte]" custT="1"/>
      <dgm:spPr>
        <a:ln>
          <a:solidFill>
            <a:srgbClr val="0070C0"/>
          </a:solidFill>
        </a:ln>
      </dgm:spPr>
      <dgm:t>
        <a:bodyPr/>
        <a:lstStyle/>
        <a:p>
          <a:pPr>
            <a:buFont typeface="Courier New" panose="02070309020205020404" pitchFamily="49" charset="0"/>
            <a:buChar char="o"/>
          </a:pPr>
          <a:r>
            <a:rPr lang="fr-FR" sz="1100" dirty="0">
              <a:latin typeface="+mn-lt"/>
            </a:rPr>
            <a:t>Performance</a:t>
          </a:r>
        </a:p>
      </dgm:t>
    </dgm:pt>
    <dgm:pt modelId="{B292EA4E-54BE-4FAC-AF6B-3AD5E659D7D1}" type="parTrans" cxnId="{44940F65-CF31-4E7D-8282-6F844598493F}">
      <dgm:prSet/>
      <dgm:spPr/>
      <dgm:t>
        <a:bodyPr/>
        <a:lstStyle/>
        <a:p>
          <a:endParaRPr lang="fr-FR"/>
        </a:p>
      </dgm:t>
    </dgm:pt>
    <dgm:pt modelId="{ED929222-6F56-40E2-9CBE-37526A5E649E}" type="sibTrans" cxnId="{44940F65-CF31-4E7D-8282-6F844598493F}">
      <dgm:prSet/>
      <dgm:spPr/>
      <dgm:t>
        <a:bodyPr/>
        <a:lstStyle/>
        <a:p>
          <a:endParaRPr lang="fr-FR"/>
        </a:p>
      </dgm:t>
    </dgm:pt>
    <dgm:pt modelId="{C73C452A-9AD8-44B1-A831-356F7D65B2D5}">
      <dgm:prSet phldrT="[Texte]" custT="1"/>
      <dgm:spPr>
        <a:ln>
          <a:solidFill>
            <a:srgbClr val="0070C0"/>
          </a:solidFill>
        </a:ln>
      </dgm:spPr>
      <dgm:t>
        <a:bodyPr/>
        <a:lstStyle/>
        <a:p>
          <a:pPr>
            <a:buFont typeface="Courier New" panose="02070309020205020404" pitchFamily="49" charset="0"/>
            <a:buChar char="o"/>
          </a:pPr>
          <a:r>
            <a:rPr lang="fr-FR" sz="1100" b="1" dirty="0">
              <a:latin typeface="+mn-lt"/>
            </a:rPr>
            <a:t>AMELIORATION </a:t>
          </a:r>
          <a:r>
            <a:rPr lang="fr-FR" sz="1100" dirty="0">
              <a:latin typeface="+mn-lt"/>
            </a:rPr>
            <a:t>:</a:t>
          </a:r>
        </a:p>
      </dgm:t>
    </dgm:pt>
    <dgm:pt modelId="{4F67316B-E41F-4770-9757-C38F13399EF3}" type="parTrans" cxnId="{9853B179-961F-4586-B7CB-A698BC7E1161}">
      <dgm:prSet/>
      <dgm:spPr/>
      <dgm:t>
        <a:bodyPr/>
        <a:lstStyle/>
        <a:p>
          <a:endParaRPr lang="fr-FR"/>
        </a:p>
      </dgm:t>
    </dgm:pt>
    <dgm:pt modelId="{D8AA4C17-BF6F-4B73-BE1F-04A9F4690FD5}" type="sibTrans" cxnId="{9853B179-961F-4586-B7CB-A698BC7E1161}">
      <dgm:prSet/>
      <dgm:spPr/>
      <dgm:t>
        <a:bodyPr/>
        <a:lstStyle/>
        <a:p>
          <a:endParaRPr lang="fr-FR"/>
        </a:p>
      </dgm:t>
    </dgm:pt>
    <dgm:pt modelId="{028BABA6-A3BC-44DE-ACC2-9F1E3AB2ED7C}">
      <dgm:prSet phldrT="[Texte]" custT="1"/>
      <dgm:spPr>
        <a:ln>
          <a:solidFill>
            <a:srgbClr val="0070C0"/>
          </a:solidFill>
        </a:ln>
      </dgm:spPr>
      <dgm:t>
        <a:bodyPr/>
        <a:lstStyle/>
        <a:p>
          <a:pPr>
            <a:buFont typeface="Courier New" panose="02070309020205020404" pitchFamily="49" charset="0"/>
            <a:buChar char="o"/>
          </a:pPr>
          <a:r>
            <a:rPr lang="fr-FR" sz="1100" dirty="0">
              <a:latin typeface="+mn-lt"/>
            </a:rPr>
            <a:t>Val Croisée</a:t>
          </a:r>
        </a:p>
      </dgm:t>
    </dgm:pt>
    <dgm:pt modelId="{C24367DF-E86A-4CB5-B966-5ECE0ED01426}" type="parTrans" cxnId="{49B07925-E6BF-49F7-83B4-BDB77564CFD8}">
      <dgm:prSet/>
      <dgm:spPr/>
      <dgm:t>
        <a:bodyPr/>
        <a:lstStyle/>
        <a:p>
          <a:endParaRPr lang="fr-FR"/>
        </a:p>
      </dgm:t>
    </dgm:pt>
    <dgm:pt modelId="{DA0A8797-CFA9-4223-B878-F781558E73A2}" type="sibTrans" cxnId="{49B07925-E6BF-49F7-83B4-BDB77564CFD8}">
      <dgm:prSet/>
      <dgm:spPr/>
      <dgm:t>
        <a:bodyPr/>
        <a:lstStyle/>
        <a:p>
          <a:endParaRPr lang="fr-FR"/>
        </a:p>
      </dgm:t>
    </dgm:pt>
    <dgm:pt modelId="{C3CECBF8-9ACD-46DD-B34E-26F293743583}">
      <dgm:prSet phldrT="[Texte]" custT="1"/>
      <dgm:spPr>
        <a:ln>
          <a:solidFill>
            <a:srgbClr val="0070C0"/>
          </a:solidFill>
        </a:ln>
      </dgm:spPr>
      <dgm:t>
        <a:bodyPr/>
        <a:lstStyle/>
        <a:p>
          <a:pPr>
            <a:buFont typeface="Courier New" panose="02070309020205020404" pitchFamily="49" charset="0"/>
            <a:buChar char="o"/>
          </a:pPr>
          <a:r>
            <a:rPr lang="fr-FR" sz="1100" dirty="0">
              <a:latin typeface="+mn-lt"/>
            </a:rPr>
            <a:t>Meilleurs Param</a:t>
          </a:r>
        </a:p>
      </dgm:t>
    </dgm:pt>
    <dgm:pt modelId="{BA159560-BB94-4904-ABD8-0AF645DB351B}" type="parTrans" cxnId="{017AD3B4-D145-4D66-A279-E9F3D8183F4D}">
      <dgm:prSet/>
      <dgm:spPr/>
      <dgm:t>
        <a:bodyPr/>
        <a:lstStyle/>
        <a:p>
          <a:endParaRPr lang="fr-FR"/>
        </a:p>
      </dgm:t>
    </dgm:pt>
    <dgm:pt modelId="{92ACEB2E-93A1-49A8-8157-8F1541E9FB50}" type="sibTrans" cxnId="{017AD3B4-D145-4D66-A279-E9F3D8183F4D}">
      <dgm:prSet/>
      <dgm:spPr/>
      <dgm:t>
        <a:bodyPr/>
        <a:lstStyle/>
        <a:p>
          <a:endParaRPr lang="fr-FR"/>
        </a:p>
      </dgm:t>
    </dgm:pt>
    <dgm:pt modelId="{6CCBF692-7A1F-4ECF-BE86-94C800C2C8E3}">
      <dgm:prSet phldrT="[Texte]" custT="1"/>
      <dgm:spPr>
        <a:ln>
          <a:solidFill>
            <a:srgbClr val="0070C0"/>
          </a:solidFill>
        </a:ln>
      </dgm:spPr>
      <dgm:t>
        <a:bodyPr/>
        <a:lstStyle/>
        <a:p>
          <a:pPr>
            <a:buFont typeface="Courier New" panose="02070309020205020404" pitchFamily="49" charset="0"/>
            <a:buChar char="o"/>
          </a:pPr>
          <a:r>
            <a:rPr lang="fr-FR" sz="1100" dirty="0">
              <a:latin typeface="+mn-lt"/>
            </a:rPr>
            <a:t>Seuil de Proba</a:t>
          </a:r>
        </a:p>
      </dgm:t>
    </dgm:pt>
    <dgm:pt modelId="{434E9174-9BA5-4C9D-9E2D-AB579285E986}" type="parTrans" cxnId="{3C48B26E-21C1-42A7-8674-B54356615158}">
      <dgm:prSet/>
      <dgm:spPr/>
      <dgm:t>
        <a:bodyPr/>
        <a:lstStyle/>
        <a:p>
          <a:endParaRPr lang="fr-FR"/>
        </a:p>
      </dgm:t>
    </dgm:pt>
    <dgm:pt modelId="{6CCAF180-5E16-4B39-8E6E-7AC80DECF560}" type="sibTrans" cxnId="{3C48B26E-21C1-42A7-8674-B54356615158}">
      <dgm:prSet/>
      <dgm:spPr/>
      <dgm:t>
        <a:bodyPr/>
        <a:lstStyle/>
        <a:p>
          <a:endParaRPr lang="fr-FR"/>
        </a:p>
      </dgm:t>
    </dgm:pt>
    <dgm:pt modelId="{4290DC91-9619-4A90-94E7-A63E13357896}">
      <dgm:prSet phldrT="[Texte]" custT="1"/>
      <dgm:spPr>
        <a:ln>
          <a:solidFill>
            <a:srgbClr val="0070C0"/>
          </a:solidFill>
        </a:ln>
      </dgm:spPr>
      <dgm:t>
        <a:bodyPr/>
        <a:lstStyle/>
        <a:p>
          <a:pPr>
            <a:buFont typeface="Courier New" panose="02070309020205020404" pitchFamily="49" charset="0"/>
            <a:buNone/>
          </a:pPr>
          <a:r>
            <a:rPr lang="fr-FR" sz="1100" b="1" dirty="0">
              <a:latin typeface="+mn-lt"/>
            </a:rPr>
            <a:t>=&gt;Meilleur KNN</a:t>
          </a:r>
        </a:p>
      </dgm:t>
    </dgm:pt>
    <dgm:pt modelId="{1AAE2236-2E8E-4B66-A8BB-4AB638935AD4}" type="parTrans" cxnId="{FF304FE5-70A0-4975-ACBF-5C1556C4EA2F}">
      <dgm:prSet/>
      <dgm:spPr/>
      <dgm:t>
        <a:bodyPr/>
        <a:lstStyle/>
        <a:p>
          <a:endParaRPr lang="fr-FR"/>
        </a:p>
      </dgm:t>
    </dgm:pt>
    <dgm:pt modelId="{76749B74-ED57-43A8-BBCB-6A75D8E56EA2}" type="sibTrans" cxnId="{FF304FE5-70A0-4975-ACBF-5C1556C4EA2F}">
      <dgm:prSet/>
      <dgm:spPr/>
      <dgm:t>
        <a:bodyPr/>
        <a:lstStyle/>
        <a:p>
          <a:endParaRPr lang="fr-FR"/>
        </a:p>
      </dgm:t>
    </dgm:pt>
    <dgm:pt modelId="{97A63892-BF63-49B0-926C-FAB651780FAB}">
      <dgm:prSet custT="1"/>
      <dgm:spPr>
        <a:ln>
          <a:solidFill>
            <a:srgbClr val="0070C0"/>
          </a:solidFill>
        </a:ln>
      </dgm:spPr>
      <dgm:t>
        <a:bodyPr/>
        <a:lstStyle/>
        <a:p>
          <a:r>
            <a:rPr lang="fr-FR" sz="1200" b="1" dirty="0"/>
            <a:t>Comparaison</a:t>
          </a:r>
        </a:p>
      </dgm:t>
    </dgm:pt>
    <dgm:pt modelId="{AC713A36-C30F-4FBA-B728-21D0B348DF99}" type="parTrans" cxnId="{83748D4A-B794-4E79-BB1D-17A1E62D03EF}">
      <dgm:prSet/>
      <dgm:spPr/>
      <dgm:t>
        <a:bodyPr/>
        <a:lstStyle/>
        <a:p>
          <a:endParaRPr lang="fr-FR"/>
        </a:p>
      </dgm:t>
    </dgm:pt>
    <dgm:pt modelId="{FC0B5E14-39A9-423E-BCFF-9980376732CE}" type="sibTrans" cxnId="{83748D4A-B794-4E79-BB1D-17A1E62D03EF}">
      <dgm:prSet/>
      <dgm:spPr/>
      <dgm:t>
        <a:bodyPr/>
        <a:lstStyle/>
        <a:p>
          <a:endParaRPr lang="fr-FR"/>
        </a:p>
      </dgm:t>
    </dgm:pt>
    <dgm:pt modelId="{52AC2B76-187F-4527-8F0A-0E8B9B3060E7}">
      <dgm:prSet custT="1"/>
      <dgm:spPr>
        <a:ln>
          <a:solidFill>
            <a:srgbClr val="0070C0"/>
          </a:solidFill>
        </a:ln>
      </dgm:spPr>
      <dgm:t>
        <a:bodyPr/>
        <a:lstStyle/>
        <a:p>
          <a:r>
            <a:rPr lang="fr-FR" sz="1200" b="1" dirty="0"/>
            <a:t>Export</a:t>
          </a:r>
        </a:p>
      </dgm:t>
    </dgm:pt>
    <dgm:pt modelId="{F14BF69E-DE2B-4239-97E9-A867346AC347}" type="parTrans" cxnId="{B6F78325-5942-4E2D-86D7-E613A59DCD17}">
      <dgm:prSet/>
      <dgm:spPr/>
      <dgm:t>
        <a:bodyPr/>
        <a:lstStyle/>
        <a:p>
          <a:endParaRPr lang="fr-FR"/>
        </a:p>
      </dgm:t>
    </dgm:pt>
    <dgm:pt modelId="{2EFF975B-88FF-420B-B920-D7465A42A5F4}" type="sibTrans" cxnId="{B6F78325-5942-4E2D-86D7-E613A59DCD17}">
      <dgm:prSet/>
      <dgm:spPr/>
      <dgm:t>
        <a:bodyPr/>
        <a:lstStyle/>
        <a:p>
          <a:endParaRPr lang="fr-FR"/>
        </a:p>
      </dgm:t>
    </dgm:pt>
    <dgm:pt modelId="{EEF9BE35-C6B2-468D-8995-B2A7D34411B2}">
      <dgm:prSet phldrT="[Texte]" custT="1"/>
      <dgm:spPr>
        <a:solidFill>
          <a:prstClr val="white">
            <a:alpha val="90000"/>
            <a:hueOff val="0"/>
            <a:satOff val="0"/>
            <a:lumOff val="0"/>
            <a:alphaOff val="0"/>
          </a:prstClr>
        </a:solidFill>
        <a:ln w="15875" cap="flat" cmpd="sng" algn="ctr">
          <a:solidFill>
            <a:srgbClr val="0070C0"/>
          </a:solidFill>
          <a:prstDash val="solid"/>
        </a:ln>
        <a:effectLst/>
      </dgm:spPr>
      <dgm:t>
        <a:bodyPr spcFirstLastPara="0" vert="horz" wrap="square" lIns="85344" tIns="85344" rIns="85344" bIns="85344" numCol="1" spcCol="1270" anchor="t" anchorCtr="0"/>
        <a:lstStyle/>
        <a:p>
          <a:pPr marL="114300" lvl="1" indent="-114300" algn="l" defTabSz="533400">
            <a:lnSpc>
              <a:spcPct val="90000"/>
            </a:lnSpc>
            <a:spcBef>
              <a:spcPct val="0"/>
            </a:spcBef>
            <a:spcAft>
              <a:spcPct val="15000"/>
            </a:spcAft>
            <a:buFont typeface="Arial" panose="020B0604020202020204" pitchFamily="34" charset="0"/>
            <a:buChar char="•"/>
          </a:pPr>
          <a:r>
            <a:rPr lang="fr-FR" sz="1100" kern="1200" dirty="0" err="1">
              <a:solidFill>
                <a:prstClr val="black">
                  <a:hueOff val="0"/>
                  <a:satOff val="0"/>
                  <a:lumOff val="0"/>
                  <a:alphaOff val="0"/>
                </a:prstClr>
              </a:solidFill>
              <a:latin typeface="Gill Sans MT" panose="020B0502020104020203"/>
              <a:ea typeface="+mn-ea"/>
              <a:cs typeface="+mn-cs"/>
            </a:rPr>
            <a:t>Scaler</a:t>
          </a:r>
          <a:endParaRPr lang="fr-FR" sz="1100" kern="1200" dirty="0">
            <a:solidFill>
              <a:prstClr val="black">
                <a:hueOff val="0"/>
                <a:satOff val="0"/>
                <a:lumOff val="0"/>
                <a:alphaOff val="0"/>
              </a:prstClr>
            </a:solidFill>
            <a:latin typeface="Gill Sans MT" panose="020B0502020104020203"/>
            <a:ea typeface="+mn-ea"/>
            <a:cs typeface="+mn-cs"/>
          </a:endParaRPr>
        </a:p>
      </dgm:t>
    </dgm:pt>
    <dgm:pt modelId="{DD001EE7-913C-43AC-9800-03E8DE9236F4}" type="parTrans" cxnId="{BF8E2D45-091A-477A-B519-4548A09C817D}">
      <dgm:prSet/>
      <dgm:spPr/>
      <dgm:t>
        <a:bodyPr/>
        <a:lstStyle/>
        <a:p>
          <a:endParaRPr lang="fr-FR"/>
        </a:p>
      </dgm:t>
    </dgm:pt>
    <dgm:pt modelId="{4A231439-9674-4A04-9D4A-483D61E577AA}" type="sibTrans" cxnId="{BF8E2D45-091A-477A-B519-4548A09C817D}">
      <dgm:prSet/>
      <dgm:spPr/>
      <dgm:t>
        <a:bodyPr/>
        <a:lstStyle/>
        <a:p>
          <a:endParaRPr lang="fr-FR"/>
        </a:p>
      </dgm:t>
    </dgm:pt>
    <dgm:pt modelId="{5632AC52-4022-4B70-B466-5661150A0DD2}">
      <dgm:prSet phldrT="[Texte]" custT="1"/>
      <dgm:spPr>
        <a:solidFill>
          <a:prstClr val="white">
            <a:alpha val="90000"/>
            <a:hueOff val="0"/>
            <a:satOff val="0"/>
            <a:lumOff val="0"/>
            <a:alphaOff val="0"/>
          </a:prstClr>
        </a:solidFill>
        <a:ln w="15875" cap="flat" cmpd="sng" algn="ctr">
          <a:solidFill>
            <a:srgbClr val="0070C0"/>
          </a:solidFill>
          <a:prstDash val="solid"/>
        </a:ln>
        <a:effectLst/>
      </dgm:spPr>
      <dgm:t>
        <a:bodyPr spcFirstLastPara="0" vert="horz" wrap="square" lIns="85344" tIns="85344" rIns="85344" bIns="85344" numCol="1" spcCol="1270" anchor="t" anchorCtr="0"/>
        <a:lstStyle/>
        <a:p>
          <a:pPr marL="114300" lvl="1" indent="-114300" algn="l" defTabSz="533400">
            <a:lnSpc>
              <a:spcPct val="90000"/>
            </a:lnSpc>
            <a:spcBef>
              <a:spcPct val="0"/>
            </a:spcBef>
            <a:spcAft>
              <a:spcPct val="15000"/>
            </a:spcAft>
            <a:buFont typeface="Arial" panose="020B0604020202020204" pitchFamily="34" charset="0"/>
            <a:buChar char="•"/>
          </a:pPr>
          <a:r>
            <a:rPr lang="fr-FR" sz="1100" kern="1200" dirty="0" err="1">
              <a:solidFill>
                <a:prstClr val="black">
                  <a:hueOff val="0"/>
                  <a:satOff val="0"/>
                  <a:lumOff val="0"/>
                  <a:alphaOff val="0"/>
                </a:prstClr>
              </a:solidFill>
              <a:latin typeface="Gill Sans MT" panose="020B0502020104020203"/>
              <a:ea typeface="+mn-ea"/>
              <a:cs typeface="+mn-cs"/>
            </a:rPr>
            <a:t>Entr</a:t>
          </a:r>
          <a:r>
            <a:rPr lang="fr-FR" sz="1100" kern="1200" dirty="0">
              <a:solidFill>
                <a:prstClr val="black">
                  <a:hueOff val="0"/>
                  <a:satOff val="0"/>
                  <a:lumOff val="0"/>
                  <a:alphaOff val="0"/>
                </a:prstClr>
              </a:solidFill>
              <a:latin typeface="Gill Sans MT" panose="020B0502020104020203"/>
              <a:ea typeface="+mn-ea"/>
              <a:cs typeface="+mn-cs"/>
            </a:rPr>
            <a:t>/</a:t>
          </a:r>
          <a:r>
            <a:rPr lang="fr-FR" sz="1100" kern="1200" dirty="0" err="1">
              <a:solidFill>
                <a:prstClr val="black">
                  <a:hueOff val="0"/>
                  <a:satOff val="0"/>
                  <a:lumOff val="0"/>
                  <a:alphaOff val="0"/>
                </a:prstClr>
              </a:solidFill>
              <a:latin typeface="Gill Sans MT" panose="020B0502020104020203"/>
              <a:ea typeface="+mn-ea"/>
              <a:cs typeface="+mn-cs"/>
            </a:rPr>
            <a:t>Pred</a:t>
          </a:r>
          <a:r>
            <a:rPr lang="fr-FR" sz="1100" kern="1200" dirty="0">
              <a:solidFill>
                <a:prstClr val="black">
                  <a:hueOff val="0"/>
                  <a:satOff val="0"/>
                  <a:lumOff val="0"/>
                  <a:alphaOff val="0"/>
                </a:prstClr>
              </a:solidFill>
              <a:latin typeface="Gill Sans MT" panose="020B0502020104020203"/>
              <a:ea typeface="+mn-ea"/>
              <a:cs typeface="+mn-cs"/>
            </a:rPr>
            <a:t>/Proba</a:t>
          </a:r>
        </a:p>
      </dgm:t>
    </dgm:pt>
    <dgm:pt modelId="{9ABA9777-3CD6-4C01-9817-5960020E3EFF}" type="parTrans" cxnId="{9A29C521-38A8-4F76-9245-96D0DA374A6D}">
      <dgm:prSet/>
      <dgm:spPr/>
      <dgm:t>
        <a:bodyPr/>
        <a:lstStyle/>
        <a:p>
          <a:endParaRPr lang="fr-FR"/>
        </a:p>
      </dgm:t>
    </dgm:pt>
    <dgm:pt modelId="{A5112285-44EB-4967-BBB3-8D45857C0A2D}" type="sibTrans" cxnId="{9A29C521-38A8-4F76-9245-96D0DA374A6D}">
      <dgm:prSet/>
      <dgm:spPr/>
      <dgm:t>
        <a:bodyPr/>
        <a:lstStyle/>
        <a:p>
          <a:endParaRPr lang="fr-FR"/>
        </a:p>
      </dgm:t>
    </dgm:pt>
    <dgm:pt modelId="{29A63F4E-1EFC-4D42-B7EB-E46B1D47FCA0}">
      <dgm:prSet phldrT="[Texte]" custT="1"/>
      <dgm:spPr>
        <a:solidFill>
          <a:prstClr val="white">
            <a:alpha val="90000"/>
            <a:hueOff val="0"/>
            <a:satOff val="0"/>
            <a:lumOff val="0"/>
            <a:alphaOff val="0"/>
          </a:prstClr>
        </a:solidFill>
        <a:ln w="15875" cap="flat" cmpd="sng" algn="ctr">
          <a:solidFill>
            <a:srgbClr val="0070C0"/>
          </a:solidFill>
          <a:prstDash val="solid"/>
        </a:ln>
        <a:effectLst/>
      </dgm:spPr>
      <dgm:t>
        <a:bodyPr spcFirstLastPara="0" vert="horz" wrap="square" lIns="85344" tIns="85344" rIns="85344" bIns="85344" numCol="1" spcCol="1270" anchor="t" anchorCtr="0"/>
        <a:lstStyle/>
        <a:p>
          <a:pPr marL="114300" lvl="1" indent="-114300" algn="l" defTabSz="533400">
            <a:lnSpc>
              <a:spcPct val="90000"/>
            </a:lnSpc>
            <a:spcBef>
              <a:spcPct val="0"/>
            </a:spcBef>
            <a:spcAft>
              <a:spcPct val="15000"/>
            </a:spcAft>
            <a:buFont typeface="Arial" panose="020B0604020202020204" pitchFamily="34" charset="0"/>
            <a:buChar char="•"/>
          </a:pPr>
          <a:r>
            <a:rPr lang="fr-FR" sz="1100" kern="1200" dirty="0">
              <a:solidFill>
                <a:prstClr val="black">
                  <a:hueOff val="0"/>
                  <a:satOff val="0"/>
                  <a:lumOff val="0"/>
                  <a:alphaOff val="0"/>
                </a:prstClr>
              </a:solidFill>
              <a:latin typeface="Gill Sans MT" panose="020B0502020104020203"/>
              <a:ea typeface="+mn-ea"/>
              <a:cs typeface="+mn-cs"/>
            </a:rPr>
            <a:t>Performance</a:t>
          </a:r>
        </a:p>
      </dgm:t>
    </dgm:pt>
    <dgm:pt modelId="{23F78EFB-2B82-4C7A-81C4-FD98EADD0A45}" type="parTrans" cxnId="{932E2960-79D4-40FF-82B8-90BC55179518}">
      <dgm:prSet/>
      <dgm:spPr/>
      <dgm:t>
        <a:bodyPr/>
        <a:lstStyle/>
        <a:p>
          <a:endParaRPr lang="fr-FR"/>
        </a:p>
      </dgm:t>
    </dgm:pt>
    <dgm:pt modelId="{08005204-3EC3-44FF-A188-776192646435}" type="sibTrans" cxnId="{932E2960-79D4-40FF-82B8-90BC55179518}">
      <dgm:prSet/>
      <dgm:spPr/>
      <dgm:t>
        <a:bodyPr/>
        <a:lstStyle/>
        <a:p>
          <a:endParaRPr lang="fr-FR"/>
        </a:p>
      </dgm:t>
    </dgm:pt>
    <dgm:pt modelId="{A8D306BA-A504-45A0-BFF9-217DC70A3F48}">
      <dgm:prSet phldrT="[Texte]" custT="1"/>
      <dgm:spPr>
        <a:solidFill>
          <a:prstClr val="white">
            <a:alpha val="90000"/>
            <a:hueOff val="0"/>
            <a:satOff val="0"/>
            <a:lumOff val="0"/>
            <a:alphaOff val="0"/>
          </a:prstClr>
        </a:solidFill>
        <a:ln w="15875" cap="flat" cmpd="sng" algn="ctr">
          <a:solidFill>
            <a:srgbClr val="0070C0"/>
          </a:solidFill>
          <a:prstDash val="solid"/>
        </a:ln>
        <a:effectLst/>
      </dgm:spPr>
      <dgm:t>
        <a:bodyPr spcFirstLastPara="0" vert="horz" wrap="square" lIns="85344" tIns="85344" rIns="85344" bIns="85344" numCol="1" spcCol="1270" anchor="t" anchorCtr="0"/>
        <a:lstStyle/>
        <a:p>
          <a:pPr marL="114300" lvl="1" indent="-114300" algn="l" defTabSz="533400">
            <a:lnSpc>
              <a:spcPct val="90000"/>
            </a:lnSpc>
            <a:spcBef>
              <a:spcPct val="0"/>
            </a:spcBef>
            <a:spcAft>
              <a:spcPct val="15000"/>
            </a:spcAft>
            <a:buFont typeface="Arial" panose="020B0604020202020204" pitchFamily="34" charset="0"/>
            <a:buChar char="•"/>
          </a:pPr>
          <a:r>
            <a:rPr lang="fr-FR" sz="1100" kern="1200" dirty="0">
              <a:solidFill>
                <a:prstClr val="black">
                  <a:hueOff val="0"/>
                  <a:satOff val="0"/>
                  <a:lumOff val="0"/>
                  <a:alphaOff val="0"/>
                </a:prstClr>
              </a:solidFill>
              <a:latin typeface="Gill Sans MT" panose="020B0502020104020203"/>
              <a:ea typeface="+mn-ea"/>
              <a:cs typeface="+mn-cs"/>
            </a:rPr>
            <a:t>Choix Var</a:t>
          </a:r>
        </a:p>
      </dgm:t>
    </dgm:pt>
    <dgm:pt modelId="{591A366A-B600-45D9-9409-362C6435266C}" type="sibTrans" cxnId="{9FA08ECD-5D1C-4A32-8FC2-646DEE44BBEE}">
      <dgm:prSet/>
      <dgm:spPr/>
      <dgm:t>
        <a:bodyPr/>
        <a:lstStyle/>
        <a:p>
          <a:endParaRPr lang="fr-FR"/>
        </a:p>
      </dgm:t>
    </dgm:pt>
    <dgm:pt modelId="{5165134E-8494-4483-8EED-8582764BDDC3}" type="parTrans" cxnId="{9FA08ECD-5D1C-4A32-8FC2-646DEE44BBEE}">
      <dgm:prSet/>
      <dgm:spPr/>
      <dgm:t>
        <a:bodyPr/>
        <a:lstStyle/>
        <a:p>
          <a:endParaRPr lang="fr-FR"/>
        </a:p>
      </dgm:t>
    </dgm:pt>
    <dgm:pt modelId="{53C50BC2-A7D3-4D5D-8B5F-EFF657611252}" type="pres">
      <dgm:prSet presAssocID="{D8E2C2F8-EC12-4AFD-A7C3-37AF58438001}" presName="linearFlow" presStyleCnt="0">
        <dgm:presLayoutVars>
          <dgm:dir/>
          <dgm:animLvl val="lvl"/>
          <dgm:resizeHandles val="exact"/>
        </dgm:presLayoutVars>
      </dgm:prSet>
      <dgm:spPr/>
    </dgm:pt>
    <dgm:pt modelId="{CEDA7DD8-E14C-487B-B747-0C54D43982BB}" type="pres">
      <dgm:prSet presAssocID="{9F205B8B-3F15-4DA0-9F7B-BCFB2FF96043}" presName="composite" presStyleCnt="0"/>
      <dgm:spPr/>
    </dgm:pt>
    <dgm:pt modelId="{AD51E1EC-F399-41C9-BDE3-A4F24A96AF24}" type="pres">
      <dgm:prSet presAssocID="{9F205B8B-3F15-4DA0-9F7B-BCFB2FF96043}" presName="parTx" presStyleLbl="node1" presStyleIdx="0" presStyleCnt="4">
        <dgm:presLayoutVars>
          <dgm:chMax val="0"/>
          <dgm:chPref val="0"/>
          <dgm:bulletEnabled val="1"/>
        </dgm:presLayoutVars>
      </dgm:prSet>
      <dgm:spPr/>
    </dgm:pt>
    <dgm:pt modelId="{35BF1E3A-2CCB-44D8-B33C-296FDFBF400F}" type="pres">
      <dgm:prSet presAssocID="{9F205B8B-3F15-4DA0-9F7B-BCFB2FF96043}" presName="parSh" presStyleLbl="node1" presStyleIdx="0" presStyleCnt="4"/>
      <dgm:spPr/>
    </dgm:pt>
    <dgm:pt modelId="{60F2A6E5-2A8F-4226-A9A2-BFB662CD684D}" type="pres">
      <dgm:prSet presAssocID="{9F205B8B-3F15-4DA0-9F7B-BCFB2FF96043}" presName="desTx" presStyleLbl="fgAcc1" presStyleIdx="0" presStyleCnt="4" custScaleX="103084" custScaleY="101617" custLinFactNeighborX="44" custLinFactNeighborY="-454">
        <dgm:presLayoutVars>
          <dgm:bulletEnabled val="1"/>
        </dgm:presLayoutVars>
      </dgm:prSet>
      <dgm:spPr>
        <a:xfrm>
          <a:off x="395176" y="1145829"/>
          <a:ext cx="1904844" cy="979200"/>
        </a:xfrm>
        <a:prstGeom prst="roundRect">
          <a:avLst>
            <a:gd name="adj" fmla="val 10000"/>
          </a:avLst>
        </a:prstGeom>
      </dgm:spPr>
    </dgm:pt>
    <dgm:pt modelId="{40E813C7-FC76-4A03-A224-1DEC7E7FC0D8}" type="pres">
      <dgm:prSet presAssocID="{BF21C853-28F4-4127-8D1D-F0A0B4FF0803}" presName="sibTrans" presStyleLbl="sibTrans2D1" presStyleIdx="0" presStyleCnt="3"/>
      <dgm:spPr/>
    </dgm:pt>
    <dgm:pt modelId="{843131B5-9092-4CCD-AB89-2ACE1776FB59}" type="pres">
      <dgm:prSet presAssocID="{BF21C853-28F4-4127-8D1D-F0A0B4FF0803}" presName="connTx" presStyleLbl="sibTrans2D1" presStyleIdx="0" presStyleCnt="3"/>
      <dgm:spPr/>
    </dgm:pt>
    <dgm:pt modelId="{02FBFD26-1140-4C63-982D-82996CD7DFDD}" type="pres">
      <dgm:prSet presAssocID="{07F77F26-B1E5-498D-905E-04EAE4DAC25F}" presName="composite" presStyleCnt="0"/>
      <dgm:spPr/>
    </dgm:pt>
    <dgm:pt modelId="{5D15E8C5-BB30-4D08-AE0C-88EE21C79FC0}" type="pres">
      <dgm:prSet presAssocID="{07F77F26-B1E5-498D-905E-04EAE4DAC25F}" presName="parTx" presStyleLbl="node1" presStyleIdx="0" presStyleCnt="4">
        <dgm:presLayoutVars>
          <dgm:chMax val="0"/>
          <dgm:chPref val="0"/>
          <dgm:bulletEnabled val="1"/>
        </dgm:presLayoutVars>
      </dgm:prSet>
      <dgm:spPr/>
    </dgm:pt>
    <dgm:pt modelId="{BF12E0DD-FCA5-47D1-8FB7-D18C04D032F1}" type="pres">
      <dgm:prSet presAssocID="{07F77F26-B1E5-498D-905E-04EAE4DAC25F}" presName="parSh" presStyleLbl="node1" presStyleIdx="1" presStyleCnt="4"/>
      <dgm:spPr/>
    </dgm:pt>
    <dgm:pt modelId="{E33D8706-685F-4DFD-806B-F776C645B7C1}" type="pres">
      <dgm:prSet presAssocID="{07F77F26-B1E5-498D-905E-04EAE4DAC25F}" presName="desTx" presStyleLbl="fgAcc1" presStyleIdx="1" presStyleCnt="4" custScaleX="113178" custScaleY="96508">
        <dgm:presLayoutVars>
          <dgm:bulletEnabled val="1"/>
        </dgm:presLayoutVars>
      </dgm:prSet>
      <dgm:spPr/>
    </dgm:pt>
    <dgm:pt modelId="{FCA6316B-6945-4893-80F0-2C7753CA11E1}" type="pres">
      <dgm:prSet presAssocID="{E76A0A31-B3EB-40FA-8C13-B891AD628C70}" presName="sibTrans" presStyleLbl="sibTrans2D1" presStyleIdx="1" presStyleCnt="3"/>
      <dgm:spPr/>
    </dgm:pt>
    <dgm:pt modelId="{F2EF8D84-6371-461B-B4E1-58D0FAEC315C}" type="pres">
      <dgm:prSet presAssocID="{E76A0A31-B3EB-40FA-8C13-B891AD628C70}" presName="connTx" presStyleLbl="sibTrans2D1" presStyleIdx="1" presStyleCnt="3"/>
      <dgm:spPr/>
    </dgm:pt>
    <dgm:pt modelId="{7CEFAB79-6315-4026-A246-49E7AA778535}" type="pres">
      <dgm:prSet presAssocID="{F32584C5-53D7-49ED-BB93-A74BA0529BAC}" presName="composite" presStyleCnt="0"/>
      <dgm:spPr/>
    </dgm:pt>
    <dgm:pt modelId="{F053F038-D626-49AD-8B0D-9EB1AFD2F565}" type="pres">
      <dgm:prSet presAssocID="{F32584C5-53D7-49ED-BB93-A74BA0529BAC}" presName="parTx" presStyleLbl="node1" presStyleIdx="1" presStyleCnt="4">
        <dgm:presLayoutVars>
          <dgm:chMax val="0"/>
          <dgm:chPref val="0"/>
          <dgm:bulletEnabled val="1"/>
        </dgm:presLayoutVars>
      </dgm:prSet>
      <dgm:spPr/>
    </dgm:pt>
    <dgm:pt modelId="{F7129BFE-5B48-4B41-9DC9-D3F996F5C059}" type="pres">
      <dgm:prSet presAssocID="{F32584C5-53D7-49ED-BB93-A74BA0529BAC}" presName="parSh" presStyleLbl="node1" presStyleIdx="2" presStyleCnt="4"/>
      <dgm:spPr/>
    </dgm:pt>
    <dgm:pt modelId="{3EA26292-5CFB-4E90-ABDE-1F779501EECE}" type="pres">
      <dgm:prSet presAssocID="{F32584C5-53D7-49ED-BB93-A74BA0529BAC}" presName="desTx" presStyleLbl="fgAcc1" presStyleIdx="2" presStyleCnt="4" custScaleY="96508">
        <dgm:presLayoutVars>
          <dgm:bulletEnabled val="1"/>
        </dgm:presLayoutVars>
      </dgm:prSet>
      <dgm:spPr/>
    </dgm:pt>
    <dgm:pt modelId="{0B37F441-22CF-4783-9CA2-2720F4207F1E}" type="pres">
      <dgm:prSet presAssocID="{5A694351-8FF0-4AA6-86CB-E80F121DEA20}" presName="sibTrans" presStyleLbl="sibTrans2D1" presStyleIdx="2" presStyleCnt="3"/>
      <dgm:spPr/>
    </dgm:pt>
    <dgm:pt modelId="{C87C499C-574E-42B7-B06D-27E709F88F25}" type="pres">
      <dgm:prSet presAssocID="{5A694351-8FF0-4AA6-86CB-E80F121DEA20}" presName="connTx" presStyleLbl="sibTrans2D1" presStyleIdx="2" presStyleCnt="3"/>
      <dgm:spPr/>
    </dgm:pt>
    <dgm:pt modelId="{CD965551-FB50-482E-842B-0557205CCB9B}" type="pres">
      <dgm:prSet presAssocID="{CAEAF19D-3855-42C8-BF34-4D3F38BA5D96}" presName="composite" presStyleCnt="0"/>
      <dgm:spPr/>
    </dgm:pt>
    <dgm:pt modelId="{19EF38D5-DA59-4EEA-8194-04CB0B6B1737}" type="pres">
      <dgm:prSet presAssocID="{CAEAF19D-3855-42C8-BF34-4D3F38BA5D96}" presName="parTx" presStyleLbl="node1" presStyleIdx="2" presStyleCnt="4">
        <dgm:presLayoutVars>
          <dgm:chMax val="0"/>
          <dgm:chPref val="0"/>
          <dgm:bulletEnabled val="1"/>
        </dgm:presLayoutVars>
      </dgm:prSet>
      <dgm:spPr/>
    </dgm:pt>
    <dgm:pt modelId="{F80E03B7-A3EB-47FC-AF5D-7B092044D8C1}" type="pres">
      <dgm:prSet presAssocID="{CAEAF19D-3855-42C8-BF34-4D3F38BA5D96}" presName="parSh" presStyleLbl="node1" presStyleIdx="3" presStyleCnt="4"/>
      <dgm:spPr/>
    </dgm:pt>
    <dgm:pt modelId="{FEAADA20-47C0-4F61-B56A-0B5781DBD581}" type="pres">
      <dgm:prSet presAssocID="{CAEAF19D-3855-42C8-BF34-4D3F38BA5D96}" presName="desTx" presStyleLbl="fgAcc1" presStyleIdx="3" presStyleCnt="4" custScaleY="96508">
        <dgm:presLayoutVars>
          <dgm:bulletEnabled val="1"/>
        </dgm:presLayoutVars>
      </dgm:prSet>
      <dgm:spPr/>
    </dgm:pt>
  </dgm:ptLst>
  <dgm:cxnLst>
    <dgm:cxn modelId="{40F70400-980E-4C08-8C97-F643B0BB4E75}" type="presOf" srcId="{9F205B8B-3F15-4DA0-9F7B-BCFB2FF96043}" destId="{35BF1E3A-2CCB-44D8-B33C-296FDFBF400F}" srcOrd="1" destOrd="0" presId="urn:microsoft.com/office/officeart/2005/8/layout/process3"/>
    <dgm:cxn modelId="{8283D700-3DE1-44F8-8C16-E9ECD8BFB61D}" srcId="{D8E2C2F8-EC12-4AFD-A7C3-37AF58438001}" destId="{F32584C5-53D7-49ED-BB93-A74BA0529BAC}" srcOrd="2" destOrd="0" parTransId="{B5ED7180-D178-433B-BD45-9C504F1F24F8}" sibTransId="{5A694351-8FF0-4AA6-86CB-E80F121DEA20}"/>
    <dgm:cxn modelId="{A6F56C08-4EA7-4E37-A49A-3117E9E18AF6}" type="presOf" srcId="{E76A0A31-B3EB-40FA-8C13-B891AD628C70}" destId="{FCA6316B-6945-4893-80F0-2C7753CA11E1}" srcOrd="0" destOrd="0" presId="urn:microsoft.com/office/officeart/2005/8/layout/process3"/>
    <dgm:cxn modelId="{F2623E09-E88B-454B-AE61-4DD3E3ED26C1}" srcId="{07F77F26-B1E5-498D-905E-04EAE4DAC25F}" destId="{DB3B3E74-DE54-4629-82BE-707997817DF5}" srcOrd="3" destOrd="0" parTransId="{178CF5DC-53B2-46B3-BA1F-EEE9F31D6EC2}" sibTransId="{1970F48F-9ED1-4794-AEA7-7606CF70F20F}"/>
    <dgm:cxn modelId="{2EDCD80E-B205-4E4B-B301-AC38D1E1E0C3}" srcId="{9F205B8B-3F15-4DA0-9F7B-BCFB2FF96043}" destId="{EF319558-CEA1-4BCA-8ED2-32B66DC2C63E}" srcOrd="3" destOrd="0" parTransId="{3CC51656-86F8-4844-8428-C758FB5A47E1}" sibTransId="{F1A11BED-433E-4F52-A5C3-0EB43163E071}"/>
    <dgm:cxn modelId="{69CE1611-674D-4C39-A731-E2FC2ED1E2EE}" srcId="{07F77F26-B1E5-498D-905E-04EAE4DAC25F}" destId="{D57F08F5-DFB7-4689-9104-349031563CDC}" srcOrd="1" destOrd="0" parTransId="{E592AAFA-96D6-4127-88EC-2F4B787A3E32}" sibTransId="{67BFAA31-F53B-4A99-B827-225B2AA82937}"/>
    <dgm:cxn modelId="{FE06DC17-D893-41FE-9EFB-6F610C974C32}" type="presOf" srcId="{FE7462FB-0876-4D6E-B01A-1F57275407D7}" destId="{E33D8706-685F-4DFD-806B-F776C645B7C1}" srcOrd="0" destOrd="8" presId="urn:microsoft.com/office/officeart/2005/8/layout/process3"/>
    <dgm:cxn modelId="{0A85351A-1BE6-4B95-B925-82F5363FB4AB}" type="presOf" srcId="{07F77F26-B1E5-498D-905E-04EAE4DAC25F}" destId="{BF12E0DD-FCA5-47D1-8FB7-D18C04D032F1}" srcOrd="1" destOrd="0" presId="urn:microsoft.com/office/officeart/2005/8/layout/process3"/>
    <dgm:cxn modelId="{E29B991F-5EA2-4CEB-BCF8-9986592F6534}" type="presOf" srcId="{D8E2C2F8-EC12-4AFD-A7C3-37AF58438001}" destId="{53C50BC2-A7D3-4D5D-8B5F-EFF657611252}" srcOrd="0" destOrd="0" presId="urn:microsoft.com/office/officeart/2005/8/layout/process3"/>
    <dgm:cxn modelId="{68283020-CB3E-4A4F-BF39-B438C08C5DCA}" type="presOf" srcId="{07F77F26-B1E5-498D-905E-04EAE4DAC25F}" destId="{5D15E8C5-BB30-4D08-AE0C-88EE21C79FC0}" srcOrd="0" destOrd="0" presId="urn:microsoft.com/office/officeart/2005/8/layout/process3"/>
    <dgm:cxn modelId="{9A29C521-38A8-4F76-9245-96D0DA374A6D}" srcId="{A8D306BA-A504-45A0-BFF9-217DC70A3F48}" destId="{5632AC52-4022-4B70-B466-5661150A0DD2}" srcOrd="1" destOrd="0" parTransId="{9ABA9777-3CD6-4C01-9817-5960020E3EFF}" sibTransId="{A5112285-44EB-4967-BBB3-8D45857C0A2D}"/>
    <dgm:cxn modelId="{73BA3924-2CA0-4ABF-A956-E56E04F74ED8}" srcId="{F32584C5-53D7-49ED-BB93-A74BA0529BAC}" destId="{04DAEF46-0875-49E4-8AE0-31B05265F4D5}" srcOrd="1" destOrd="0" parTransId="{5607BBF4-FF6A-4780-87B7-C6B455E96E09}" sibTransId="{6D754D38-C1DE-4C2B-8A5D-E4DF4246D046}"/>
    <dgm:cxn modelId="{49B07925-E6BF-49F7-83B4-BDB77564CFD8}" srcId="{C73C452A-9AD8-44B1-A831-356F7D65B2D5}" destId="{028BABA6-A3BC-44DE-ACC2-9F1E3AB2ED7C}" srcOrd="0" destOrd="0" parTransId="{C24367DF-E86A-4CB5-B966-5ECE0ED01426}" sibTransId="{DA0A8797-CFA9-4223-B878-F781558E73A2}"/>
    <dgm:cxn modelId="{B6F78325-5942-4E2D-86D7-E613A59DCD17}" srcId="{CAEAF19D-3855-42C8-BF34-4D3F38BA5D96}" destId="{52AC2B76-187F-4527-8F0A-0E8B9B3060E7}" srcOrd="1" destOrd="0" parTransId="{F14BF69E-DE2B-4239-97E9-A867346AC347}" sibTransId="{2EFF975B-88FF-420B-B920-D7465A42A5F4}"/>
    <dgm:cxn modelId="{40B12829-46A6-4153-A9EE-6DF02688B02C}" type="presOf" srcId="{04DAEF46-0875-49E4-8AE0-31B05265F4D5}" destId="{3EA26292-5CFB-4E90-ABDE-1F779501EECE}" srcOrd="0" destOrd="1" presId="urn:microsoft.com/office/officeart/2005/8/layout/process3"/>
    <dgm:cxn modelId="{29174831-A485-4F7F-B9D2-F0948F3D5D02}" type="presOf" srcId="{BC62C92E-BC3D-4A3F-A04C-993644BE3D6A}" destId="{60F2A6E5-2A8F-4226-A9A2-BFB662CD684D}" srcOrd="0" destOrd="8" presId="urn:microsoft.com/office/officeart/2005/8/layout/process3"/>
    <dgm:cxn modelId="{C201E733-F393-406C-BE3E-BAC3A78DA7DE}" srcId="{04DAEF46-0875-49E4-8AE0-31B05265F4D5}" destId="{2F5A5CB2-9D1A-40A6-B876-D3389B5335BD}" srcOrd="0" destOrd="0" parTransId="{F6FB067E-0171-4B4D-88D8-0D8D9734A8EF}" sibTransId="{5A02CC31-170D-4067-B2D9-DE18855318CE}"/>
    <dgm:cxn modelId="{90AA6A35-6AF4-4933-B9E8-35810B3F98CB}" type="presOf" srcId="{C73C452A-9AD8-44B1-A831-356F7D65B2D5}" destId="{3EA26292-5CFB-4E90-ABDE-1F779501EECE}" srcOrd="0" destOrd="5" presId="urn:microsoft.com/office/officeart/2005/8/layout/process3"/>
    <dgm:cxn modelId="{B1F40937-49FF-448C-A813-FDD0DD301877}" srcId="{F32584C5-53D7-49ED-BB93-A74BA0529BAC}" destId="{FDADDBB5-77D9-4C02-B510-EE34D1E78D60}" srcOrd="0" destOrd="0" parTransId="{A5876E41-4D2C-426A-A9F0-CCA9603E9749}" sibTransId="{5F603C1C-FD59-4207-803B-2BBFA3879EC3}"/>
    <dgm:cxn modelId="{0AD37D38-C846-4FA4-BB98-E0D76FF9D4A9}" type="presOf" srcId="{7598B6DB-6244-42FA-AFC6-FF89BA1A9BA0}" destId="{E33D8706-685F-4DFD-806B-F776C645B7C1}" srcOrd="0" destOrd="2" presId="urn:microsoft.com/office/officeart/2005/8/layout/process3"/>
    <dgm:cxn modelId="{2D8D193F-58ED-4051-ADF3-C4254A64D40D}" srcId="{FCBB97E8-CFBF-4C87-98A3-79626893526E}" destId="{1CBE4372-107A-41AF-B666-BC46A27EDABB}" srcOrd="1" destOrd="0" parTransId="{C373EC3B-BD0A-4B77-A219-31BA6A5C5C84}" sibTransId="{43D11C80-FCE4-4D91-A746-E8D5D0D25A12}"/>
    <dgm:cxn modelId="{932E2960-79D4-40FF-82B8-90BC55179518}" srcId="{A8D306BA-A504-45A0-BFF9-217DC70A3F48}" destId="{29A63F4E-1EFC-4D42-B7EB-E46B1D47FCA0}" srcOrd="2" destOrd="0" parTransId="{23F78EFB-2B82-4C7A-81C4-FD98EADD0A45}" sibTransId="{08005204-3EC3-44FF-A188-776192646435}"/>
    <dgm:cxn modelId="{A2219863-D995-4576-A3BF-387566D076AF}" type="presOf" srcId="{FDADDBB5-77D9-4C02-B510-EE34D1E78D60}" destId="{3EA26292-5CFB-4E90-ABDE-1F779501EECE}" srcOrd="0" destOrd="0" presId="urn:microsoft.com/office/officeart/2005/8/layout/process3"/>
    <dgm:cxn modelId="{44940F65-CF31-4E7D-8282-6F844598493F}" srcId="{04DAEF46-0875-49E4-8AE0-31B05265F4D5}" destId="{38F1AED3-99A9-4F91-BDC6-7D4B178AA93E}" srcOrd="2" destOrd="0" parTransId="{B292EA4E-54BE-4FAC-AF6B-3AD5E659D7D1}" sibTransId="{ED929222-6F56-40E2-9CBE-37526A5E649E}"/>
    <dgm:cxn modelId="{BF8E2D45-091A-477A-B519-4548A09C817D}" srcId="{A8D306BA-A504-45A0-BFF9-217DC70A3F48}" destId="{EEF9BE35-C6B2-468D-8995-B2A7D34411B2}" srcOrd="0" destOrd="0" parTransId="{DD001EE7-913C-43AC-9800-03E8DE9236F4}" sibTransId="{4A231439-9674-4A04-9D4A-483D61E577AA}"/>
    <dgm:cxn modelId="{B2CD0569-82D6-409D-8A29-72DC3894FC2B}" srcId="{D8E2C2F8-EC12-4AFD-A7C3-37AF58438001}" destId="{9F205B8B-3F15-4DA0-9F7B-BCFB2FF96043}" srcOrd="0" destOrd="0" parTransId="{DF969C1A-7E1E-4A1D-8BC6-50A19CCC2087}" sibTransId="{BF21C853-28F4-4127-8D1D-F0A0B4FF0803}"/>
    <dgm:cxn modelId="{86623C69-FB8A-4B61-8692-10F983DD9FF5}" srcId="{9F205B8B-3F15-4DA0-9F7B-BCFB2FF96043}" destId="{C1AB3BBB-6050-42A8-ACC2-5E2D601B8E63}" srcOrd="0" destOrd="0" parTransId="{E323156D-6A95-4B6C-8F38-9665814B1265}" sibTransId="{D5B3D0B5-2355-49CC-89AD-700E9D77BBD2}"/>
    <dgm:cxn modelId="{8F1FC449-4BFD-40F3-BED5-E6BCAC6D7B9B}" type="presOf" srcId="{52AC2B76-187F-4527-8F0A-0E8B9B3060E7}" destId="{FEAADA20-47C0-4F61-B56A-0B5781DBD581}" srcOrd="0" destOrd="1" presId="urn:microsoft.com/office/officeart/2005/8/layout/process3"/>
    <dgm:cxn modelId="{83748D4A-B794-4E79-BB1D-17A1E62D03EF}" srcId="{CAEAF19D-3855-42C8-BF34-4D3F38BA5D96}" destId="{97A63892-BF63-49B0-926C-FAB651780FAB}" srcOrd="0" destOrd="0" parTransId="{AC713A36-C30F-4FBA-B728-21D0B348DF99}" sibTransId="{FC0B5E14-39A9-423E-BCFF-9980376732CE}"/>
    <dgm:cxn modelId="{067F556B-268E-4F73-BEC8-F0E486F49BC0}" type="presOf" srcId="{38F1AED3-99A9-4F91-BDC6-7D4B178AA93E}" destId="{3EA26292-5CFB-4E90-ABDE-1F779501EECE}" srcOrd="0" destOrd="4" presId="urn:microsoft.com/office/officeart/2005/8/layout/process3"/>
    <dgm:cxn modelId="{05F3904D-53BC-4096-844E-FFE337034B32}" type="presOf" srcId="{9202C929-2E1E-4930-87A2-443FF81941C6}" destId="{E33D8706-685F-4DFD-806B-F776C645B7C1}" srcOrd="0" destOrd="4" presId="urn:microsoft.com/office/officeart/2005/8/layout/process3"/>
    <dgm:cxn modelId="{3C48B26E-21C1-42A7-8674-B54356615158}" srcId="{C73C452A-9AD8-44B1-A831-356F7D65B2D5}" destId="{6CCBF692-7A1F-4ECF-BE86-94C800C2C8E3}" srcOrd="2" destOrd="0" parTransId="{434E9174-9BA5-4C9D-9E2D-AB579285E986}" sibTransId="{6CCAF180-5E16-4B39-8E6E-7AC80DECF560}"/>
    <dgm:cxn modelId="{1DA4286F-CB24-477E-9DDB-CB64597DF311}" srcId="{9F205B8B-3F15-4DA0-9F7B-BCFB2FF96043}" destId="{223DD3FE-1190-42D0-984D-08FBD120A104}" srcOrd="1" destOrd="0" parTransId="{393572BB-1640-4D34-8A2C-33E48486CFA0}" sibTransId="{A36321E9-8717-4104-B3D3-703FA5F4FD9B}"/>
    <dgm:cxn modelId="{0A6D336F-5F8B-425A-8553-16F1C9625DBD}" type="presOf" srcId="{DB3B3E74-DE54-4629-82BE-707997817DF5}" destId="{E33D8706-685F-4DFD-806B-F776C645B7C1}" srcOrd="0" destOrd="9" presId="urn:microsoft.com/office/officeart/2005/8/layout/process3"/>
    <dgm:cxn modelId="{04E00B51-280B-48A0-B004-4FDC2F9706A8}" srcId="{D8E2C2F8-EC12-4AFD-A7C3-37AF58438001}" destId="{CAEAF19D-3855-42C8-BF34-4D3F38BA5D96}" srcOrd="3" destOrd="0" parTransId="{F0EB18F3-2C83-47F1-915F-817B75FDF288}" sibTransId="{8E4233CD-EBEC-4B17-916E-007C92CDCE63}"/>
    <dgm:cxn modelId="{EC3C5653-49BD-4C4C-A926-EC882E489189}" type="presOf" srcId="{A8D306BA-A504-45A0-BFF9-217DC70A3F48}" destId="{60F2A6E5-2A8F-4226-A9A2-BFB662CD684D}" srcOrd="0" destOrd="2" presId="urn:microsoft.com/office/officeart/2005/8/layout/process3"/>
    <dgm:cxn modelId="{B15DAE56-14C1-49BC-9740-792A9C982951}" type="presOf" srcId="{D6963B4A-1A85-443C-B556-5473AC1B2098}" destId="{E33D8706-685F-4DFD-806B-F776C645B7C1}" srcOrd="0" destOrd="3" presId="urn:microsoft.com/office/officeart/2005/8/layout/process3"/>
    <dgm:cxn modelId="{A247BC57-BDEC-4202-B09A-D964FD5641B4}" srcId="{D8E2C2F8-EC12-4AFD-A7C3-37AF58438001}" destId="{07F77F26-B1E5-498D-905E-04EAE4DAC25F}" srcOrd="1" destOrd="0" parTransId="{075D6604-E4E6-4420-8035-40F62E5C07C6}" sibTransId="{E76A0A31-B3EB-40FA-8C13-B891AD628C70}"/>
    <dgm:cxn modelId="{67094378-A23E-4D99-9CCB-8C05626F3B1B}" type="presOf" srcId="{29A63F4E-1EFC-4D42-B7EB-E46B1D47FCA0}" destId="{60F2A6E5-2A8F-4226-A9A2-BFB662CD684D}" srcOrd="0" destOrd="5" presId="urn:microsoft.com/office/officeart/2005/8/layout/process3"/>
    <dgm:cxn modelId="{86423F79-E68A-4C1E-BD1A-EC159BF982EB}" type="presOf" srcId="{BF21C853-28F4-4127-8D1D-F0A0B4FF0803}" destId="{843131B5-9092-4CCD-AB89-2ACE1776FB59}" srcOrd="1" destOrd="0" presId="urn:microsoft.com/office/officeart/2005/8/layout/process3"/>
    <dgm:cxn modelId="{DF8B6559-7665-4C9F-A6D2-F6C46EE71CF8}" srcId="{FCBB97E8-CFBF-4C87-98A3-79626893526E}" destId="{5F0CC1EF-E93F-4489-91CA-F9C188A10E6D}" srcOrd="0" destOrd="0" parTransId="{31C658FE-459A-4B88-BA8A-3EAD201A7AF5}" sibTransId="{B582D762-B059-4712-9406-8E504A6EA4D5}"/>
    <dgm:cxn modelId="{40F17359-9AFD-4D1A-83CB-A0F864159679}" type="presOf" srcId="{EEF9BE35-C6B2-468D-8995-B2A7D34411B2}" destId="{60F2A6E5-2A8F-4226-A9A2-BFB662CD684D}" srcOrd="0" destOrd="3" presId="urn:microsoft.com/office/officeart/2005/8/layout/process3"/>
    <dgm:cxn modelId="{9853B179-961F-4586-B7CB-A698BC7E1161}" srcId="{F32584C5-53D7-49ED-BB93-A74BA0529BAC}" destId="{C73C452A-9AD8-44B1-A831-356F7D65B2D5}" srcOrd="2" destOrd="0" parTransId="{4F67316B-E41F-4770-9757-C38F13399EF3}" sibTransId="{D8AA4C17-BF6F-4B73-BE1F-04A9F4690FD5}"/>
    <dgm:cxn modelId="{F9CD9A7D-063B-4630-86EA-2CDB85AEA778}" type="presOf" srcId="{2F5A5CB2-9D1A-40A6-B876-D3389B5335BD}" destId="{3EA26292-5CFB-4E90-ABDE-1F779501EECE}" srcOrd="0" destOrd="2" presId="urn:microsoft.com/office/officeart/2005/8/layout/process3"/>
    <dgm:cxn modelId="{A5357480-3BFC-4260-A42A-C7FF78704C61}" srcId="{9F205B8B-3F15-4DA0-9F7B-BCFB2FF96043}" destId="{D17454BC-5CF2-42A5-9916-8C4FACE3F8D2}" srcOrd="4" destOrd="0" parTransId="{2970B648-AF47-4813-BF12-ADE695B3779C}" sibTransId="{3DA6D176-4EF6-42C9-89B5-2FA22221AD54}"/>
    <dgm:cxn modelId="{2C5DBA80-62EA-471A-BDC9-8C48AC3044F7}" srcId="{04DAEF46-0875-49E4-8AE0-31B05265F4D5}" destId="{411B0610-EDC9-4F96-87FF-F4DD745EED73}" srcOrd="1" destOrd="0" parTransId="{3237B8C9-B68E-403E-A166-37B8A909511D}" sibTransId="{73C7F3A8-AD18-4D65-8B2E-8093D4DC0908}"/>
    <dgm:cxn modelId="{B611938B-6B07-4257-828D-BC85D06999FA}" type="presOf" srcId="{F32584C5-53D7-49ED-BB93-A74BA0529BAC}" destId="{F053F038-D626-49AD-8B0D-9EB1AFD2F565}" srcOrd="0" destOrd="0" presId="urn:microsoft.com/office/officeart/2005/8/layout/process3"/>
    <dgm:cxn modelId="{1429748C-C20D-4A19-9408-0C5B470C7E5C}" type="presOf" srcId="{CAEAF19D-3855-42C8-BF34-4D3F38BA5D96}" destId="{F80E03B7-A3EB-47FC-AF5D-7B092044D8C1}" srcOrd="1" destOrd="0" presId="urn:microsoft.com/office/officeart/2005/8/layout/process3"/>
    <dgm:cxn modelId="{54037A8F-065F-4209-AEC2-6594442A2FF6}" srcId="{D57F08F5-DFB7-4689-9104-349031563CDC}" destId="{9202C929-2E1E-4930-87A2-443FF81941C6}" srcOrd="2" destOrd="0" parTransId="{3595EF8E-BD94-48C0-BEBD-350A776502DC}" sibTransId="{CCAC50FE-5C2F-4C84-A422-20F239F7B4A2}"/>
    <dgm:cxn modelId="{FA625797-D32D-4CBA-99AC-FBCE5DC7818F}" type="presOf" srcId="{5F0CC1EF-E93F-4489-91CA-F9C188A10E6D}" destId="{E33D8706-685F-4DFD-806B-F776C645B7C1}" srcOrd="0" destOrd="6" presId="urn:microsoft.com/office/officeart/2005/8/layout/process3"/>
    <dgm:cxn modelId="{434F439C-6533-457D-835B-93B32EE5A289}" type="presOf" srcId="{F32584C5-53D7-49ED-BB93-A74BA0529BAC}" destId="{F7129BFE-5B48-4B41-9DC9-D3F996F5C059}" srcOrd="1" destOrd="0" presId="urn:microsoft.com/office/officeart/2005/8/layout/process3"/>
    <dgm:cxn modelId="{8E457C9F-0F55-4F0A-94B5-AD4DD3741872}" type="presOf" srcId="{D57F08F5-DFB7-4689-9104-349031563CDC}" destId="{E33D8706-685F-4DFD-806B-F776C645B7C1}" srcOrd="0" destOrd="1" presId="urn:microsoft.com/office/officeart/2005/8/layout/process3"/>
    <dgm:cxn modelId="{4C5AF7A6-5712-43EA-A5D3-7F547D44B73E}" type="presOf" srcId="{5A694351-8FF0-4AA6-86CB-E80F121DEA20}" destId="{0B37F441-22CF-4783-9CA2-2720F4207F1E}" srcOrd="0" destOrd="0" presId="urn:microsoft.com/office/officeart/2005/8/layout/process3"/>
    <dgm:cxn modelId="{453098B0-012D-4952-A13C-077402A4AB7F}" type="presOf" srcId="{C1AB3BBB-6050-42A8-ACC2-5E2D601B8E63}" destId="{60F2A6E5-2A8F-4226-A9A2-BFB662CD684D}" srcOrd="0" destOrd="0" presId="urn:microsoft.com/office/officeart/2005/8/layout/process3"/>
    <dgm:cxn modelId="{017AD3B4-D145-4D66-A279-E9F3D8183F4D}" srcId="{C73C452A-9AD8-44B1-A831-356F7D65B2D5}" destId="{C3CECBF8-9ACD-46DD-B34E-26F293743583}" srcOrd="1" destOrd="0" parTransId="{BA159560-BB94-4904-ABD8-0AF645DB351B}" sibTransId="{92ACEB2E-93A1-49A8-8157-8F1541E9FB50}"/>
    <dgm:cxn modelId="{2FC7A9B5-78AD-4ECC-A0C9-C269BD907588}" type="presOf" srcId="{9F205B8B-3F15-4DA0-9F7B-BCFB2FF96043}" destId="{AD51E1EC-F399-41C9-BDE3-A4F24A96AF24}" srcOrd="0" destOrd="0" presId="urn:microsoft.com/office/officeart/2005/8/layout/process3"/>
    <dgm:cxn modelId="{0519D3B6-9365-4646-97DD-996A84CFA0D7}" type="presOf" srcId="{5A694351-8FF0-4AA6-86CB-E80F121DEA20}" destId="{C87C499C-574E-42B7-B06D-27E709F88F25}" srcOrd="1" destOrd="0" presId="urn:microsoft.com/office/officeart/2005/8/layout/process3"/>
    <dgm:cxn modelId="{C9B548B7-C926-4F37-9A35-8C607439EA09}" type="presOf" srcId="{4290DC91-9619-4A90-94E7-A63E13357896}" destId="{3EA26292-5CFB-4E90-ABDE-1F779501EECE}" srcOrd="0" destOrd="9" presId="urn:microsoft.com/office/officeart/2005/8/layout/process3"/>
    <dgm:cxn modelId="{537B9FBB-F821-443C-8767-C0F0B9581C2F}" srcId="{9F205B8B-3F15-4DA0-9F7B-BCFB2FF96043}" destId="{BC62C92E-BC3D-4A3F-A04C-993644BE3D6A}" srcOrd="5" destOrd="0" parTransId="{2A25696F-A0DD-446C-8B4D-B3F63BD858D4}" sibTransId="{78204CEF-69B3-4F80-A8AE-F23EFB45D76A}"/>
    <dgm:cxn modelId="{1BE7E9BE-E9FC-4258-AD36-34A7FF96E6FA}" type="presOf" srcId="{1CBE4372-107A-41AF-B666-BC46A27EDABB}" destId="{E33D8706-685F-4DFD-806B-F776C645B7C1}" srcOrd="0" destOrd="7" presId="urn:microsoft.com/office/officeart/2005/8/layout/process3"/>
    <dgm:cxn modelId="{B276B1C3-0F2C-44F7-9739-EDE4E6423A39}" srcId="{07F77F26-B1E5-498D-905E-04EAE4DAC25F}" destId="{C27117A3-0AE9-4B0E-BC43-47C16784882C}" srcOrd="0" destOrd="0" parTransId="{A39C8ABF-01A8-416A-8963-74E2D1EFEDAB}" sibTransId="{AFE10195-9356-42ED-93C5-2AF4EE34E16F}"/>
    <dgm:cxn modelId="{1EBDF5C5-F9E7-4943-94A2-BA03E34C53EB}" type="presOf" srcId="{223DD3FE-1190-42D0-984D-08FBD120A104}" destId="{60F2A6E5-2A8F-4226-A9A2-BFB662CD684D}" srcOrd="0" destOrd="1" presId="urn:microsoft.com/office/officeart/2005/8/layout/process3"/>
    <dgm:cxn modelId="{EF406AC6-D21E-449F-BC37-B6827FE87952}" type="presOf" srcId="{411B0610-EDC9-4F96-87FF-F4DD745EED73}" destId="{3EA26292-5CFB-4E90-ABDE-1F779501EECE}" srcOrd="0" destOrd="3" presId="urn:microsoft.com/office/officeart/2005/8/layout/process3"/>
    <dgm:cxn modelId="{808BC9C6-4BF8-4E7A-9E2B-2C0C95DAE8A9}" type="presOf" srcId="{5632AC52-4022-4B70-B466-5661150A0DD2}" destId="{60F2A6E5-2A8F-4226-A9A2-BFB662CD684D}" srcOrd="0" destOrd="4" presId="urn:microsoft.com/office/officeart/2005/8/layout/process3"/>
    <dgm:cxn modelId="{E8D169CC-2006-4680-B28A-F34E6D305C87}" type="presOf" srcId="{D17454BC-5CF2-42A5-9916-8C4FACE3F8D2}" destId="{60F2A6E5-2A8F-4226-A9A2-BFB662CD684D}" srcOrd="0" destOrd="7" presId="urn:microsoft.com/office/officeart/2005/8/layout/process3"/>
    <dgm:cxn modelId="{93C39FCC-E44A-45E3-A6B6-FEC3D75F76BB}" type="presOf" srcId="{FCBB97E8-CFBF-4C87-98A3-79626893526E}" destId="{E33D8706-685F-4DFD-806B-F776C645B7C1}" srcOrd="0" destOrd="5" presId="urn:microsoft.com/office/officeart/2005/8/layout/process3"/>
    <dgm:cxn modelId="{9FA08ECD-5D1C-4A32-8FC2-646DEE44BBEE}" srcId="{9F205B8B-3F15-4DA0-9F7B-BCFB2FF96043}" destId="{A8D306BA-A504-45A0-BFF9-217DC70A3F48}" srcOrd="2" destOrd="0" parTransId="{5165134E-8494-4483-8EED-8582764BDDC3}" sibTransId="{591A366A-B600-45D9-9409-362C6435266C}"/>
    <dgm:cxn modelId="{7A5597D0-632F-4E22-9F47-F8F727954047}" type="presOf" srcId="{C27117A3-0AE9-4B0E-BC43-47C16784882C}" destId="{E33D8706-685F-4DFD-806B-F776C645B7C1}" srcOrd="0" destOrd="0" presId="urn:microsoft.com/office/officeart/2005/8/layout/process3"/>
    <dgm:cxn modelId="{A05F2DD5-5264-4FC8-946A-2218F2875CA3}" srcId="{D57F08F5-DFB7-4689-9104-349031563CDC}" destId="{D6963B4A-1A85-443C-B556-5473AC1B2098}" srcOrd="1" destOrd="0" parTransId="{033F98AE-F0D8-4829-B929-CA6A68A7E5E6}" sibTransId="{1CD6F3B2-EEE1-4301-A5E4-963D8B9AD8E2}"/>
    <dgm:cxn modelId="{C19970DD-5589-469A-874E-F80FD8408A77}" type="presOf" srcId="{E76A0A31-B3EB-40FA-8C13-B891AD628C70}" destId="{F2EF8D84-6371-461B-B4E1-58D0FAEC315C}" srcOrd="1" destOrd="0" presId="urn:microsoft.com/office/officeart/2005/8/layout/process3"/>
    <dgm:cxn modelId="{569A5ADD-29C9-4A9D-B6E9-C16B4665F911}" type="presOf" srcId="{97A63892-BF63-49B0-926C-FAB651780FAB}" destId="{FEAADA20-47C0-4F61-B56A-0B5781DBD581}" srcOrd="0" destOrd="0" presId="urn:microsoft.com/office/officeart/2005/8/layout/process3"/>
    <dgm:cxn modelId="{3ADEA0DE-0B62-4F3A-882B-716F61653450}" type="presOf" srcId="{CAEAF19D-3855-42C8-BF34-4D3F38BA5D96}" destId="{19EF38D5-DA59-4EEA-8194-04CB0B6B1737}" srcOrd="0" destOrd="0" presId="urn:microsoft.com/office/officeart/2005/8/layout/process3"/>
    <dgm:cxn modelId="{CAAEB0E0-EAA8-47B5-845B-524726839C33}" srcId="{FCBB97E8-CFBF-4C87-98A3-79626893526E}" destId="{FE7462FB-0876-4D6E-B01A-1F57275407D7}" srcOrd="2" destOrd="0" parTransId="{E3A001B9-5E96-43D7-9C9A-E241414B14CA}" sibTransId="{5E788E43-9FCB-4CF2-A2DD-F9CFE0377896}"/>
    <dgm:cxn modelId="{F6DD2FE2-1E28-45FF-96F5-47A576B10FCB}" type="presOf" srcId="{EF319558-CEA1-4BCA-8ED2-32B66DC2C63E}" destId="{60F2A6E5-2A8F-4226-A9A2-BFB662CD684D}" srcOrd="0" destOrd="6" presId="urn:microsoft.com/office/officeart/2005/8/layout/process3"/>
    <dgm:cxn modelId="{FF304FE5-70A0-4975-ACBF-5C1556C4EA2F}" srcId="{F32584C5-53D7-49ED-BB93-A74BA0529BAC}" destId="{4290DC91-9619-4A90-94E7-A63E13357896}" srcOrd="3" destOrd="0" parTransId="{1AAE2236-2E8E-4B66-A8BB-4AB638935AD4}" sibTransId="{76749B74-ED57-43A8-BBCB-6A75D8E56EA2}"/>
    <dgm:cxn modelId="{1C51E4E5-3C71-447E-A402-0AE0A01C2176}" type="presOf" srcId="{C3CECBF8-9ACD-46DD-B34E-26F293743583}" destId="{3EA26292-5CFB-4E90-ABDE-1F779501EECE}" srcOrd="0" destOrd="7" presId="urn:microsoft.com/office/officeart/2005/8/layout/process3"/>
    <dgm:cxn modelId="{2DE2B5E7-AFDA-451C-8513-3305FD7EF982}" type="presOf" srcId="{028BABA6-A3BC-44DE-ACC2-9F1E3AB2ED7C}" destId="{3EA26292-5CFB-4E90-ABDE-1F779501EECE}" srcOrd="0" destOrd="6" presId="urn:microsoft.com/office/officeart/2005/8/layout/process3"/>
    <dgm:cxn modelId="{A7E94FEB-332F-4E09-A07D-FC143B2F079D}" type="presOf" srcId="{BF21C853-28F4-4127-8D1D-F0A0B4FF0803}" destId="{40E813C7-FC76-4A03-A224-1DEC7E7FC0D8}" srcOrd="0" destOrd="0" presId="urn:microsoft.com/office/officeart/2005/8/layout/process3"/>
    <dgm:cxn modelId="{673619F6-392B-4976-B610-AC44BB096CDA}" srcId="{D57F08F5-DFB7-4689-9104-349031563CDC}" destId="{7598B6DB-6244-42FA-AFC6-FF89BA1A9BA0}" srcOrd="0" destOrd="0" parTransId="{36C93F3A-67CC-479C-B3A5-79FE03E64686}" sibTransId="{D96D1D58-5292-4E0E-873E-0654F9C05F7C}"/>
    <dgm:cxn modelId="{7A600FFB-E26B-4D58-ADCC-0425B4EC42C4}" srcId="{07F77F26-B1E5-498D-905E-04EAE4DAC25F}" destId="{FCBB97E8-CFBF-4C87-98A3-79626893526E}" srcOrd="2" destOrd="0" parTransId="{8F81125A-9B69-4B67-A5AD-6342A6C6C1B3}" sibTransId="{880EA952-B96F-4057-A042-8BCA62439E94}"/>
    <dgm:cxn modelId="{F9006CFF-B1CC-4931-ACC6-0530BB9C223B}" type="presOf" srcId="{6CCBF692-7A1F-4ECF-BE86-94C800C2C8E3}" destId="{3EA26292-5CFB-4E90-ABDE-1F779501EECE}" srcOrd="0" destOrd="8" presId="urn:microsoft.com/office/officeart/2005/8/layout/process3"/>
    <dgm:cxn modelId="{FD0FF843-996E-4739-827D-240DC68BDD2D}" type="presParOf" srcId="{53C50BC2-A7D3-4D5D-8B5F-EFF657611252}" destId="{CEDA7DD8-E14C-487B-B747-0C54D43982BB}" srcOrd="0" destOrd="0" presId="urn:microsoft.com/office/officeart/2005/8/layout/process3"/>
    <dgm:cxn modelId="{969B36F0-720A-4BD9-8115-8104685501FD}" type="presParOf" srcId="{CEDA7DD8-E14C-487B-B747-0C54D43982BB}" destId="{AD51E1EC-F399-41C9-BDE3-A4F24A96AF24}" srcOrd="0" destOrd="0" presId="urn:microsoft.com/office/officeart/2005/8/layout/process3"/>
    <dgm:cxn modelId="{88EEBAE0-7C1C-4237-AD4F-41F1D6ACC876}" type="presParOf" srcId="{CEDA7DD8-E14C-487B-B747-0C54D43982BB}" destId="{35BF1E3A-2CCB-44D8-B33C-296FDFBF400F}" srcOrd="1" destOrd="0" presId="urn:microsoft.com/office/officeart/2005/8/layout/process3"/>
    <dgm:cxn modelId="{41D9D3D2-085A-4EF4-98C9-2D6B91F8862C}" type="presParOf" srcId="{CEDA7DD8-E14C-487B-B747-0C54D43982BB}" destId="{60F2A6E5-2A8F-4226-A9A2-BFB662CD684D}" srcOrd="2" destOrd="0" presId="urn:microsoft.com/office/officeart/2005/8/layout/process3"/>
    <dgm:cxn modelId="{F8E84E5D-9766-4D11-A0F6-4DFA4F71E316}" type="presParOf" srcId="{53C50BC2-A7D3-4D5D-8B5F-EFF657611252}" destId="{40E813C7-FC76-4A03-A224-1DEC7E7FC0D8}" srcOrd="1" destOrd="0" presId="urn:microsoft.com/office/officeart/2005/8/layout/process3"/>
    <dgm:cxn modelId="{1AEE3184-B717-4D2F-A76A-F245E4014F37}" type="presParOf" srcId="{40E813C7-FC76-4A03-A224-1DEC7E7FC0D8}" destId="{843131B5-9092-4CCD-AB89-2ACE1776FB59}" srcOrd="0" destOrd="0" presId="urn:microsoft.com/office/officeart/2005/8/layout/process3"/>
    <dgm:cxn modelId="{B223506C-60CE-406A-95A3-1342DA5283E2}" type="presParOf" srcId="{53C50BC2-A7D3-4D5D-8B5F-EFF657611252}" destId="{02FBFD26-1140-4C63-982D-82996CD7DFDD}" srcOrd="2" destOrd="0" presId="urn:microsoft.com/office/officeart/2005/8/layout/process3"/>
    <dgm:cxn modelId="{E8903E25-5083-4196-8C6E-51D575EB3BA4}" type="presParOf" srcId="{02FBFD26-1140-4C63-982D-82996CD7DFDD}" destId="{5D15E8C5-BB30-4D08-AE0C-88EE21C79FC0}" srcOrd="0" destOrd="0" presId="urn:microsoft.com/office/officeart/2005/8/layout/process3"/>
    <dgm:cxn modelId="{879B33D9-DD58-44A9-9377-1FABE697AA46}" type="presParOf" srcId="{02FBFD26-1140-4C63-982D-82996CD7DFDD}" destId="{BF12E0DD-FCA5-47D1-8FB7-D18C04D032F1}" srcOrd="1" destOrd="0" presId="urn:microsoft.com/office/officeart/2005/8/layout/process3"/>
    <dgm:cxn modelId="{302C40FE-7AD0-45C4-BE96-08CA98C6C978}" type="presParOf" srcId="{02FBFD26-1140-4C63-982D-82996CD7DFDD}" destId="{E33D8706-685F-4DFD-806B-F776C645B7C1}" srcOrd="2" destOrd="0" presId="urn:microsoft.com/office/officeart/2005/8/layout/process3"/>
    <dgm:cxn modelId="{C2DE2F7F-85BB-44C6-AA81-BE59F1A5ED90}" type="presParOf" srcId="{53C50BC2-A7D3-4D5D-8B5F-EFF657611252}" destId="{FCA6316B-6945-4893-80F0-2C7753CA11E1}" srcOrd="3" destOrd="0" presId="urn:microsoft.com/office/officeart/2005/8/layout/process3"/>
    <dgm:cxn modelId="{6F489D57-1B75-48BE-9256-3546857444F0}" type="presParOf" srcId="{FCA6316B-6945-4893-80F0-2C7753CA11E1}" destId="{F2EF8D84-6371-461B-B4E1-58D0FAEC315C}" srcOrd="0" destOrd="0" presId="urn:microsoft.com/office/officeart/2005/8/layout/process3"/>
    <dgm:cxn modelId="{A3B231BB-23BE-4B44-AE55-11639D31973D}" type="presParOf" srcId="{53C50BC2-A7D3-4D5D-8B5F-EFF657611252}" destId="{7CEFAB79-6315-4026-A246-49E7AA778535}" srcOrd="4" destOrd="0" presId="urn:microsoft.com/office/officeart/2005/8/layout/process3"/>
    <dgm:cxn modelId="{7CC899A9-1DDD-4D12-850B-B331E3220669}" type="presParOf" srcId="{7CEFAB79-6315-4026-A246-49E7AA778535}" destId="{F053F038-D626-49AD-8B0D-9EB1AFD2F565}" srcOrd="0" destOrd="0" presId="urn:microsoft.com/office/officeart/2005/8/layout/process3"/>
    <dgm:cxn modelId="{77BD6620-5036-4272-925B-D5FDA4B0AC40}" type="presParOf" srcId="{7CEFAB79-6315-4026-A246-49E7AA778535}" destId="{F7129BFE-5B48-4B41-9DC9-D3F996F5C059}" srcOrd="1" destOrd="0" presId="urn:microsoft.com/office/officeart/2005/8/layout/process3"/>
    <dgm:cxn modelId="{523E7308-8871-4050-8D25-F217A5639452}" type="presParOf" srcId="{7CEFAB79-6315-4026-A246-49E7AA778535}" destId="{3EA26292-5CFB-4E90-ABDE-1F779501EECE}" srcOrd="2" destOrd="0" presId="urn:microsoft.com/office/officeart/2005/8/layout/process3"/>
    <dgm:cxn modelId="{D7884266-A365-429D-B110-9313E0DEEE20}" type="presParOf" srcId="{53C50BC2-A7D3-4D5D-8B5F-EFF657611252}" destId="{0B37F441-22CF-4783-9CA2-2720F4207F1E}" srcOrd="5" destOrd="0" presId="urn:microsoft.com/office/officeart/2005/8/layout/process3"/>
    <dgm:cxn modelId="{4B0C5DAB-980F-4D8A-9423-83B610D32B87}" type="presParOf" srcId="{0B37F441-22CF-4783-9CA2-2720F4207F1E}" destId="{C87C499C-574E-42B7-B06D-27E709F88F25}" srcOrd="0" destOrd="0" presId="urn:microsoft.com/office/officeart/2005/8/layout/process3"/>
    <dgm:cxn modelId="{1ED561E4-47D7-4D4B-8601-DF9D5C7CEE07}" type="presParOf" srcId="{53C50BC2-A7D3-4D5D-8B5F-EFF657611252}" destId="{CD965551-FB50-482E-842B-0557205CCB9B}" srcOrd="6" destOrd="0" presId="urn:microsoft.com/office/officeart/2005/8/layout/process3"/>
    <dgm:cxn modelId="{AAB53E74-69F6-4C4F-9C9E-CE2D12C204A4}" type="presParOf" srcId="{CD965551-FB50-482E-842B-0557205CCB9B}" destId="{19EF38D5-DA59-4EEA-8194-04CB0B6B1737}" srcOrd="0" destOrd="0" presId="urn:microsoft.com/office/officeart/2005/8/layout/process3"/>
    <dgm:cxn modelId="{3E479AE2-9D0A-41CC-ABE4-54B636D12F11}" type="presParOf" srcId="{CD965551-FB50-482E-842B-0557205CCB9B}" destId="{F80E03B7-A3EB-47FC-AF5D-7B092044D8C1}" srcOrd="1" destOrd="0" presId="urn:microsoft.com/office/officeart/2005/8/layout/process3"/>
    <dgm:cxn modelId="{DC8BE9C9-807B-4590-96D3-0ADB5B883885}" type="presParOf" srcId="{CD965551-FB50-482E-842B-0557205CCB9B}" destId="{FEAADA20-47C0-4F61-B56A-0B5781DBD581}" srcOrd="2" destOrd="0" presId="urn:microsoft.com/office/officeart/2005/8/layout/process3"/>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8E2C2F8-EC12-4AFD-A7C3-37AF58438001}" type="doc">
      <dgm:prSet loTypeId="urn:microsoft.com/office/officeart/2005/8/layout/process3" loCatId="process" qsTypeId="urn:microsoft.com/office/officeart/2005/8/quickstyle/simple1" qsCatId="simple" csTypeId="urn:microsoft.com/office/officeart/2005/8/colors/accent1_2" csCatId="accent1" phldr="1"/>
      <dgm:spPr/>
      <dgm:t>
        <a:bodyPr/>
        <a:lstStyle/>
        <a:p>
          <a:endParaRPr lang="fr-FR"/>
        </a:p>
      </dgm:t>
    </dgm:pt>
    <dgm:pt modelId="{07F77F26-B1E5-498D-905E-04EAE4DAC25F}">
      <dgm:prSet phldrT="[Texte]" custT="1"/>
      <dgm:spPr/>
      <dgm:t>
        <a:bodyPr lIns="36000" tIns="36000" rIns="36000" bIns="36000"/>
        <a:lstStyle/>
        <a:p>
          <a:r>
            <a:rPr lang="fr-FR" sz="1400" dirty="0">
              <a:latin typeface="+mn-lt"/>
            </a:rPr>
            <a:t>Modélisation K-</a:t>
          </a:r>
          <a:r>
            <a:rPr lang="fr-FR" sz="1400" dirty="0" err="1">
              <a:latin typeface="+mn-lt"/>
            </a:rPr>
            <a:t>Means</a:t>
          </a:r>
          <a:r>
            <a:rPr lang="fr-FR" sz="1400" dirty="0">
              <a:latin typeface="+mn-lt"/>
            </a:rPr>
            <a:t>:</a:t>
          </a:r>
        </a:p>
        <a:p>
          <a:r>
            <a:rPr lang="fr-FR" sz="1400" dirty="0">
              <a:latin typeface="+mn-lt"/>
            </a:rPr>
            <a:t>ENTRAINEMENT</a:t>
          </a:r>
          <a:br>
            <a:rPr lang="fr-FR" sz="1400" dirty="0">
              <a:latin typeface="+mn-lt"/>
            </a:rPr>
          </a:br>
          <a:r>
            <a:rPr lang="fr-FR" sz="1400" dirty="0">
              <a:latin typeface="+mn-lt"/>
            </a:rPr>
            <a:t>sur </a:t>
          </a:r>
          <a:r>
            <a:rPr lang="fr-FR" sz="1400" dirty="0" err="1">
              <a:latin typeface="+mn-lt"/>
            </a:rPr>
            <a:t>X_train</a:t>
          </a:r>
          <a:r>
            <a:rPr lang="fr-FR" sz="1400" dirty="0">
              <a:latin typeface="+mn-lt"/>
            </a:rPr>
            <a:t> _</a:t>
          </a:r>
          <a:r>
            <a:rPr lang="fr-FR" sz="1400" dirty="0" err="1">
              <a:latin typeface="+mn-lt"/>
            </a:rPr>
            <a:t>tr,y_train</a:t>
          </a:r>
          <a:endParaRPr lang="fr-FR" sz="1400" dirty="0">
            <a:latin typeface="+mn-lt"/>
          </a:endParaRPr>
        </a:p>
      </dgm:t>
    </dgm:pt>
    <dgm:pt modelId="{075D6604-E4E6-4420-8035-40F62E5C07C6}" type="parTrans" cxnId="{A247BC57-BDEC-4202-B09A-D964FD5641B4}">
      <dgm:prSet/>
      <dgm:spPr/>
      <dgm:t>
        <a:bodyPr/>
        <a:lstStyle/>
        <a:p>
          <a:endParaRPr lang="fr-FR"/>
        </a:p>
      </dgm:t>
    </dgm:pt>
    <dgm:pt modelId="{E76A0A31-B3EB-40FA-8C13-B891AD628C70}" type="sibTrans" cxnId="{A247BC57-BDEC-4202-B09A-D964FD5641B4}">
      <dgm:prSet/>
      <dgm:spPr/>
      <dgm:t>
        <a:bodyPr/>
        <a:lstStyle/>
        <a:p>
          <a:endParaRPr lang="fr-FR"/>
        </a:p>
      </dgm:t>
    </dgm:pt>
    <dgm:pt modelId="{F32584C5-53D7-49ED-BB93-A74BA0529BAC}">
      <dgm:prSet phldrT="[Texte]" custT="1"/>
      <dgm:spPr/>
      <dgm:t>
        <a:bodyPr/>
        <a:lstStyle/>
        <a:p>
          <a:r>
            <a:rPr lang="fr-FR" sz="1400" dirty="0">
              <a:latin typeface="+mn-lt"/>
            </a:rPr>
            <a:t>PREDICTIONS/PROBA:</a:t>
          </a:r>
        </a:p>
        <a:p>
          <a:r>
            <a:rPr lang="fr-FR" sz="1400" dirty="0">
              <a:latin typeface="+mn-lt"/>
            </a:rPr>
            <a:t>Sur </a:t>
          </a:r>
          <a:r>
            <a:rPr lang="fr-FR" sz="1400" dirty="0" err="1">
              <a:latin typeface="+mn-lt"/>
            </a:rPr>
            <a:t>X_test</a:t>
          </a:r>
          <a:endParaRPr lang="fr-FR" sz="1400" dirty="0">
            <a:latin typeface="+mn-lt"/>
          </a:endParaRPr>
        </a:p>
      </dgm:t>
    </dgm:pt>
    <dgm:pt modelId="{B5ED7180-D178-433B-BD45-9C504F1F24F8}" type="parTrans" cxnId="{8283D700-3DE1-44F8-8C16-E9ECD8BFB61D}">
      <dgm:prSet/>
      <dgm:spPr/>
      <dgm:t>
        <a:bodyPr/>
        <a:lstStyle/>
        <a:p>
          <a:endParaRPr lang="fr-FR"/>
        </a:p>
      </dgm:t>
    </dgm:pt>
    <dgm:pt modelId="{5A694351-8FF0-4AA6-86CB-E80F121DEA20}" type="sibTrans" cxnId="{8283D700-3DE1-44F8-8C16-E9ECD8BFB61D}">
      <dgm:prSet/>
      <dgm:spPr/>
      <dgm:t>
        <a:bodyPr/>
        <a:lstStyle/>
        <a:p>
          <a:endParaRPr lang="fr-FR"/>
        </a:p>
      </dgm:t>
    </dgm:pt>
    <dgm:pt modelId="{2977A587-30E1-4B82-98AB-264FF620FDA5}">
      <dgm:prSet phldrT="[Texte]" custT="1"/>
      <dgm:spPr>
        <a:ln>
          <a:solidFill>
            <a:schemeClr val="bg2">
              <a:lumMod val="50000"/>
            </a:schemeClr>
          </a:solidFill>
        </a:ln>
      </dgm:spPr>
      <dgm:t>
        <a:bodyPr lIns="36000" tIns="36000" rIns="36000" bIns="36000"/>
        <a:lstStyle/>
        <a:p>
          <a:pPr>
            <a:buFont typeface="Courier New" panose="02070309020205020404" pitchFamily="49" charset="0"/>
            <a:buChar char="o"/>
          </a:pPr>
          <a:r>
            <a:rPr lang="fr-FR" sz="1100" b="1" dirty="0">
              <a:latin typeface="+mn-lt"/>
            </a:rPr>
            <a:t>Paramétrisation</a:t>
          </a:r>
        </a:p>
      </dgm:t>
    </dgm:pt>
    <dgm:pt modelId="{99FD10A9-6E5C-46ED-849E-6CC8831AFB63}" type="parTrans" cxnId="{0986D139-353E-4C83-BAA5-CA525D3594B0}">
      <dgm:prSet/>
      <dgm:spPr/>
      <dgm:t>
        <a:bodyPr/>
        <a:lstStyle/>
        <a:p>
          <a:endParaRPr lang="fr-FR"/>
        </a:p>
      </dgm:t>
    </dgm:pt>
    <dgm:pt modelId="{083E7CD2-C321-43E3-87BC-A765D6DD27F3}" type="sibTrans" cxnId="{0986D139-353E-4C83-BAA5-CA525D3594B0}">
      <dgm:prSet/>
      <dgm:spPr/>
      <dgm:t>
        <a:bodyPr/>
        <a:lstStyle/>
        <a:p>
          <a:endParaRPr lang="fr-FR"/>
        </a:p>
      </dgm:t>
    </dgm:pt>
    <dgm:pt modelId="{0E25FF11-9909-48C0-9A3E-084E7B04FF7A}">
      <dgm:prSet phldrT="[Texte]" custT="1"/>
      <dgm:spPr>
        <a:ln>
          <a:solidFill>
            <a:schemeClr val="bg2">
              <a:lumMod val="50000"/>
            </a:schemeClr>
          </a:solidFill>
        </a:ln>
      </dgm:spPr>
      <dgm:t>
        <a:bodyPr/>
        <a:lstStyle/>
        <a:p>
          <a:r>
            <a:rPr lang="fr-FR" sz="1100" b="0" dirty="0"/>
            <a:t>Choix Nbre cluster : 2 </a:t>
          </a:r>
          <a:br>
            <a:rPr lang="fr-FR" sz="1100" b="0" dirty="0"/>
          </a:br>
          <a:r>
            <a:rPr lang="fr-FR" sz="1100" b="0" dirty="0"/>
            <a:t>(</a:t>
          </a:r>
          <a:r>
            <a:rPr lang="fr-FR" sz="1100" b="0" dirty="0" err="1"/>
            <a:t>sens+coude+silhouette</a:t>
          </a:r>
          <a:r>
            <a:rPr lang="fr-FR" sz="1100" b="0" dirty="0"/>
            <a:t>)</a:t>
          </a:r>
          <a:endParaRPr lang="fr-FR" sz="1100" b="0" dirty="0">
            <a:latin typeface="+mn-lt"/>
          </a:endParaRPr>
        </a:p>
      </dgm:t>
    </dgm:pt>
    <dgm:pt modelId="{A2A102C5-230E-4210-8D6C-3F26B73B8D59}" type="parTrans" cxnId="{9510B003-553E-456A-B577-CB8927B2E230}">
      <dgm:prSet/>
      <dgm:spPr/>
      <dgm:t>
        <a:bodyPr/>
        <a:lstStyle/>
        <a:p>
          <a:endParaRPr lang="fr-FR"/>
        </a:p>
      </dgm:t>
    </dgm:pt>
    <dgm:pt modelId="{A3899391-58EA-4E23-837A-35DC2197C0E7}" type="sibTrans" cxnId="{9510B003-553E-456A-B577-CB8927B2E230}">
      <dgm:prSet/>
      <dgm:spPr/>
      <dgm:t>
        <a:bodyPr/>
        <a:lstStyle/>
        <a:p>
          <a:endParaRPr lang="fr-FR"/>
        </a:p>
      </dgm:t>
    </dgm:pt>
    <dgm:pt modelId="{507C2C6D-3470-4A0F-A1F2-CC1075756A3F}">
      <dgm:prSet phldrT="[Texte]" custT="1"/>
      <dgm:spPr>
        <a:ln>
          <a:solidFill>
            <a:schemeClr val="bg2">
              <a:lumMod val="50000"/>
            </a:schemeClr>
          </a:solidFill>
        </a:ln>
      </dgm:spPr>
      <dgm:t>
        <a:bodyPr lIns="36000" tIns="36000" rIns="36000" bIns="36000"/>
        <a:lstStyle/>
        <a:p>
          <a:pPr>
            <a:buFont typeface="Courier New" panose="02070309020205020404" pitchFamily="49" charset="0"/>
            <a:buChar char="o"/>
          </a:pPr>
          <a:r>
            <a:rPr lang="fr-FR" sz="1100" dirty="0">
              <a:latin typeface="+mn-lt"/>
            </a:rPr>
            <a:t> </a:t>
          </a:r>
          <a:r>
            <a:rPr lang="fr-FR" sz="1100" b="1" dirty="0">
              <a:latin typeface="+mn-lt"/>
            </a:rPr>
            <a:t>TRANSF° DONNEES sur </a:t>
          </a:r>
          <a:r>
            <a:rPr lang="fr-FR" sz="1100" b="1" dirty="0" err="1">
              <a:latin typeface="+mn-lt"/>
            </a:rPr>
            <a:t>X_test</a:t>
          </a:r>
          <a:r>
            <a:rPr lang="fr-FR" sz="1100" b="1" dirty="0">
              <a:latin typeface="+mn-lt"/>
            </a:rPr>
            <a:t> :</a:t>
          </a:r>
          <a:endParaRPr lang="fr-FR" sz="1100" dirty="0">
            <a:latin typeface="+mn-lt"/>
          </a:endParaRPr>
        </a:p>
      </dgm:t>
    </dgm:pt>
    <dgm:pt modelId="{6DE54DF9-1395-4AB7-8F67-D76BC4145532}" type="parTrans" cxnId="{4E429FA4-A008-43E6-92E9-FE5167F4E385}">
      <dgm:prSet/>
      <dgm:spPr/>
      <dgm:t>
        <a:bodyPr/>
        <a:lstStyle/>
        <a:p>
          <a:endParaRPr lang="fr-FR"/>
        </a:p>
      </dgm:t>
    </dgm:pt>
    <dgm:pt modelId="{554F1425-AFCC-41E8-BB03-2DCF9B5838A8}" type="sibTrans" cxnId="{4E429FA4-A008-43E6-92E9-FE5167F4E385}">
      <dgm:prSet/>
      <dgm:spPr/>
      <dgm:t>
        <a:bodyPr/>
        <a:lstStyle/>
        <a:p>
          <a:endParaRPr lang="fr-FR"/>
        </a:p>
      </dgm:t>
    </dgm:pt>
    <dgm:pt modelId="{BA875E17-D7CA-4DE9-97F1-8A3B6ABFE93C}">
      <dgm:prSet phldrT="[Texte]" custT="1"/>
      <dgm:spPr/>
      <dgm:t>
        <a:bodyPr/>
        <a:lstStyle/>
        <a:p>
          <a:pPr>
            <a:buFont typeface="Courier New" panose="02070309020205020404" pitchFamily="49" charset="0"/>
            <a:buChar char="o"/>
          </a:pPr>
          <a:r>
            <a:rPr lang="fr-FR" sz="1400" b="1" dirty="0">
              <a:latin typeface="+mn-lt"/>
            </a:rPr>
            <a:t>EVALUATION PERF:</a:t>
          </a:r>
          <a:br>
            <a:rPr lang="fr-FR" sz="1400" b="1" dirty="0">
              <a:latin typeface="+mn-lt"/>
            </a:rPr>
          </a:br>
          <a:r>
            <a:rPr lang="fr-FR" sz="1400" b="0" dirty="0" err="1">
              <a:latin typeface="+mn-lt"/>
            </a:rPr>
            <a:t>X_test_tr_pred</a:t>
          </a:r>
          <a:br>
            <a:rPr lang="fr-FR" sz="1400" b="0" dirty="0">
              <a:latin typeface="+mn-lt"/>
            </a:rPr>
          </a:br>
          <a:r>
            <a:rPr lang="fr-FR" sz="1400" b="0" dirty="0" err="1">
              <a:latin typeface="+mn-lt"/>
            </a:rPr>
            <a:t>X_test_tr_proba</a:t>
          </a:r>
          <a:br>
            <a:rPr lang="fr-FR" sz="1400" b="0" dirty="0">
              <a:latin typeface="+mn-lt"/>
            </a:rPr>
          </a:br>
          <a:r>
            <a:rPr lang="fr-FR" sz="1400" b="0" dirty="0" err="1">
              <a:latin typeface="+mn-lt"/>
            </a:rPr>
            <a:t>y_test</a:t>
          </a:r>
          <a:endParaRPr lang="fr-FR" sz="1400" b="1" dirty="0">
            <a:latin typeface="+mn-lt"/>
          </a:endParaRPr>
        </a:p>
      </dgm:t>
    </dgm:pt>
    <dgm:pt modelId="{09DA92E6-27EF-4E0A-A135-9105F444C854}" type="parTrans" cxnId="{3F7E5AA5-A415-4014-B4E7-DA013E971EA6}">
      <dgm:prSet/>
      <dgm:spPr/>
      <dgm:t>
        <a:bodyPr/>
        <a:lstStyle/>
        <a:p>
          <a:endParaRPr lang="fr-FR"/>
        </a:p>
      </dgm:t>
    </dgm:pt>
    <dgm:pt modelId="{6D334D07-CAF7-4A6D-B93C-D69346172B1C}" type="sibTrans" cxnId="{3F7E5AA5-A415-4014-B4E7-DA013E971EA6}">
      <dgm:prSet/>
      <dgm:spPr/>
      <dgm:t>
        <a:bodyPr/>
        <a:lstStyle/>
        <a:p>
          <a:endParaRPr lang="fr-FR"/>
        </a:p>
      </dgm:t>
    </dgm:pt>
    <dgm:pt modelId="{CA9E8892-94B6-45FA-A12E-155492668D85}">
      <dgm:prSet custT="1"/>
      <dgm:spPr>
        <a:ln>
          <a:solidFill>
            <a:schemeClr val="bg2">
              <a:lumMod val="50000"/>
            </a:schemeClr>
          </a:solidFill>
        </a:ln>
      </dgm:spPr>
      <dgm:t>
        <a:bodyPr lIns="36000" tIns="36000" rIns="36000" bIns="36000"/>
        <a:lstStyle/>
        <a:p>
          <a:r>
            <a:rPr lang="fr-FR" sz="1100" b="1" dirty="0"/>
            <a:t> Matrice de confusion</a:t>
          </a:r>
        </a:p>
      </dgm:t>
    </dgm:pt>
    <dgm:pt modelId="{523C3167-2CEE-4687-BE4B-2B0F9ABF51F3}" type="parTrans" cxnId="{DA0D23E9-7684-4D5F-AAEF-32AEB8B1601F}">
      <dgm:prSet/>
      <dgm:spPr/>
      <dgm:t>
        <a:bodyPr/>
        <a:lstStyle/>
        <a:p>
          <a:endParaRPr lang="fr-FR"/>
        </a:p>
      </dgm:t>
    </dgm:pt>
    <dgm:pt modelId="{624B4F61-7A79-4D60-9E6F-BD2892A1AF70}" type="sibTrans" cxnId="{DA0D23E9-7684-4D5F-AAEF-32AEB8B1601F}">
      <dgm:prSet/>
      <dgm:spPr/>
      <dgm:t>
        <a:bodyPr/>
        <a:lstStyle/>
        <a:p>
          <a:endParaRPr lang="fr-FR"/>
        </a:p>
      </dgm:t>
    </dgm:pt>
    <dgm:pt modelId="{355DE24F-6B74-4C1E-A2A7-E3C7A588D86A}">
      <dgm:prSet custT="1"/>
      <dgm:spPr/>
      <dgm:t>
        <a:bodyPr lIns="72000" tIns="72000" rIns="72000" bIns="36000"/>
        <a:lstStyle/>
        <a:p>
          <a:r>
            <a:rPr lang="fr-FR" sz="1400" dirty="0">
              <a:latin typeface="+mn-lt"/>
            </a:rPr>
            <a:t>PREPARATION DONNEES</a:t>
          </a:r>
          <a:endParaRPr lang="fr-FR" sz="1400" dirty="0"/>
        </a:p>
      </dgm:t>
    </dgm:pt>
    <dgm:pt modelId="{2DED0B94-3A2B-4936-8954-1E7066F45AD8}" type="parTrans" cxnId="{E323BBCE-2137-4444-8E27-FD13F169E912}">
      <dgm:prSet/>
      <dgm:spPr/>
      <dgm:t>
        <a:bodyPr/>
        <a:lstStyle/>
        <a:p>
          <a:endParaRPr lang="fr-FR"/>
        </a:p>
      </dgm:t>
    </dgm:pt>
    <dgm:pt modelId="{D2B30B88-8A9B-4488-867D-712420FEE09F}" type="sibTrans" cxnId="{E323BBCE-2137-4444-8E27-FD13F169E912}">
      <dgm:prSet/>
      <dgm:spPr/>
      <dgm:t>
        <a:bodyPr/>
        <a:lstStyle/>
        <a:p>
          <a:endParaRPr lang="fr-FR"/>
        </a:p>
      </dgm:t>
    </dgm:pt>
    <dgm:pt modelId="{AC791B21-438A-4F58-9420-C1ADCEDE7500}">
      <dgm:prSet phldrT="[Texte]" custT="1"/>
      <dgm:spPr>
        <a:solidFill>
          <a:prstClr val="white">
            <a:alpha val="90000"/>
            <a:hueOff val="0"/>
            <a:satOff val="0"/>
            <a:lumOff val="0"/>
            <a:alphaOff val="0"/>
          </a:prstClr>
        </a:solidFill>
        <a:ln w="15875" cap="flat" cmpd="sng" algn="ctr">
          <a:solidFill>
            <a:schemeClr val="bg2">
              <a:lumMod val="50000"/>
            </a:schemeClr>
          </a:solidFill>
          <a:prstDash val="solid"/>
        </a:ln>
        <a:effectLst/>
      </dgm:spPr>
      <dgm:t>
        <a:bodyPr spcFirstLastPara="0" vert="horz" wrap="square" lIns="36000" tIns="36000" rIns="36000" bIns="36000" numCol="1" spcCol="1270" anchor="t" anchorCtr="0"/>
        <a:lstStyle/>
        <a:p>
          <a:pPr marL="114300" lvl="1" indent="-114300" algn="l" defTabSz="577850">
            <a:lnSpc>
              <a:spcPct val="90000"/>
            </a:lnSpc>
            <a:spcBef>
              <a:spcPct val="0"/>
            </a:spcBef>
            <a:spcAft>
              <a:spcPct val="15000"/>
            </a:spcAft>
            <a:buFont typeface="Arial" panose="020B0604020202020204" pitchFamily="34" charset="0"/>
            <a:buChar char="•"/>
          </a:pPr>
          <a:r>
            <a:rPr lang="fr-FR" sz="1100" b="0" kern="1200" dirty="0" err="1">
              <a:solidFill>
                <a:prstClr val="black">
                  <a:hueOff val="0"/>
                  <a:satOff val="0"/>
                  <a:lumOff val="0"/>
                  <a:alphaOff val="0"/>
                </a:prstClr>
              </a:solidFill>
              <a:latin typeface="Gill Sans MT" panose="020B0502020104020203"/>
              <a:ea typeface="+mn-ea"/>
              <a:cs typeface="+mn-cs"/>
            </a:rPr>
            <a:t>StandardScaler</a:t>
          </a:r>
          <a:endParaRPr lang="fr-FR" sz="1100" kern="1200" dirty="0">
            <a:solidFill>
              <a:prstClr val="black">
                <a:hueOff val="0"/>
                <a:satOff val="0"/>
                <a:lumOff val="0"/>
                <a:alphaOff val="0"/>
              </a:prstClr>
            </a:solidFill>
            <a:latin typeface="Gill Sans MT" panose="020B0502020104020203"/>
            <a:ea typeface="+mn-ea"/>
            <a:cs typeface="+mn-cs"/>
          </a:endParaRPr>
        </a:p>
      </dgm:t>
    </dgm:pt>
    <dgm:pt modelId="{93E4B898-A9C2-4BC6-9A2B-5BBE86F732ED}" type="sibTrans" cxnId="{1352ED26-C15A-4C43-A653-0D33BE687A9F}">
      <dgm:prSet/>
      <dgm:spPr/>
      <dgm:t>
        <a:bodyPr/>
        <a:lstStyle/>
        <a:p>
          <a:endParaRPr lang="fr-FR"/>
        </a:p>
      </dgm:t>
    </dgm:pt>
    <dgm:pt modelId="{458F2438-65CD-4F31-86B4-C1411AF7B78A}" type="parTrans" cxnId="{1352ED26-C15A-4C43-A653-0D33BE687A9F}">
      <dgm:prSet/>
      <dgm:spPr/>
      <dgm:t>
        <a:bodyPr/>
        <a:lstStyle/>
        <a:p>
          <a:endParaRPr lang="fr-FR"/>
        </a:p>
      </dgm:t>
    </dgm:pt>
    <dgm:pt modelId="{41C04F9A-ECF8-4E41-B53D-5B6F2C5D4C2D}">
      <dgm:prSet phldrT="[Texte]" custT="1"/>
      <dgm:spPr>
        <a:solidFill>
          <a:prstClr val="white">
            <a:alpha val="90000"/>
            <a:hueOff val="0"/>
            <a:satOff val="0"/>
            <a:lumOff val="0"/>
            <a:alphaOff val="0"/>
          </a:prstClr>
        </a:solidFill>
        <a:ln w="15875" cap="flat" cmpd="sng" algn="ctr">
          <a:solidFill>
            <a:schemeClr val="bg2">
              <a:lumMod val="50000"/>
            </a:schemeClr>
          </a:solidFill>
          <a:prstDash val="solid"/>
        </a:ln>
        <a:effectLst/>
      </dgm:spPr>
      <dgm:t>
        <a:bodyPr spcFirstLastPara="0" vert="horz" wrap="square" lIns="36000" tIns="36000" rIns="36000" bIns="36000" numCol="1" spcCol="1270" anchor="t" anchorCtr="0"/>
        <a:lstStyle/>
        <a:p>
          <a:pPr marL="114300" lvl="1" indent="-114300" algn="l" defTabSz="577850">
            <a:lnSpc>
              <a:spcPct val="90000"/>
            </a:lnSpc>
            <a:spcBef>
              <a:spcPct val="0"/>
            </a:spcBef>
            <a:spcAft>
              <a:spcPct val="15000"/>
            </a:spcAft>
            <a:buFont typeface="Courier New" panose="02070309020205020404" pitchFamily="49" charset="0"/>
            <a:buChar char="o"/>
          </a:pPr>
          <a:r>
            <a:rPr lang="fr-FR" sz="1100" b="1" kern="1200" dirty="0">
              <a:solidFill>
                <a:prstClr val="black">
                  <a:hueOff val="0"/>
                  <a:satOff val="0"/>
                  <a:lumOff val="0"/>
                  <a:alphaOff val="0"/>
                </a:prstClr>
              </a:solidFill>
              <a:latin typeface="Gill Sans MT" panose="020B0502020104020203"/>
              <a:ea typeface="+mn-ea"/>
              <a:cs typeface="+mn-cs"/>
            </a:rPr>
            <a:t>TRANSF° DONNEES:</a:t>
          </a:r>
          <a:br>
            <a:rPr lang="fr-FR" sz="1100" kern="1200" dirty="0">
              <a:solidFill>
                <a:prstClr val="black">
                  <a:hueOff val="0"/>
                  <a:satOff val="0"/>
                  <a:lumOff val="0"/>
                  <a:alphaOff val="0"/>
                </a:prstClr>
              </a:solidFill>
              <a:latin typeface="Gill Sans MT" panose="020B0502020104020203"/>
              <a:ea typeface="+mn-ea"/>
              <a:cs typeface="+mn-cs"/>
            </a:rPr>
          </a:br>
          <a:r>
            <a:rPr lang="fr-FR" sz="1100" kern="1200" dirty="0">
              <a:solidFill>
                <a:prstClr val="black">
                  <a:hueOff val="0"/>
                  <a:satOff val="0"/>
                  <a:lumOff val="0"/>
                  <a:alphaOff val="0"/>
                </a:prstClr>
              </a:solidFill>
              <a:latin typeface="Gill Sans MT" panose="020B0502020104020203"/>
              <a:ea typeface="+mn-ea"/>
              <a:cs typeface="+mn-cs"/>
            </a:rPr>
            <a:t>(</a:t>
          </a:r>
          <a:r>
            <a:rPr lang="fr-FR" sz="1100" kern="1200" dirty="0" err="1">
              <a:solidFill>
                <a:prstClr val="black">
                  <a:hueOff val="0"/>
                  <a:satOff val="0"/>
                  <a:lumOff val="0"/>
                  <a:alphaOff val="0"/>
                </a:prstClr>
              </a:solidFill>
              <a:latin typeface="Gill Sans MT" panose="020B0502020104020203"/>
              <a:ea typeface="+mn-ea"/>
              <a:cs typeface="+mn-cs"/>
            </a:rPr>
            <a:t>Entrainmt</a:t>
          </a:r>
          <a:r>
            <a:rPr lang="fr-FR" sz="1100" kern="1200" dirty="0">
              <a:solidFill>
                <a:prstClr val="black">
                  <a:hueOff val="0"/>
                  <a:satOff val="0"/>
                  <a:lumOff val="0"/>
                  <a:alphaOff val="0"/>
                </a:prstClr>
              </a:solidFill>
              <a:latin typeface="Gill Sans MT" panose="020B0502020104020203"/>
              <a:ea typeface="+mn-ea"/>
              <a:cs typeface="+mn-cs"/>
            </a:rPr>
            <a:t> sur </a:t>
          </a:r>
          <a:r>
            <a:rPr lang="fr-FR" sz="1100" kern="1200" dirty="0" err="1">
              <a:solidFill>
                <a:prstClr val="black">
                  <a:hueOff val="0"/>
                  <a:satOff val="0"/>
                  <a:lumOff val="0"/>
                  <a:alphaOff val="0"/>
                </a:prstClr>
              </a:solidFill>
              <a:latin typeface="Gill Sans MT" panose="020B0502020104020203"/>
              <a:ea typeface="+mn-ea"/>
              <a:cs typeface="+mn-cs"/>
            </a:rPr>
            <a:t>X_train</a:t>
          </a:r>
          <a:r>
            <a:rPr lang="fr-FR" sz="1100" kern="1200" dirty="0">
              <a:solidFill>
                <a:prstClr val="black">
                  <a:hueOff val="0"/>
                  <a:satOff val="0"/>
                  <a:lumOff val="0"/>
                  <a:alphaOff val="0"/>
                </a:prstClr>
              </a:solidFill>
              <a:latin typeface="Gill Sans MT" panose="020B0502020104020203"/>
              <a:ea typeface="+mn-ea"/>
              <a:cs typeface="+mn-cs"/>
            </a:rPr>
            <a:t>)</a:t>
          </a:r>
        </a:p>
      </dgm:t>
    </dgm:pt>
    <dgm:pt modelId="{6D61A97A-4DDA-4A8B-B087-C72FC708EA60}" type="parTrans" cxnId="{70EAEC69-F735-4BF2-860E-8BDE578E29BA}">
      <dgm:prSet/>
      <dgm:spPr/>
      <dgm:t>
        <a:bodyPr/>
        <a:lstStyle/>
        <a:p>
          <a:endParaRPr lang="fr-FR"/>
        </a:p>
      </dgm:t>
    </dgm:pt>
    <dgm:pt modelId="{EFB10A7B-FB82-4649-BA0C-7A51B02AEEB4}" type="sibTrans" cxnId="{70EAEC69-F735-4BF2-860E-8BDE578E29BA}">
      <dgm:prSet/>
      <dgm:spPr/>
      <dgm:t>
        <a:bodyPr/>
        <a:lstStyle/>
        <a:p>
          <a:endParaRPr lang="fr-FR"/>
        </a:p>
      </dgm:t>
    </dgm:pt>
    <dgm:pt modelId="{3E660B39-8871-4A3A-AC4B-72F38B0F53A1}">
      <dgm:prSet phldrT="[Texte]" custT="1"/>
      <dgm:spPr>
        <a:solidFill>
          <a:prstClr val="white">
            <a:alpha val="90000"/>
            <a:hueOff val="0"/>
            <a:satOff val="0"/>
            <a:lumOff val="0"/>
            <a:alphaOff val="0"/>
          </a:prstClr>
        </a:solidFill>
        <a:ln w="15875" cap="flat" cmpd="sng" algn="ctr">
          <a:solidFill>
            <a:schemeClr val="bg2">
              <a:lumMod val="50000"/>
            </a:schemeClr>
          </a:solidFill>
          <a:prstDash val="solid"/>
        </a:ln>
        <a:effectLst/>
      </dgm:spPr>
      <dgm:t>
        <a:bodyPr spcFirstLastPara="0" vert="horz" wrap="square" lIns="36000" tIns="36000" rIns="36000" bIns="36000" numCol="1" spcCol="1270" anchor="t" anchorCtr="0"/>
        <a:lstStyle/>
        <a:p>
          <a:pPr marL="114300" lvl="1" indent="-114300" algn="l" defTabSz="577850">
            <a:lnSpc>
              <a:spcPct val="90000"/>
            </a:lnSpc>
            <a:spcBef>
              <a:spcPct val="0"/>
            </a:spcBef>
            <a:spcAft>
              <a:spcPct val="15000"/>
            </a:spcAft>
            <a:buFont typeface="Courier New" panose="02070309020205020404" pitchFamily="49" charset="0"/>
            <a:buChar char="o"/>
          </a:pPr>
          <a:r>
            <a:rPr lang="fr-FR" sz="1100" b="1" kern="1200" dirty="0">
              <a:solidFill>
                <a:prstClr val="black">
                  <a:hueOff val="0"/>
                  <a:satOff val="0"/>
                  <a:lumOff val="0"/>
                  <a:alphaOff val="0"/>
                </a:prstClr>
              </a:solidFill>
              <a:latin typeface="Gill Sans MT" panose="020B0502020104020203"/>
              <a:ea typeface="+mn-ea"/>
              <a:cs typeface="+mn-cs"/>
            </a:rPr>
            <a:t>SPLIT 2 jeux données :</a:t>
          </a:r>
        </a:p>
      </dgm:t>
    </dgm:pt>
    <dgm:pt modelId="{D1A440D8-951C-4FFF-97FA-793F22E694DE}" type="parTrans" cxnId="{B8B14FF4-6D6C-4CB3-8AB3-ADC31E300E46}">
      <dgm:prSet/>
      <dgm:spPr/>
      <dgm:t>
        <a:bodyPr/>
        <a:lstStyle/>
        <a:p>
          <a:endParaRPr lang="fr-FR"/>
        </a:p>
      </dgm:t>
    </dgm:pt>
    <dgm:pt modelId="{A278F0F2-C20C-4A0B-B205-100C768C8076}" type="sibTrans" cxnId="{B8B14FF4-6D6C-4CB3-8AB3-ADC31E300E46}">
      <dgm:prSet/>
      <dgm:spPr/>
      <dgm:t>
        <a:bodyPr/>
        <a:lstStyle/>
        <a:p>
          <a:endParaRPr lang="fr-FR"/>
        </a:p>
      </dgm:t>
    </dgm:pt>
    <dgm:pt modelId="{5C794E6B-0C23-4C6A-BB50-36F58E998691}">
      <dgm:prSet phldrT="[Texte]" custT="1"/>
      <dgm:spPr>
        <a:solidFill>
          <a:prstClr val="white">
            <a:alpha val="90000"/>
            <a:hueOff val="0"/>
            <a:satOff val="0"/>
            <a:lumOff val="0"/>
            <a:alphaOff val="0"/>
          </a:prstClr>
        </a:solidFill>
        <a:ln w="15875" cap="flat" cmpd="sng" algn="ctr">
          <a:solidFill>
            <a:schemeClr val="bg2">
              <a:lumMod val="50000"/>
            </a:schemeClr>
          </a:solidFill>
          <a:prstDash val="solid"/>
        </a:ln>
        <a:effectLst/>
      </dgm:spPr>
      <dgm:t>
        <a:bodyPr spcFirstLastPara="0" vert="horz" wrap="square" lIns="36000" tIns="36000" rIns="36000" bIns="36000" numCol="1" spcCol="1270" anchor="t" anchorCtr="0"/>
        <a:lstStyle/>
        <a:p>
          <a:pPr marL="114300" lvl="1" indent="-114300" algn="l" defTabSz="577850">
            <a:lnSpc>
              <a:spcPct val="90000"/>
            </a:lnSpc>
            <a:spcBef>
              <a:spcPct val="0"/>
            </a:spcBef>
            <a:spcAft>
              <a:spcPct val="15000"/>
            </a:spcAft>
            <a:buFont typeface="Arial" panose="020B0604020202020204" pitchFamily="34" charset="0"/>
            <a:buChar char="•"/>
          </a:pPr>
          <a:r>
            <a:rPr lang="fr-FR" sz="1100" kern="1200" dirty="0">
              <a:solidFill>
                <a:prstClr val="black">
                  <a:hueOff val="0"/>
                  <a:satOff val="0"/>
                  <a:lumOff val="0"/>
                  <a:alphaOff val="0"/>
                </a:prstClr>
              </a:solidFill>
              <a:latin typeface="Gill Sans MT" panose="020B0502020104020203"/>
              <a:ea typeface="+mn-ea"/>
              <a:cs typeface="+mn-cs"/>
            </a:rPr>
            <a:t>ACP </a:t>
          </a:r>
          <a:br>
            <a:rPr lang="fr-FR" sz="1100" kern="1200" dirty="0">
              <a:solidFill>
                <a:prstClr val="black">
                  <a:hueOff val="0"/>
                  <a:satOff val="0"/>
                  <a:lumOff val="0"/>
                  <a:alphaOff val="0"/>
                </a:prstClr>
              </a:solidFill>
              <a:latin typeface="Gill Sans MT" panose="020B0502020104020203"/>
              <a:ea typeface="+mn-ea"/>
              <a:cs typeface="+mn-cs"/>
            </a:rPr>
          </a:br>
          <a:r>
            <a:rPr lang="fr-FR" sz="1100" b="0" kern="1200" dirty="0">
              <a:solidFill>
                <a:prstClr val="black">
                  <a:hueOff val="0"/>
                  <a:satOff val="0"/>
                  <a:lumOff val="0"/>
                  <a:alphaOff val="0"/>
                </a:prstClr>
              </a:solidFill>
              <a:latin typeface="Gill Sans MT" panose="020B0502020104020203"/>
              <a:ea typeface="+mn-ea"/>
              <a:cs typeface="+mn-cs"/>
            </a:rPr>
            <a:t>CHOIX Axes </a:t>
          </a:r>
          <a:r>
            <a:rPr lang="fr-FR" sz="1100" b="0" kern="1200" dirty="0" err="1">
              <a:solidFill>
                <a:prstClr val="black">
                  <a:hueOff val="0"/>
                  <a:satOff val="0"/>
                  <a:lumOff val="0"/>
                  <a:alphaOff val="0"/>
                </a:prstClr>
              </a:solidFill>
              <a:latin typeface="Gill Sans MT" panose="020B0502020104020203"/>
              <a:ea typeface="+mn-ea"/>
              <a:cs typeface="+mn-cs"/>
            </a:rPr>
            <a:t>PPaux</a:t>
          </a:r>
          <a:endParaRPr lang="fr-FR" sz="1100" b="0" kern="1200" dirty="0">
            <a:solidFill>
              <a:prstClr val="black">
                <a:hueOff val="0"/>
                <a:satOff val="0"/>
                <a:lumOff val="0"/>
                <a:alphaOff val="0"/>
              </a:prstClr>
            </a:solidFill>
            <a:latin typeface="Gill Sans MT" panose="020B0502020104020203"/>
            <a:ea typeface="+mn-ea"/>
            <a:cs typeface="+mn-cs"/>
          </a:endParaRPr>
        </a:p>
      </dgm:t>
    </dgm:pt>
    <dgm:pt modelId="{1368CDDA-F589-4E9B-AAE2-3FB2422658AE}" type="parTrans" cxnId="{09103660-0FC9-47AD-A8B5-F5AE44F4426B}">
      <dgm:prSet/>
      <dgm:spPr/>
      <dgm:t>
        <a:bodyPr/>
        <a:lstStyle/>
        <a:p>
          <a:endParaRPr lang="fr-FR"/>
        </a:p>
      </dgm:t>
    </dgm:pt>
    <dgm:pt modelId="{5B98DDC2-6416-4F6B-BD77-98EBA07EF493}" type="sibTrans" cxnId="{09103660-0FC9-47AD-A8B5-F5AE44F4426B}">
      <dgm:prSet/>
      <dgm:spPr/>
      <dgm:t>
        <a:bodyPr/>
        <a:lstStyle/>
        <a:p>
          <a:endParaRPr lang="fr-FR"/>
        </a:p>
      </dgm:t>
    </dgm:pt>
    <dgm:pt modelId="{9D6779DE-10E7-4391-A2E7-F43505145C73}">
      <dgm:prSet phldrT="[Texte]" custT="1"/>
      <dgm:spPr>
        <a:solidFill>
          <a:prstClr val="white">
            <a:alpha val="90000"/>
            <a:hueOff val="0"/>
            <a:satOff val="0"/>
            <a:lumOff val="0"/>
            <a:alphaOff val="0"/>
          </a:prstClr>
        </a:solidFill>
        <a:ln w="15875" cap="flat" cmpd="sng" algn="ctr">
          <a:solidFill>
            <a:schemeClr val="bg2">
              <a:lumMod val="50000"/>
            </a:schemeClr>
          </a:solidFill>
          <a:prstDash val="solid"/>
        </a:ln>
        <a:effectLst/>
      </dgm:spPr>
      <dgm:t>
        <a:bodyPr spcFirstLastPara="0" vert="horz" wrap="square" lIns="36000" tIns="36000" rIns="36000" bIns="36000" numCol="1" spcCol="1270" anchor="t" anchorCtr="0"/>
        <a:lstStyle/>
        <a:p>
          <a:pPr marL="114300" lvl="1" indent="-114300" algn="l" defTabSz="577850">
            <a:lnSpc>
              <a:spcPct val="90000"/>
            </a:lnSpc>
            <a:spcBef>
              <a:spcPct val="0"/>
            </a:spcBef>
            <a:spcAft>
              <a:spcPct val="15000"/>
            </a:spcAft>
            <a:buFont typeface="Courier New" panose="02070309020205020404" pitchFamily="49" charset="0"/>
            <a:buNone/>
          </a:pPr>
          <a:endParaRPr lang="fr-FR" sz="1100" kern="1200" dirty="0">
            <a:solidFill>
              <a:prstClr val="black">
                <a:hueOff val="0"/>
                <a:satOff val="0"/>
                <a:lumOff val="0"/>
                <a:alphaOff val="0"/>
              </a:prstClr>
            </a:solidFill>
            <a:latin typeface="Gill Sans MT" panose="020B0502020104020203"/>
            <a:ea typeface="+mn-ea"/>
            <a:cs typeface="+mn-cs"/>
          </a:endParaRPr>
        </a:p>
      </dgm:t>
    </dgm:pt>
    <dgm:pt modelId="{250FCE8B-FB42-458E-8514-CB810EEEFAFE}" type="parTrans" cxnId="{2ECF0CEB-8E99-4C21-AF01-0F876D9ABCE3}">
      <dgm:prSet/>
      <dgm:spPr/>
      <dgm:t>
        <a:bodyPr/>
        <a:lstStyle/>
        <a:p>
          <a:endParaRPr lang="fr-FR"/>
        </a:p>
      </dgm:t>
    </dgm:pt>
    <dgm:pt modelId="{7A84C7D8-B530-40CB-81BB-CD8430029D6F}" type="sibTrans" cxnId="{2ECF0CEB-8E99-4C21-AF01-0F876D9ABCE3}">
      <dgm:prSet/>
      <dgm:spPr/>
      <dgm:t>
        <a:bodyPr/>
        <a:lstStyle/>
        <a:p>
          <a:endParaRPr lang="fr-FR"/>
        </a:p>
      </dgm:t>
    </dgm:pt>
    <dgm:pt modelId="{6BDA431B-DD96-4424-A72B-DBC9061F75CC}">
      <dgm:prSet phldrT="[Texte]" custT="1"/>
      <dgm:spPr>
        <a:solidFill>
          <a:prstClr val="white">
            <a:alpha val="90000"/>
            <a:hueOff val="0"/>
            <a:satOff val="0"/>
            <a:lumOff val="0"/>
            <a:alphaOff val="0"/>
          </a:prstClr>
        </a:solidFill>
        <a:ln w="15875" cap="flat" cmpd="sng" algn="ctr">
          <a:solidFill>
            <a:schemeClr val="bg2">
              <a:lumMod val="50000"/>
            </a:schemeClr>
          </a:solidFill>
          <a:prstDash val="solid"/>
        </a:ln>
        <a:effectLst/>
      </dgm:spPr>
      <dgm:t>
        <a:bodyPr spcFirstLastPara="0" vert="horz" wrap="square" lIns="36000" tIns="36000" rIns="36000" bIns="36000" numCol="1" spcCol="1270" anchor="t" anchorCtr="0"/>
        <a:lstStyle/>
        <a:p>
          <a:pPr marL="114300" lvl="1" indent="-114300" algn="l" defTabSz="577850">
            <a:lnSpc>
              <a:spcPct val="90000"/>
            </a:lnSpc>
            <a:spcBef>
              <a:spcPct val="0"/>
            </a:spcBef>
            <a:spcAft>
              <a:spcPct val="15000"/>
            </a:spcAft>
            <a:buFont typeface="Arial" panose="020B0604020202020204" pitchFamily="34" charset="0"/>
            <a:buChar char="•"/>
          </a:pPr>
          <a:r>
            <a:rPr lang="fr-FR" sz="1100" kern="1200" dirty="0">
              <a:solidFill>
                <a:prstClr val="black">
                  <a:hueOff val="0"/>
                  <a:satOff val="0"/>
                  <a:lumOff val="0"/>
                  <a:alphaOff val="0"/>
                </a:prstClr>
              </a:solidFill>
              <a:latin typeface="Gill Sans MT" panose="020B0502020104020203"/>
              <a:ea typeface="+mn-ea"/>
              <a:cs typeface="+mn-cs"/>
            </a:rPr>
            <a:t>80%TRAIN / 20%TEST</a:t>
          </a:r>
          <a:br>
            <a:rPr lang="fr-FR" sz="1100" kern="1200" dirty="0">
              <a:solidFill>
                <a:prstClr val="black">
                  <a:hueOff val="0"/>
                  <a:satOff val="0"/>
                  <a:lumOff val="0"/>
                  <a:alphaOff val="0"/>
                </a:prstClr>
              </a:solidFill>
              <a:latin typeface="Gill Sans MT" panose="020B0502020104020203"/>
              <a:ea typeface="+mn-ea"/>
              <a:cs typeface="+mn-cs"/>
            </a:rPr>
          </a:br>
          <a:r>
            <a:rPr lang="fr-FR" sz="1100" kern="1200" dirty="0">
              <a:solidFill>
                <a:prstClr val="black">
                  <a:hueOff val="0"/>
                  <a:satOff val="0"/>
                  <a:lumOff val="0"/>
                  <a:alphaOff val="0"/>
                </a:prstClr>
              </a:solidFill>
              <a:latin typeface="Gill Sans MT" panose="020B0502020104020203"/>
              <a:ea typeface="+mn-ea"/>
              <a:cs typeface="+mn-cs"/>
            </a:rPr>
            <a:t>&gt;</a:t>
          </a:r>
          <a:r>
            <a:rPr lang="fr-FR" sz="1100" b="1" kern="1200" dirty="0" err="1">
              <a:solidFill>
                <a:prstClr val="black">
                  <a:hueOff val="0"/>
                  <a:satOff val="0"/>
                  <a:lumOff val="0"/>
                  <a:alphaOff val="0"/>
                </a:prstClr>
              </a:solidFill>
              <a:latin typeface="Gill Sans MT" panose="020B0502020104020203"/>
              <a:ea typeface="+mn-ea"/>
              <a:cs typeface="+mn-cs"/>
            </a:rPr>
            <a:t>X_train</a:t>
          </a:r>
          <a:r>
            <a:rPr lang="fr-FR" sz="1100" b="1" kern="1200" dirty="0">
              <a:solidFill>
                <a:prstClr val="black">
                  <a:hueOff val="0"/>
                  <a:satOff val="0"/>
                  <a:lumOff val="0"/>
                  <a:alphaOff val="0"/>
                </a:prstClr>
              </a:solidFill>
              <a:latin typeface="Gill Sans MT" panose="020B0502020104020203"/>
              <a:ea typeface="+mn-ea"/>
              <a:cs typeface="+mn-cs"/>
            </a:rPr>
            <a:t> </a:t>
          </a:r>
          <a:r>
            <a:rPr lang="fr-FR" sz="1100" b="1" kern="1200" dirty="0" err="1">
              <a:solidFill>
                <a:prstClr val="black">
                  <a:hueOff val="0"/>
                  <a:satOff val="0"/>
                  <a:lumOff val="0"/>
                  <a:alphaOff val="0"/>
                </a:prstClr>
              </a:solidFill>
              <a:latin typeface="Gill Sans MT" panose="020B0502020104020203"/>
              <a:ea typeface="+mn-ea"/>
              <a:cs typeface="+mn-cs"/>
            </a:rPr>
            <a:t>X_test,y_train,y_test</a:t>
          </a:r>
          <a:endParaRPr lang="fr-FR" sz="1100" kern="1200" dirty="0">
            <a:solidFill>
              <a:prstClr val="black">
                <a:hueOff val="0"/>
                <a:satOff val="0"/>
                <a:lumOff val="0"/>
                <a:alphaOff val="0"/>
              </a:prstClr>
            </a:solidFill>
            <a:latin typeface="Gill Sans MT" panose="020B0502020104020203"/>
            <a:ea typeface="+mn-ea"/>
            <a:cs typeface="+mn-cs"/>
          </a:endParaRPr>
        </a:p>
      </dgm:t>
    </dgm:pt>
    <dgm:pt modelId="{C3AFEB39-E872-476C-A467-D65DC7043F70}" type="parTrans" cxnId="{D239C746-6D87-4043-BF72-5B6B1E19B99C}">
      <dgm:prSet/>
      <dgm:spPr/>
      <dgm:t>
        <a:bodyPr/>
        <a:lstStyle/>
        <a:p>
          <a:endParaRPr lang="fr-FR"/>
        </a:p>
      </dgm:t>
    </dgm:pt>
    <dgm:pt modelId="{C2360030-910F-45AF-9109-0895D7834B0A}" type="sibTrans" cxnId="{D239C746-6D87-4043-BF72-5B6B1E19B99C}">
      <dgm:prSet/>
      <dgm:spPr/>
      <dgm:t>
        <a:bodyPr/>
        <a:lstStyle/>
        <a:p>
          <a:endParaRPr lang="fr-FR"/>
        </a:p>
      </dgm:t>
    </dgm:pt>
    <dgm:pt modelId="{D1D773A3-811D-4925-A810-EB6AA7116E3F}">
      <dgm:prSet phldrT="[Texte]" custT="1"/>
      <dgm:spPr>
        <a:solidFill>
          <a:prstClr val="white">
            <a:alpha val="90000"/>
            <a:hueOff val="0"/>
            <a:satOff val="0"/>
            <a:lumOff val="0"/>
            <a:alphaOff val="0"/>
          </a:prstClr>
        </a:solidFill>
        <a:ln w="15875" cap="flat" cmpd="sng" algn="ctr">
          <a:solidFill>
            <a:schemeClr val="bg2">
              <a:lumMod val="50000"/>
            </a:schemeClr>
          </a:solidFill>
          <a:prstDash val="solid"/>
        </a:ln>
        <a:effectLst/>
      </dgm:spPr>
      <dgm:t>
        <a:bodyPr spcFirstLastPara="0" vert="horz" wrap="square" lIns="36000" tIns="36000" rIns="36000" bIns="36000" numCol="1" spcCol="1270" anchor="t" anchorCtr="0"/>
        <a:lstStyle/>
        <a:p>
          <a:pPr marL="114300" lvl="1" indent="-114300" algn="l" defTabSz="577850">
            <a:lnSpc>
              <a:spcPct val="90000"/>
            </a:lnSpc>
            <a:spcBef>
              <a:spcPct val="0"/>
            </a:spcBef>
            <a:spcAft>
              <a:spcPct val="15000"/>
            </a:spcAft>
            <a:buFont typeface="Arial" panose="020B0604020202020204" pitchFamily="34" charset="0"/>
            <a:buChar char="•"/>
          </a:pPr>
          <a:r>
            <a:rPr lang="fr-FR" sz="1100" kern="1200" dirty="0">
              <a:solidFill>
                <a:prstClr val="black">
                  <a:hueOff val="0"/>
                  <a:satOff val="0"/>
                  <a:lumOff val="0"/>
                  <a:alphaOff val="0"/>
                </a:prstClr>
              </a:solidFill>
              <a:latin typeface="Gill Sans MT" panose="020B0502020104020203"/>
              <a:ea typeface="+mn-ea"/>
              <a:cs typeface="+mn-cs"/>
            </a:rPr>
            <a:t>RS=42</a:t>
          </a:r>
        </a:p>
      </dgm:t>
    </dgm:pt>
    <dgm:pt modelId="{148B46C8-2ED6-40F2-B31E-3C1E2DE8F7E3}" type="parTrans" cxnId="{E0B6C3A5-0986-484A-94CF-022ACF600875}">
      <dgm:prSet/>
      <dgm:spPr/>
      <dgm:t>
        <a:bodyPr/>
        <a:lstStyle/>
        <a:p>
          <a:endParaRPr lang="fr-FR"/>
        </a:p>
      </dgm:t>
    </dgm:pt>
    <dgm:pt modelId="{B8DFBD6F-A423-4F41-94C1-0F6796489530}" type="sibTrans" cxnId="{E0B6C3A5-0986-484A-94CF-022ACF600875}">
      <dgm:prSet/>
      <dgm:spPr/>
      <dgm:t>
        <a:bodyPr/>
        <a:lstStyle/>
        <a:p>
          <a:endParaRPr lang="fr-FR"/>
        </a:p>
      </dgm:t>
    </dgm:pt>
    <dgm:pt modelId="{899F17AB-0C53-4B9F-B4D2-AD41B341B789}">
      <dgm:prSet phldrT="[Texte]" custT="1"/>
      <dgm:spPr>
        <a:ln>
          <a:solidFill>
            <a:schemeClr val="bg2">
              <a:lumMod val="50000"/>
            </a:schemeClr>
          </a:solidFill>
        </a:ln>
      </dgm:spPr>
      <dgm:t>
        <a:bodyPr lIns="36000" tIns="36000" rIns="36000" bIns="36000"/>
        <a:lstStyle/>
        <a:p>
          <a:pPr>
            <a:buFont typeface="Courier New" panose="02070309020205020404" pitchFamily="49" charset="0"/>
            <a:buChar char="o"/>
          </a:pPr>
          <a:r>
            <a:rPr lang="fr-FR" sz="1100" b="1" dirty="0">
              <a:latin typeface="+mn-lt"/>
            </a:rPr>
            <a:t>Entrainement du modèle</a:t>
          </a:r>
          <a:br>
            <a:rPr lang="fr-FR" sz="1100" dirty="0">
              <a:latin typeface="+mn-lt"/>
            </a:rPr>
          </a:br>
          <a:r>
            <a:rPr lang="fr-FR" sz="1100" b="1" dirty="0">
              <a:latin typeface="+mn-lt"/>
            </a:rPr>
            <a:t>sur </a:t>
          </a:r>
          <a:r>
            <a:rPr lang="fr-FR" sz="1100" b="1" dirty="0" err="1">
              <a:latin typeface="+mn-lt"/>
            </a:rPr>
            <a:t>X_train_tr</a:t>
          </a:r>
          <a:r>
            <a:rPr lang="fr-FR" sz="1100" b="1" dirty="0">
              <a:latin typeface="+mn-lt"/>
            </a:rPr>
            <a:t>, </a:t>
          </a:r>
          <a:r>
            <a:rPr lang="fr-FR" sz="1100" b="1" dirty="0" err="1">
              <a:latin typeface="+mn-lt"/>
            </a:rPr>
            <a:t>y_train</a:t>
          </a:r>
          <a:endParaRPr lang="fr-FR" sz="1100" b="1" dirty="0">
            <a:latin typeface="+mn-lt"/>
          </a:endParaRPr>
        </a:p>
      </dgm:t>
    </dgm:pt>
    <dgm:pt modelId="{8B83C087-6032-47CF-823B-47D7E0340861}" type="sibTrans" cxnId="{97F7A117-DB4B-4DAF-A8B9-A3D08D13B03D}">
      <dgm:prSet/>
      <dgm:spPr/>
      <dgm:t>
        <a:bodyPr/>
        <a:lstStyle/>
        <a:p>
          <a:endParaRPr lang="fr-FR"/>
        </a:p>
      </dgm:t>
    </dgm:pt>
    <dgm:pt modelId="{8AC119BB-183A-4BE3-AA47-99D36B9F597B}" type="parTrans" cxnId="{97F7A117-DB4B-4DAF-A8B9-A3D08D13B03D}">
      <dgm:prSet/>
      <dgm:spPr/>
      <dgm:t>
        <a:bodyPr/>
        <a:lstStyle/>
        <a:p>
          <a:endParaRPr lang="fr-FR"/>
        </a:p>
      </dgm:t>
    </dgm:pt>
    <dgm:pt modelId="{BF3998E6-A374-451B-A811-A1F5650BAB71}">
      <dgm:prSet phldrT="[Texte]" custT="1"/>
      <dgm:spPr>
        <a:ln>
          <a:solidFill>
            <a:schemeClr val="bg2">
              <a:lumMod val="50000"/>
            </a:schemeClr>
          </a:solidFill>
        </a:ln>
      </dgm:spPr>
      <dgm:t>
        <a:bodyPr lIns="36000" tIns="36000" rIns="36000" bIns="36000"/>
        <a:lstStyle/>
        <a:p>
          <a:pPr>
            <a:buFont typeface="Courier New" panose="02070309020205020404" pitchFamily="49" charset="0"/>
            <a:buChar char="o"/>
          </a:pPr>
          <a:endParaRPr lang="fr-FR" sz="1100" dirty="0">
            <a:latin typeface="+mn-lt"/>
          </a:endParaRPr>
        </a:p>
      </dgm:t>
    </dgm:pt>
    <dgm:pt modelId="{C62406E6-EAA6-4AA8-A395-ACD34574131F}" type="parTrans" cxnId="{7635623A-57A8-4009-8540-BF6056F688D8}">
      <dgm:prSet/>
      <dgm:spPr/>
      <dgm:t>
        <a:bodyPr/>
        <a:lstStyle/>
        <a:p>
          <a:endParaRPr lang="fr-FR"/>
        </a:p>
      </dgm:t>
    </dgm:pt>
    <dgm:pt modelId="{1EEFBF5B-3E70-4193-BCA7-FF73F9C91F04}" type="sibTrans" cxnId="{7635623A-57A8-4009-8540-BF6056F688D8}">
      <dgm:prSet/>
      <dgm:spPr/>
      <dgm:t>
        <a:bodyPr/>
        <a:lstStyle/>
        <a:p>
          <a:endParaRPr lang="fr-FR"/>
        </a:p>
      </dgm:t>
    </dgm:pt>
    <dgm:pt modelId="{FF809A1D-0608-4E8E-A488-64AB90692407}">
      <dgm:prSet phldrT="[Texte]" custT="1"/>
      <dgm:spPr>
        <a:ln>
          <a:solidFill>
            <a:schemeClr val="bg2">
              <a:lumMod val="50000"/>
            </a:schemeClr>
          </a:solidFill>
        </a:ln>
      </dgm:spPr>
      <dgm:t>
        <a:bodyPr lIns="36000" tIns="36000" rIns="36000" bIns="36000"/>
        <a:lstStyle/>
        <a:p>
          <a:pPr>
            <a:buFont typeface="Arial" panose="020B0604020202020204" pitchFamily="34" charset="0"/>
            <a:buChar char="•"/>
          </a:pPr>
          <a:r>
            <a:rPr lang="fr-FR" sz="1100" dirty="0">
              <a:latin typeface="+mn-lt"/>
            </a:rPr>
            <a:t>Sur transfo° entrainée</a:t>
          </a:r>
          <a:br>
            <a:rPr lang="fr-FR" sz="1100" dirty="0">
              <a:latin typeface="+mn-lt"/>
            </a:rPr>
          </a:br>
          <a:endParaRPr lang="fr-FR" sz="1100" dirty="0">
            <a:latin typeface="+mn-lt"/>
          </a:endParaRPr>
        </a:p>
      </dgm:t>
    </dgm:pt>
    <dgm:pt modelId="{1AE11045-CA50-4374-A607-2B0A285DB6B2}" type="parTrans" cxnId="{767F93C9-2B00-42BE-9A80-C1AB916C57AF}">
      <dgm:prSet/>
      <dgm:spPr/>
      <dgm:t>
        <a:bodyPr/>
        <a:lstStyle/>
        <a:p>
          <a:endParaRPr lang="fr-FR"/>
        </a:p>
      </dgm:t>
    </dgm:pt>
    <dgm:pt modelId="{AF476D41-D056-4ADF-BC73-D61893DC534F}" type="sibTrans" cxnId="{767F93C9-2B00-42BE-9A80-C1AB916C57AF}">
      <dgm:prSet/>
      <dgm:spPr/>
      <dgm:t>
        <a:bodyPr/>
        <a:lstStyle/>
        <a:p>
          <a:endParaRPr lang="fr-FR"/>
        </a:p>
      </dgm:t>
    </dgm:pt>
    <dgm:pt modelId="{FDADDBB5-77D9-4C02-B510-EE34D1E78D60}">
      <dgm:prSet phldrT="[Texte]" custT="1"/>
      <dgm:spPr>
        <a:ln>
          <a:solidFill>
            <a:schemeClr val="bg2">
              <a:lumMod val="50000"/>
            </a:schemeClr>
          </a:solidFill>
        </a:ln>
      </dgm:spPr>
      <dgm:t>
        <a:bodyPr lIns="36000" tIns="36000" rIns="36000" bIns="36000"/>
        <a:lstStyle/>
        <a:p>
          <a:pPr>
            <a:buFont typeface="Arial" panose="020B0604020202020204" pitchFamily="34" charset="0"/>
            <a:buChar char="•"/>
          </a:pPr>
          <a:r>
            <a:rPr lang="fr-FR" sz="1100" dirty="0">
              <a:latin typeface="+mn-lt"/>
            </a:rPr>
            <a:t> même </a:t>
          </a:r>
          <a:r>
            <a:rPr lang="fr-FR" sz="1100" dirty="0" err="1">
              <a:latin typeface="+mn-lt"/>
            </a:rPr>
            <a:t>transf</a:t>
          </a:r>
          <a:r>
            <a:rPr lang="fr-FR" sz="1100" dirty="0">
              <a:latin typeface="+mn-lt"/>
            </a:rPr>
            <a:t> que </a:t>
          </a:r>
          <a:r>
            <a:rPr lang="fr-FR" sz="1100" dirty="0" err="1">
              <a:latin typeface="+mn-lt"/>
            </a:rPr>
            <a:t>X_train</a:t>
          </a:r>
          <a:endParaRPr lang="fr-FR" sz="1100" dirty="0">
            <a:latin typeface="+mn-lt"/>
          </a:endParaRPr>
        </a:p>
      </dgm:t>
    </dgm:pt>
    <dgm:pt modelId="{5F603C1C-FD59-4207-803B-2BBFA3879EC3}" type="sibTrans" cxnId="{B1F40937-49FF-448C-A813-FDD0DD301877}">
      <dgm:prSet/>
      <dgm:spPr/>
      <dgm:t>
        <a:bodyPr/>
        <a:lstStyle/>
        <a:p>
          <a:endParaRPr lang="fr-FR"/>
        </a:p>
      </dgm:t>
    </dgm:pt>
    <dgm:pt modelId="{A5876E41-4D2C-426A-A9F0-CCA9603E9749}" type="parTrans" cxnId="{B1F40937-49FF-448C-A813-FDD0DD301877}">
      <dgm:prSet/>
      <dgm:spPr/>
      <dgm:t>
        <a:bodyPr/>
        <a:lstStyle/>
        <a:p>
          <a:endParaRPr lang="fr-FR"/>
        </a:p>
      </dgm:t>
    </dgm:pt>
    <dgm:pt modelId="{50A3FCA7-4E61-4C1E-B5E2-22B3BC969F85}">
      <dgm:prSet phldrT="[Texte]" custT="1"/>
      <dgm:spPr>
        <a:ln>
          <a:solidFill>
            <a:schemeClr val="bg2">
              <a:lumMod val="50000"/>
            </a:schemeClr>
          </a:solidFill>
        </a:ln>
      </dgm:spPr>
      <dgm:t>
        <a:bodyPr lIns="36000" tIns="36000" rIns="36000" bIns="36000"/>
        <a:lstStyle/>
        <a:p>
          <a:pPr>
            <a:buFont typeface="Courier New" panose="02070309020205020404" pitchFamily="49" charset="0"/>
            <a:buChar char="o"/>
          </a:pPr>
          <a:r>
            <a:rPr lang="fr-FR" sz="1100" b="1" dirty="0">
              <a:latin typeface="+mn-lt"/>
            </a:rPr>
            <a:t>PREDICTION: 0/1(V/F)</a:t>
          </a:r>
          <a:endParaRPr lang="fr-FR" sz="1100" b="0" dirty="0">
            <a:latin typeface="+mn-lt"/>
          </a:endParaRPr>
        </a:p>
      </dgm:t>
    </dgm:pt>
    <dgm:pt modelId="{D2BCE783-5B22-4F3B-A0B0-3B22602C8201}" type="parTrans" cxnId="{8BF15D1F-C609-4D17-8BE0-78B9638E7811}">
      <dgm:prSet/>
      <dgm:spPr/>
      <dgm:t>
        <a:bodyPr/>
        <a:lstStyle/>
        <a:p>
          <a:endParaRPr lang="fr-FR"/>
        </a:p>
      </dgm:t>
    </dgm:pt>
    <dgm:pt modelId="{BE280DFF-3A26-4AD1-BC8C-22EF43812764}" type="sibTrans" cxnId="{8BF15D1F-C609-4D17-8BE0-78B9638E7811}">
      <dgm:prSet/>
      <dgm:spPr/>
      <dgm:t>
        <a:bodyPr/>
        <a:lstStyle/>
        <a:p>
          <a:endParaRPr lang="fr-FR"/>
        </a:p>
      </dgm:t>
    </dgm:pt>
    <dgm:pt modelId="{DC73D161-8DD7-4D47-9330-AD24FDE23676}">
      <dgm:prSet phldrT="[Texte]" custT="1"/>
      <dgm:spPr>
        <a:ln>
          <a:solidFill>
            <a:schemeClr val="bg2">
              <a:lumMod val="50000"/>
            </a:schemeClr>
          </a:solidFill>
        </a:ln>
      </dgm:spPr>
      <dgm:t>
        <a:bodyPr lIns="36000" tIns="36000" rIns="36000" bIns="36000"/>
        <a:lstStyle/>
        <a:p>
          <a:pPr>
            <a:buFont typeface="Courier New" panose="02070309020205020404" pitchFamily="49" charset="0"/>
            <a:buChar char="o"/>
          </a:pPr>
          <a:r>
            <a:rPr lang="fr-FR" sz="1100" b="1" dirty="0">
              <a:latin typeface="+mn-lt"/>
            </a:rPr>
            <a:t>PROBA de Prédiction</a:t>
          </a:r>
        </a:p>
      </dgm:t>
    </dgm:pt>
    <dgm:pt modelId="{C4E3AFE4-8B76-43C4-AA5C-6F0E4DEC2649}" type="parTrans" cxnId="{91283EAE-15F1-4299-918C-6D77F0574D2D}">
      <dgm:prSet/>
      <dgm:spPr/>
      <dgm:t>
        <a:bodyPr/>
        <a:lstStyle/>
        <a:p>
          <a:endParaRPr lang="fr-FR"/>
        </a:p>
      </dgm:t>
    </dgm:pt>
    <dgm:pt modelId="{C52E8903-F0B6-4FD5-B6AB-C8D75ED2A79C}" type="sibTrans" cxnId="{91283EAE-15F1-4299-918C-6D77F0574D2D}">
      <dgm:prSet/>
      <dgm:spPr/>
      <dgm:t>
        <a:bodyPr/>
        <a:lstStyle/>
        <a:p>
          <a:endParaRPr lang="fr-FR"/>
        </a:p>
      </dgm:t>
    </dgm:pt>
    <dgm:pt modelId="{4503511B-4D90-4657-B98F-D1FDC6D76FCE}">
      <dgm:prSet phldrT="[Texte]" custT="1"/>
      <dgm:spPr>
        <a:ln>
          <a:solidFill>
            <a:schemeClr val="bg2">
              <a:lumMod val="50000"/>
            </a:schemeClr>
          </a:solidFill>
        </a:ln>
      </dgm:spPr>
      <dgm:t>
        <a:bodyPr lIns="36000" tIns="36000" rIns="36000" bIns="36000"/>
        <a:lstStyle/>
        <a:p>
          <a:pPr>
            <a:buFont typeface="Courier New" panose="02070309020205020404" pitchFamily="49" charset="0"/>
            <a:buChar char="o"/>
          </a:pPr>
          <a:endParaRPr lang="fr-FR" sz="1100" b="0" dirty="0">
            <a:latin typeface="+mn-lt"/>
          </a:endParaRPr>
        </a:p>
      </dgm:t>
    </dgm:pt>
    <dgm:pt modelId="{D94CD9CE-C35C-42A6-B44A-5AB61E099B40}" type="parTrans" cxnId="{3F89C24F-9AF8-448A-8B13-C8C9806E231F}">
      <dgm:prSet/>
      <dgm:spPr/>
      <dgm:t>
        <a:bodyPr/>
        <a:lstStyle/>
        <a:p>
          <a:endParaRPr lang="fr-FR"/>
        </a:p>
      </dgm:t>
    </dgm:pt>
    <dgm:pt modelId="{69C3FEB1-55DA-442B-8D73-AB96F0ADF841}" type="sibTrans" cxnId="{3F89C24F-9AF8-448A-8B13-C8C9806E231F}">
      <dgm:prSet/>
      <dgm:spPr/>
      <dgm:t>
        <a:bodyPr/>
        <a:lstStyle/>
        <a:p>
          <a:endParaRPr lang="fr-FR"/>
        </a:p>
      </dgm:t>
    </dgm:pt>
    <dgm:pt modelId="{F7DEC1B5-F9D7-434A-B9C9-52F3AED89900}">
      <dgm:prSet custT="1"/>
      <dgm:spPr>
        <a:ln>
          <a:solidFill>
            <a:schemeClr val="bg2">
              <a:lumMod val="50000"/>
            </a:schemeClr>
          </a:solidFill>
        </a:ln>
      </dgm:spPr>
      <dgm:t>
        <a:bodyPr lIns="36000" tIns="36000" rIns="36000" bIns="36000"/>
        <a:lstStyle/>
        <a:p>
          <a:r>
            <a:rPr lang="fr-FR" sz="1100" b="1" dirty="0"/>
            <a:t> Scores de performance</a:t>
          </a:r>
        </a:p>
      </dgm:t>
    </dgm:pt>
    <dgm:pt modelId="{48F74F01-13B0-4D71-9FD1-8277F9A606E7}" type="parTrans" cxnId="{8DF17102-4654-402D-B276-1FABFF1710BC}">
      <dgm:prSet/>
      <dgm:spPr/>
      <dgm:t>
        <a:bodyPr/>
        <a:lstStyle/>
        <a:p>
          <a:endParaRPr lang="fr-FR"/>
        </a:p>
      </dgm:t>
    </dgm:pt>
    <dgm:pt modelId="{1C562474-F16D-4E6E-B81B-79A07227000B}" type="sibTrans" cxnId="{8DF17102-4654-402D-B276-1FABFF1710BC}">
      <dgm:prSet/>
      <dgm:spPr/>
      <dgm:t>
        <a:bodyPr/>
        <a:lstStyle/>
        <a:p>
          <a:endParaRPr lang="fr-FR"/>
        </a:p>
      </dgm:t>
    </dgm:pt>
    <dgm:pt modelId="{FCBAD7C0-DCA0-4073-840B-1E5DD15F90D9}">
      <dgm:prSet custT="1"/>
      <dgm:spPr>
        <a:ln>
          <a:solidFill>
            <a:schemeClr val="bg2">
              <a:lumMod val="50000"/>
            </a:schemeClr>
          </a:solidFill>
        </a:ln>
      </dgm:spPr>
      <dgm:t>
        <a:bodyPr lIns="36000" tIns="36000" rIns="36000" bIns="36000"/>
        <a:lstStyle/>
        <a:p>
          <a:r>
            <a:rPr lang="fr-FR" sz="1100" b="0" dirty="0"/>
            <a:t>Dispersion Proba</a:t>
          </a:r>
        </a:p>
      </dgm:t>
    </dgm:pt>
    <dgm:pt modelId="{38009DF4-9A02-43B7-B9D7-67882CD51AFB}" type="parTrans" cxnId="{3EF20A9D-0521-44A8-AFCB-AAB3F08CA116}">
      <dgm:prSet/>
      <dgm:spPr/>
      <dgm:t>
        <a:bodyPr/>
        <a:lstStyle/>
        <a:p>
          <a:endParaRPr lang="fr-FR"/>
        </a:p>
      </dgm:t>
    </dgm:pt>
    <dgm:pt modelId="{FB7469E3-574F-43CD-8589-DA8EEE00B29F}" type="sibTrans" cxnId="{3EF20A9D-0521-44A8-AFCB-AAB3F08CA116}">
      <dgm:prSet/>
      <dgm:spPr/>
      <dgm:t>
        <a:bodyPr/>
        <a:lstStyle/>
        <a:p>
          <a:endParaRPr lang="fr-FR"/>
        </a:p>
      </dgm:t>
    </dgm:pt>
    <dgm:pt modelId="{20F23B45-0D91-463F-AA3A-8D2272B9AB0C}">
      <dgm:prSet custT="1"/>
      <dgm:spPr>
        <a:ln>
          <a:solidFill>
            <a:schemeClr val="bg2">
              <a:lumMod val="50000"/>
            </a:schemeClr>
          </a:solidFill>
        </a:ln>
      </dgm:spPr>
      <dgm:t>
        <a:bodyPr lIns="36000" tIns="36000" rIns="36000" bIns="36000"/>
        <a:lstStyle/>
        <a:p>
          <a:r>
            <a:rPr lang="fr-FR" sz="1100" b="0" dirty="0"/>
            <a:t>Courbes ROC</a:t>
          </a:r>
        </a:p>
      </dgm:t>
    </dgm:pt>
    <dgm:pt modelId="{CF60243A-A678-4577-B213-DF6FB9520DD7}" type="parTrans" cxnId="{A62DF380-32D5-4230-9E42-69FC7498E556}">
      <dgm:prSet/>
      <dgm:spPr/>
      <dgm:t>
        <a:bodyPr/>
        <a:lstStyle/>
        <a:p>
          <a:endParaRPr lang="fr-FR"/>
        </a:p>
      </dgm:t>
    </dgm:pt>
    <dgm:pt modelId="{8980E441-2964-4B52-B29C-4983C5897B92}" type="sibTrans" cxnId="{A62DF380-32D5-4230-9E42-69FC7498E556}">
      <dgm:prSet/>
      <dgm:spPr/>
      <dgm:t>
        <a:bodyPr/>
        <a:lstStyle/>
        <a:p>
          <a:endParaRPr lang="fr-FR"/>
        </a:p>
      </dgm:t>
    </dgm:pt>
    <dgm:pt modelId="{4114ED83-91F9-4427-889B-24A8B11B29AC}">
      <dgm:prSet phldrT="[Texte]" custT="1"/>
      <dgm:spPr>
        <a:ln>
          <a:solidFill>
            <a:schemeClr val="bg2">
              <a:lumMod val="50000"/>
            </a:schemeClr>
          </a:solidFill>
        </a:ln>
      </dgm:spPr>
      <dgm:t>
        <a:bodyPr/>
        <a:lstStyle/>
        <a:p>
          <a:r>
            <a:rPr lang="fr-FR" sz="1100" b="0" dirty="0">
              <a:latin typeface="+mn-lt"/>
            </a:rPr>
            <a:t>RS=42</a:t>
          </a:r>
        </a:p>
      </dgm:t>
    </dgm:pt>
    <dgm:pt modelId="{D57B1392-99DD-4C54-8888-95D3043649A8}" type="parTrans" cxnId="{D2FED611-55CF-432F-BC5F-27B238CC5184}">
      <dgm:prSet/>
      <dgm:spPr/>
      <dgm:t>
        <a:bodyPr/>
        <a:lstStyle/>
        <a:p>
          <a:endParaRPr lang="fr-FR"/>
        </a:p>
      </dgm:t>
    </dgm:pt>
    <dgm:pt modelId="{C39CCCC0-B458-471F-BBA0-56D94A92142E}" type="sibTrans" cxnId="{D2FED611-55CF-432F-BC5F-27B238CC5184}">
      <dgm:prSet/>
      <dgm:spPr/>
      <dgm:t>
        <a:bodyPr/>
        <a:lstStyle/>
        <a:p>
          <a:endParaRPr lang="fr-FR"/>
        </a:p>
      </dgm:t>
    </dgm:pt>
    <dgm:pt modelId="{DD3A42FE-8FB1-413D-BD20-AB62EF68D553}">
      <dgm:prSet phldrT="[Texte]" custT="1"/>
      <dgm:spPr>
        <a:ln>
          <a:solidFill>
            <a:schemeClr val="bg2">
              <a:lumMod val="50000"/>
            </a:schemeClr>
          </a:solidFill>
        </a:ln>
      </dgm:spPr>
      <dgm:t>
        <a:bodyPr lIns="36000" tIns="36000" rIns="36000" bIns="36000"/>
        <a:lstStyle/>
        <a:p>
          <a:pPr>
            <a:buFont typeface="Courier New" panose="02070309020205020404" pitchFamily="49" charset="0"/>
            <a:buChar char="o"/>
          </a:pPr>
          <a:endParaRPr lang="fr-FR" sz="1100" dirty="0">
            <a:latin typeface="+mn-lt"/>
          </a:endParaRPr>
        </a:p>
      </dgm:t>
    </dgm:pt>
    <dgm:pt modelId="{866DD19F-AEC8-4CF9-9AD4-EB52D0646738}" type="parTrans" cxnId="{65545F7F-68ED-4A8B-A749-F420A1195E45}">
      <dgm:prSet/>
      <dgm:spPr/>
      <dgm:t>
        <a:bodyPr/>
        <a:lstStyle/>
        <a:p>
          <a:endParaRPr lang="fr-FR"/>
        </a:p>
      </dgm:t>
    </dgm:pt>
    <dgm:pt modelId="{D7F87F7E-ACC9-445F-AAF8-171C59978CED}" type="sibTrans" cxnId="{65545F7F-68ED-4A8B-A749-F420A1195E45}">
      <dgm:prSet/>
      <dgm:spPr/>
      <dgm:t>
        <a:bodyPr/>
        <a:lstStyle/>
        <a:p>
          <a:endParaRPr lang="fr-FR"/>
        </a:p>
      </dgm:t>
    </dgm:pt>
    <dgm:pt modelId="{04A654EA-752E-4CAC-AA15-D3C2E8E41E37}">
      <dgm:prSet phldrT="[Texte]" custT="1"/>
      <dgm:spPr>
        <a:ln>
          <a:solidFill>
            <a:schemeClr val="bg2">
              <a:lumMod val="50000"/>
            </a:schemeClr>
          </a:solidFill>
        </a:ln>
      </dgm:spPr>
      <dgm:t>
        <a:bodyPr lIns="36000" tIns="36000" rIns="36000" bIns="36000"/>
        <a:lstStyle/>
        <a:p>
          <a:pPr>
            <a:buFont typeface="Arial" panose="020B0604020202020204" pitchFamily="34" charset="0"/>
            <a:buChar char="•"/>
          </a:pPr>
          <a:r>
            <a:rPr lang="fr-FR" sz="1100" dirty="0">
              <a:latin typeface="+mn-lt"/>
            </a:rPr>
            <a:t> K-</a:t>
          </a:r>
          <a:r>
            <a:rPr lang="fr-FR" sz="1100" dirty="0" err="1">
              <a:latin typeface="+mn-lt"/>
            </a:rPr>
            <a:t>means</a:t>
          </a:r>
          <a:endParaRPr lang="fr-FR" sz="1100" dirty="0">
            <a:latin typeface="+mn-lt"/>
          </a:endParaRPr>
        </a:p>
      </dgm:t>
    </dgm:pt>
    <dgm:pt modelId="{7A0117E7-3592-45CE-B6D7-15B84F6A7B73}" type="parTrans" cxnId="{9BD58E3E-F3CA-4462-AFA8-2677590B8171}">
      <dgm:prSet/>
      <dgm:spPr/>
      <dgm:t>
        <a:bodyPr/>
        <a:lstStyle/>
        <a:p>
          <a:endParaRPr lang="fr-FR"/>
        </a:p>
      </dgm:t>
    </dgm:pt>
    <dgm:pt modelId="{17925083-5A8D-4C48-B03F-B80B7A13A218}" type="sibTrans" cxnId="{9BD58E3E-F3CA-4462-AFA8-2677590B8171}">
      <dgm:prSet/>
      <dgm:spPr/>
      <dgm:t>
        <a:bodyPr/>
        <a:lstStyle/>
        <a:p>
          <a:endParaRPr lang="fr-FR"/>
        </a:p>
      </dgm:t>
    </dgm:pt>
    <dgm:pt modelId="{5EC25969-5B56-4FFF-9129-DD1C9D9BDBF4}">
      <dgm:prSet phldrT="[Texte]" custT="1"/>
      <dgm:spPr>
        <a:ln>
          <a:solidFill>
            <a:schemeClr val="bg2">
              <a:lumMod val="50000"/>
            </a:schemeClr>
          </a:solidFill>
        </a:ln>
      </dgm:spPr>
      <dgm:t>
        <a:bodyPr lIns="36000" tIns="36000" rIns="36000" bIns="36000"/>
        <a:lstStyle/>
        <a:p>
          <a:pPr>
            <a:buFont typeface="Arial" panose="020B0604020202020204" pitchFamily="34" charset="0"/>
            <a:buChar char="•"/>
          </a:pPr>
          <a:r>
            <a:rPr lang="fr-FR" sz="1100" dirty="0">
              <a:latin typeface="+mn-lt"/>
            </a:rPr>
            <a:t> Calcul  de Centroïdes</a:t>
          </a:r>
        </a:p>
      </dgm:t>
    </dgm:pt>
    <dgm:pt modelId="{19297CDC-A782-400D-9BBE-C283A1252E39}" type="parTrans" cxnId="{9364804A-0817-4ACA-B212-C70826337CE1}">
      <dgm:prSet/>
      <dgm:spPr/>
      <dgm:t>
        <a:bodyPr/>
        <a:lstStyle/>
        <a:p>
          <a:endParaRPr lang="fr-FR"/>
        </a:p>
      </dgm:t>
    </dgm:pt>
    <dgm:pt modelId="{C031630E-4458-4006-9B29-16B73522F82B}" type="sibTrans" cxnId="{9364804A-0817-4ACA-B212-C70826337CE1}">
      <dgm:prSet/>
      <dgm:spPr/>
      <dgm:t>
        <a:bodyPr/>
        <a:lstStyle/>
        <a:p>
          <a:endParaRPr lang="fr-FR"/>
        </a:p>
      </dgm:t>
    </dgm:pt>
    <dgm:pt modelId="{3A2AA9E2-5CCF-4A05-8554-08AA53F52E81}">
      <dgm:prSet phldrT="[Texte]" custT="1"/>
      <dgm:spPr>
        <a:ln>
          <a:solidFill>
            <a:schemeClr val="bg2">
              <a:lumMod val="50000"/>
            </a:schemeClr>
          </a:solidFill>
        </a:ln>
      </dgm:spPr>
      <dgm:t>
        <a:bodyPr lIns="36000" tIns="36000" rIns="36000" bIns="36000"/>
        <a:lstStyle/>
        <a:p>
          <a:pPr>
            <a:buFont typeface="Arial" panose="020B0604020202020204" pitchFamily="34" charset="0"/>
            <a:buChar char="•"/>
          </a:pPr>
          <a:r>
            <a:rPr lang="fr-FR" sz="1100" dirty="0">
              <a:latin typeface="+mn-lt"/>
            </a:rPr>
            <a:t>Correspondance :</a:t>
          </a:r>
          <a:br>
            <a:rPr lang="fr-FR" sz="1100" dirty="0">
              <a:latin typeface="+mn-lt"/>
            </a:rPr>
          </a:br>
          <a:r>
            <a:rPr lang="fr-FR" sz="1100" dirty="0">
              <a:latin typeface="+mn-lt"/>
            </a:rPr>
            <a:t>CLUSTER/PREDICTION V/F</a:t>
          </a:r>
        </a:p>
      </dgm:t>
    </dgm:pt>
    <dgm:pt modelId="{22F7E417-D6B5-49F3-8F8A-06877BC88915}" type="parTrans" cxnId="{B13A4B18-7585-4BFB-9ECA-CCED9D5ECE27}">
      <dgm:prSet/>
      <dgm:spPr/>
      <dgm:t>
        <a:bodyPr/>
        <a:lstStyle/>
        <a:p>
          <a:endParaRPr lang="fr-FR"/>
        </a:p>
      </dgm:t>
    </dgm:pt>
    <dgm:pt modelId="{10FB3CD0-5A28-4FB1-8463-881540073B3E}" type="sibTrans" cxnId="{B13A4B18-7585-4BFB-9ECA-CCED9D5ECE27}">
      <dgm:prSet/>
      <dgm:spPr/>
      <dgm:t>
        <a:bodyPr/>
        <a:lstStyle/>
        <a:p>
          <a:endParaRPr lang="fr-FR"/>
        </a:p>
      </dgm:t>
    </dgm:pt>
    <dgm:pt modelId="{A03B1550-3CF4-423C-B113-F9CC941CBB7F}">
      <dgm:prSet phldrT="[Texte]" custT="1"/>
      <dgm:spPr>
        <a:ln>
          <a:solidFill>
            <a:schemeClr val="bg2">
              <a:lumMod val="50000"/>
            </a:schemeClr>
          </a:solidFill>
        </a:ln>
      </dgm:spPr>
      <dgm:t>
        <a:bodyPr/>
        <a:lstStyle/>
        <a:p>
          <a:endParaRPr lang="fr-FR" sz="1100" dirty="0">
            <a:latin typeface="+mn-lt"/>
          </a:endParaRPr>
        </a:p>
      </dgm:t>
    </dgm:pt>
    <dgm:pt modelId="{902CB9F2-C373-4FB1-AF5F-822A0E43BCD9}" type="parTrans" cxnId="{A3380ADD-DDE1-4C51-BEC3-C6F2CCDD8C4C}">
      <dgm:prSet/>
      <dgm:spPr/>
      <dgm:t>
        <a:bodyPr/>
        <a:lstStyle/>
        <a:p>
          <a:endParaRPr lang="fr-FR"/>
        </a:p>
      </dgm:t>
    </dgm:pt>
    <dgm:pt modelId="{4097C052-2917-45CB-9824-39DAE04E0AE4}" type="sibTrans" cxnId="{A3380ADD-DDE1-4C51-BEC3-C6F2CCDD8C4C}">
      <dgm:prSet/>
      <dgm:spPr/>
      <dgm:t>
        <a:bodyPr/>
        <a:lstStyle/>
        <a:p>
          <a:endParaRPr lang="fr-FR"/>
        </a:p>
      </dgm:t>
    </dgm:pt>
    <dgm:pt modelId="{CA66F7FE-C506-4350-8D98-48AB43ED5BBB}">
      <dgm:prSet phldrT="[Texte]" custT="1"/>
      <dgm:spPr>
        <a:ln>
          <a:solidFill>
            <a:schemeClr val="bg2">
              <a:lumMod val="50000"/>
            </a:schemeClr>
          </a:solidFill>
        </a:ln>
      </dgm:spPr>
      <dgm:t>
        <a:bodyPr lIns="36000" tIns="36000" rIns="36000" bIns="36000"/>
        <a:lstStyle/>
        <a:p>
          <a:pPr>
            <a:buFont typeface="Arial" panose="020B0604020202020204" pitchFamily="34" charset="0"/>
            <a:buChar char="•"/>
          </a:pPr>
          <a:r>
            <a:rPr lang="fr-FR" sz="1100" b="0" dirty="0" err="1">
              <a:latin typeface="+mn-lt"/>
            </a:rPr>
            <a:t>Corresp</a:t>
          </a:r>
          <a:r>
            <a:rPr lang="fr-FR" sz="1100" b="0" dirty="0">
              <a:latin typeface="+mn-lt"/>
            </a:rPr>
            <a:t>. </a:t>
          </a:r>
          <a:r>
            <a:rPr lang="fr-FR" sz="1100" b="0" dirty="0" err="1">
              <a:latin typeface="+mn-lt"/>
            </a:rPr>
            <a:t>Clust</a:t>
          </a:r>
          <a:r>
            <a:rPr lang="fr-FR" sz="1100" b="0" dirty="0">
              <a:latin typeface="+mn-lt"/>
            </a:rPr>
            <a:t>/</a:t>
          </a:r>
          <a:r>
            <a:rPr lang="fr-FR" sz="1100" b="0" dirty="0" err="1">
              <a:latin typeface="+mn-lt"/>
            </a:rPr>
            <a:t>Pred</a:t>
          </a:r>
          <a:r>
            <a:rPr lang="fr-FR" sz="1100" b="0" dirty="0">
              <a:latin typeface="+mn-lt"/>
            </a:rPr>
            <a:t>° V/F</a:t>
          </a:r>
          <a:br>
            <a:rPr lang="fr-FR" sz="1100" b="0" dirty="0">
              <a:latin typeface="+mn-lt"/>
            </a:rPr>
          </a:br>
          <a:r>
            <a:rPr lang="fr-FR" sz="1100" b="1" dirty="0">
              <a:latin typeface="+mn-lt"/>
            </a:rPr>
            <a:t>=&gt;</a:t>
          </a:r>
          <a:r>
            <a:rPr lang="fr-FR" sz="1100" b="1" dirty="0" err="1">
              <a:latin typeface="+mn-lt"/>
            </a:rPr>
            <a:t>X_test_tr_pred</a:t>
          </a:r>
          <a:endParaRPr lang="fr-FR" sz="1100" b="1" dirty="0">
            <a:latin typeface="+mn-lt"/>
          </a:endParaRPr>
        </a:p>
      </dgm:t>
    </dgm:pt>
    <dgm:pt modelId="{03C12115-46DF-4CA2-8E67-9420EAA93ED6}" type="parTrans" cxnId="{64F29DAE-E7C6-463E-9C48-C4B483CAE525}">
      <dgm:prSet/>
      <dgm:spPr/>
      <dgm:t>
        <a:bodyPr/>
        <a:lstStyle/>
        <a:p>
          <a:endParaRPr lang="fr-FR"/>
        </a:p>
      </dgm:t>
    </dgm:pt>
    <dgm:pt modelId="{AE855DB0-7013-441C-BA6B-21DCFFF8D9F5}" type="sibTrans" cxnId="{64F29DAE-E7C6-463E-9C48-C4B483CAE525}">
      <dgm:prSet/>
      <dgm:spPr/>
      <dgm:t>
        <a:bodyPr/>
        <a:lstStyle/>
        <a:p>
          <a:endParaRPr lang="fr-FR"/>
        </a:p>
      </dgm:t>
    </dgm:pt>
    <dgm:pt modelId="{445256F7-6331-4A15-A5D8-0EBDC1EDBD64}">
      <dgm:prSet phldrT="[Texte]" custT="1"/>
      <dgm:spPr>
        <a:ln>
          <a:solidFill>
            <a:schemeClr val="bg2">
              <a:lumMod val="50000"/>
            </a:schemeClr>
          </a:solidFill>
        </a:ln>
      </dgm:spPr>
      <dgm:t>
        <a:bodyPr lIns="36000" tIns="36000" rIns="36000" bIns="36000"/>
        <a:lstStyle/>
        <a:p>
          <a:pPr>
            <a:buFont typeface="Arial" panose="020B0604020202020204" pitchFamily="34" charset="0"/>
            <a:buChar char="•"/>
          </a:pPr>
          <a:r>
            <a:rPr lang="fr-FR" sz="1100" b="0" dirty="0" err="1">
              <a:latin typeface="+mn-lt"/>
            </a:rPr>
            <a:t>Affectat</a:t>
          </a:r>
          <a:r>
            <a:rPr lang="fr-FR" sz="1100" b="0" dirty="0">
              <a:latin typeface="+mn-lt"/>
            </a:rPr>
            <a:t>° </a:t>
          </a:r>
          <a:r>
            <a:rPr lang="fr-FR" sz="1100" b="0" dirty="0" err="1">
              <a:latin typeface="+mn-lt"/>
            </a:rPr>
            <a:t>Centroides</a:t>
          </a:r>
          <a:r>
            <a:rPr lang="fr-FR" sz="1100" b="0" dirty="0">
              <a:latin typeface="+mn-lt"/>
            </a:rPr>
            <a:t> le plus proche</a:t>
          </a:r>
        </a:p>
      </dgm:t>
    </dgm:pt>
    <dgm:pt modelId="{0942AB62-7510-4D3A-A2BB-AD467301432D}" type="sibTrans" cxnId="{6F18B071-B96E-42AA-B377-7926DF31523E}">
      <dgm:prSet/>
      <dgm:spPr/>
      <dgm:t>
        <a:bodyPr/>
        <a:lstStyle/>
        <a:p>
          <a:endParaRPr lang="fr-FR"/>
        </a:p>
      </dgm:t>
    </dgm:pt>
    <dgm:pt modelId="{CFD0AF2C-51BA-49E8-9662-CAB7754D82E9}" type="parTrans" cxnId="{6F18B071-B96E-42AA-B377-7926DF31523E}">
      <dgm:prSet/>
      <dgm:spPr/>
      <dgm:t>
        <a:bodyPr/>
        <a:lstStyle/>
        <a:p>
          <a:endParaRPr lang="fr-FR"/>
        </a:p>
      </dgm:t>
    </dgm:pt>
    <dgm:pt modelId="{273D40E2-D608-4495-824D-7376A6D41720}">
      <dgm:prSet phldrT="[Texte]" custT="1"/>
      <dgm:spPr>
        <a:ln>
          <a:solidFill>
            <a:schemeClr val="bg2">
              <a:lumMod val="50000"/>
            </a:schemeClr>
          </a:solidFill>
        </a:ln>
      </dgm:spPr>
      <dgm:t>
        <a:bodyPr lIns="36000" tIns="36000" rIns="36000" bIns="36000"/>
        <a:lstStyle/>
        <a:p>
          <a:pPr>
            <a:buFont typeface="Arial" panose="020B0604020202020204" pitchFamily="34" charset="0"/>
            <a:buChar char="•"/>
          </a:pPr>
          <a:r>
            <a:rPr lang="fr-FR" sz="1100" b="0" dirty="0">
              <a:latin typeface="+mn-lt"/>
            </a:rPr>
            <a:t>Calcul Pseudo-Proba</a:t>
          </a:r>
          <a:br>
            <a:rPr lang="fr-FR" sz="1100" b="0" dirty="0">
              <a:latin typeface="+mn-lt"/>
            </a:rPr>
          </a:br>
          <a:r>
            <a:rPr lang="fr-FR" sz="1100" b="0" dirty="0">
              <a:latin typeface="+mn-lt"/>
            </a:rPr>
            <a:t>(</a:t>
          </a:r>
          <a:r>
            <a:rPr lang="fr-FR" sz="1100" b="0" dirty="0" err="1">
              <a:latin typeface="+mn-lt"/>
            </a:rPr>
            <a:t>dist</a:t>
          </a:r>
          <a:r>
            <a:rPr lang="fr-FR" sz="1100" b="0" dirty="0">
              <a:latin typeface="+mn-lt"/>
            </a:rPr>
            <a:t> au </a:t>
          </a:r>
          <a:r>
            <a:rPr lang="fr-FR" sz="1100" b="0" dirty="0" err="1">
              <a:latin typeface="+mn-lt"/>
            </a:rPr>
            <a:t>Centroide</a:t>
          </a:r>
          <a:r>
            <a:rPr lang="fr-FR" sz="1100" b="0" dirty="0">
              <a:latin typeface="+mn-lt"/>
            </a:rPr>
            <a:t>-V)</a:t>
          </a:r>
          <a:br>
            <a:rPr lang="fr-FR" sz="1100" b="0" dirty="0">
              <a:latin typeface="+mn-lt"/>
            </a:rPr>
          </a:br>
          <a:r>
            <a:rPr lang="fr-FR" sz="1100" b="1" dirty="0">
              <a:latin typeface="+mn-lt"/>
            </a:rPr>
            <a:t>=&gt;</a:t>
          </a:r>
          <a:r>
            <a:rPr lang="fr-FR" sz="1100" b="1" dirty="0" err="1">
              <a:latin typeface="+mn-lt"/>
            </a:rPr>
            <a:t>X_test_tr_proba</a:t>
          </a:r>
          <a:endParaRPr lang="fr-FR" sz="1100" b="1" dirty="0">
            <a:latin typeface="+mn-lt"/>
          </a:endParaRPr>
        </a:p>
      </dgm:t>
    </dgm:pt>
    <dgm:pt modelId="{9703E229-8949-4B1C-B174-8CA5293EF57C}" type="parTrans" cxnId="{E8960026-349F-4F0C-9CA6-33A130B13D72}">
      <dgm:prSet/>
      <dgm:spPr/>
      <dgm:t>
        <a:bodyPr/>
        <a:lstStyle/>
        <a:p>
          <a:endParaRPr lang="fr-FR"/>
        </a:p>
      </dgm:t>
    </dgm:pt>
    <dgm:pt modelId="{E8384135-289F-4590-8C28-1FE38324CA98}" type="sibTrans" cxnId="{E8960026-349F-4F0C-9CA6-33A130B13D72}">
      <dgm:prSet/>
      <dgm:spPr/>
      <dgm:t>
        <a:bodyPr/>
        <a:lstStyle/>
        <a:p>
          <a:endParaRPr lang="fr-FR"/>
        </a:p>
      </dgm:t>
    </dgm:pt>
    <dgm:pt modelId="{53C50BC2-A7D3-4D5D-8B5F-EFF657611252}" type="pres">
      <dgm:prSet presAssocID="{D8E2C2F8-EC12-4AFD-A7C3-37AF58438001}" presName="linearFlow" presStyleCnt="0">
        <dgm:presLayoutVars>
          <dgm:dir/>
          <dgm:animLvl val="lvl"/>
          <dgm:resizeHandles val="exact"/>
        </dgm:presLayoutVars>
      </dgm:prSet>
      <dgm:spPr/>
    </dgm:pt>
    <dgm:pt modelId="{E6FF1179-CD56-47EE-A27B-3D13F52C7081}" type="pres">
      <dgm:prSet presAssocID="{355DE24F-6B74-4C1E-A2A7-E3C7A588D86A}" presName="composite" presStyleCnt="0"/>
      <dgm:spPr/>
    </dgm:pt>
    <dgm:pt modelId="{46DA236C-6726-4F1E-9616-01C21B1CFC12}" type="pres">
      <dgm:prSet presAssocID="{355DE24F-6B74-4C1E-A2A7-E3C7A588D86A}" presName="parTx" presStyleLbl="node1" presStyleIdx="0" presStyleCnt="4">
        <dgm:presLayoutVars>
          <dgm:chMax val="0"/>
          <dgm:chPref val="0"/>
          <dgm:bulletEnabled val="1"/>
        </dgm:presLayoutVars>
      </dgm:prSet>
      <dgm:spPr/>
    </dgm:pt>
    <dgm:pt modelId="{EEBF8457-1C70-4FEE-A34A-C2969BECDD42}" type="pres">
      <dgm:prSet presAssocID="{355DE24F-6B74-4C1E-A2A7-E3C7A588D86A}" presName="parSh" presStyleLbl="node1" presStyleIdx="0" presStyleCnt="4" custLinFactNeighborY="-13493"/>
      <dgm:spPr/>
    </dgm:pt>
    <dgm:pt modelId="{D22481A4-2951-416E-BA86-2F70D161076D}" type="pres">
      <dgm:prSet presAssocID="{355DE24F-6B74-4C1E-A2A7-E3C7A588D86A}" presName="desTx" presStyleLbl="fgAcc1" presStyleIdx="0" presStyleCnt="4" custScaleX="140061">
        <dgm:presLayoutVars>
          <dgm:bulletEnabled val="1"/>
        </dgm:presLayoutVars>
      </dgm:prSet>
      <dgm:spPr/>
    </dgm:pt>
    <dgm:pt modelId="{157C9C13-E1D2-4E02-ACC2-EAE9596E9085}" type="pres">
      <dgm:prSet presAssocID="{D2B30B88-8A9B-4488-867D-712420FEE09F}" presName="sibTrans" presStyleLbl="sibTrans2D1" presStyleIdx="0" presStyleCnt="3"/>
      <dgm:spPr/>
    </dgm:pt>
    <dgm:pt modelId="{7275A54F-5B01-4BCD-8654-F795864B2FD6}" type="pres">
      <dgm:prSet presAssocID="{D2B30B88-8A9B-4488-867D-712420FEE09F}" presName="connTx" presStyleLbl="sibTrans2D1" presStyleIdx="0" presStyleCnt="3"/>
      <dgm:spPr/>
    </dgm:pt>
    <dgm:pt modelId="{02FBFD26-1140-4C63-982D-82996CD7DFDD}" type="pres">
      <dgm:prSet presAssocID="{07F77F26-B1E5-498D-905E-04EAE4DAC25F}" presName="composite" presStyleCnt="0"/>
      <dgm:spPr/>
    </dgm:pt>
    <dgm:pt modelId="{5D15E8C5-BB30-4D08-AE0C-88EE21C79FC0}" type="pres">
      <dgm:prSet presAssocID="{07F77F26-B1E5-498D-905E-04EAE4DAC25F}" presName="parTx" presStyleLbl="node1" presStyleIdx="0" presStyleCnt="4">
        <dgm:presLayoutVars>
          <dgm:chMax val="0"/>
          <dgm:chPref val="0"/>
          <dgm:bulletEnabled val="1"/>
        </dgm:presLayoutVars>
      </dgm:prSet>
      <dgm:spPr/>
    </dgm:pt>
    <dgm:pt modelId="{BF12E0DD-FCA5-47D1-8FB7-D18C04D032F1}" type="pres">
      <dgm:prSet presAssocID="{07F77F26-B1E5-498D-905E-04EAE4DAC25F}" presName="parSh" presStyleLbl="node1" presStyleIdx="1" presStyleCnt="4" custScaleX="115426" custLinFactNeighborY="-17744"/>
      <dgm:spPr/>
    </dgm:pt>
    <dgm:pt modelId="{E33D8706-685F-4DFD-806B-F776C645B7C1}" type="pres">
      <dgm:prSet presAssocID="{07F77F26-B1E5-498D-905E-04EAE4DAC25F}" presName="desTx" presStyleLbl="fgAcc1" presStyleIdx="1" presStyleCnt="4" custScaleX="137866">
        <dgm:presLayoutVars>
          <dgm:bulletEnabled val="1"/>
        </dgm:presLayoutVars>
      </dgm:prSet>
      <dgm:spPr/>
    </dgm:pt>
    <dgm:pt modelId="{FCA6316B-6945-4893-80F0-2C7753CA11E1}" type="pres">
      <dgm:prSet presAssocID="{E76A0A31-B3EB-40FA-8C13-B891AD628C70}" presName="sibTrans" presStyleLbl="sibTrans2D1" presStyleIdx="1" presStyleCnt="3"/>
      <dgm:spPr/>
    </dgm:pt>
    <dgm:pt modelId="{F2EF8D84-6371-461B-B4E1-58D0FAEC315C}" type="pres">
      <dgm:prSet presAssocID="{E76A0A31-B3EB-40FA-8C13-B891AD628C70}" presName="connTx" presStyleLbl="sibTrans2D1" presStyleIdx="1" presStyleCnt="3"/>
      <dgm:spPr/>
    </dgm:pt>
    <dgm:pt modelId="{7CEFAB79-6315-4026-A246-49E7AA778535}" type="pres">
      <dgm:prSet presAssocID="{F32584C5-53D7-49ED-BB93-A74BA0529BAC}" presName="composite" presStyleCnt="0"/>
      <dgm:spPr/>
    </dgm:pt>
    <dgm:pt modelId="{F053F038-D626-49AD-8B0D-9EB1AFD2F565}" type="pres">
      <dgm:prSet presAssocID="{F32584C5-53D7-49ED-BB93-A74BA0529BAC}" presName="parTx" presStyleLbl="node1" presStyleIdx="1" presStyleCnt="4">
        <dgm:presLayoutVars>
          <dgm:chMax val="0"/>
          <dgm:chPref val="0"/>
          <dgm:bulletEnabled val="1"/>
        </dgm:presLayoutVars>
      </dgm:prSet>
      <dgm:spPr/>
    </dgm:pt>
    <dgm:pt modelId="{F7129BFE-5B48-4B41-9DC9-D3F996F5C059}" type="pres">
      <dgm:prSet presAssocID="{F32584C5-53D7-49ED-BB93-A74BA0529BAC}" presName="parSh" presStyleLbl="node1" presStyleIdx="2" presStyleCnt="4" custScaleX="124045" custLinFactNeighborY="-13493"/>
      <dgm:spPr/>
    </dgm:pt>
    <dgm:pt modelId="{3EA26292-5CFB-4E90-ABDE-1F779501EECE}" type="pres">
      <dgm:prSet presAssocID="{F32584C5-53D7-49ED-BB93-A74BA0529BAC}" presName="desTx" presStyleLbl="fgAcc1" presStyleIdx="2" presStyleCnt="4" custScaleX="153035">
        <dgm:presLayoutVars>
          <dgm:bulletEnabled val="1"/>
        </dgm:presLayoutVars>
      </dgm:prSet>
      <dgm:spPr/>
    </dgm:pt>
    <dgm:pt modelId="{93D47E6E-3E7C-4B51-B4E1-9A91F8E7536B}" type="pres">
      <dgm:prSet presAssocID="{5A694351-8FF0-4AA6-86CB-E80F121DEA20}" presName="sibTrans" presStyleLbl="sibTrans2D1" presStyleIdx="2" presStyleCnt="3"/>
      <dgm:spPr/>
    </dgm:pt>
    <dgm:pt modelId="{6031414D-15CC-4CE9-89A4-4E8E62F60646}" type="pres">
      <dgm:prSet presAssocID="{5A694351-8FF0-4AA6-86CB-E80F121DEA20}" presName="connTx" presStyleLbl="sibTrans2D1" presStyleIdx="2" presStyleCnt="3"/>
      <dgm:spPr/>
    </dgm:pt>
    <dgm:pt modelId="{A6C72D36-7FD6-417F-9436-D1039B8D852A}" type="pres">
      <dgm:prSet presAssocID="{BA875E17-D7CA-4DE9-97F1-8A3B6ABFE93C}" presName="composite" presStyleCnt="0"/>
      <dgm:spPr/>
    </dgm:pt>
    <dgm:pt modelId="{DFD5F75C-A0CC-422D-B995-219806A6C140}" type="pres">
      <dgm:prSet presAssocID="{BA875E17-D7CA-4DE9-97F1-8A3B6ABFE93C}" presName="parTx" presStyleLbl="node1" presStyleIdx="2" presStyleCnt="4">
        <dgm:presLayoutVars>
          <dgm:chMax val="0"/>
          <dgm:chPref val="0"/>
          <dgm:bulletEnabled val="1"/>
        </dgm:presLayoutVars>
      </dgm:prSet>
      <dgm:spPr/>
    </dgm:pt>
    <dgm:pt modelId="{940E59DA-5CD0-48B1-A4DB-0EBBD7FFEF42}" type="pres">
      <dgm:prSet presAssocID="{BA875E17-D7CA-4DE9-97F1-8A3B6ABFE93C}" presName="parSh" presStyleLbl="node1" presStyleIdx="3" presStyleCnt="4" custScaleX="117639" custScaleY="104167" custLinFactNeighborY="-13190"/>
      <dgm:spPr/>
    </dgm:pt>
    <dgm:pt modelId="{7D46FC17-5524-4B63-BD6D-C6EC501D3C1D}" type="pres">
      <dgm:prSet presAssocID="{BA875E17-D7CA-4DE9-97F1-8A3B6ABFE93C}" presName="desTx" presStyleLbl="fgAcc1" presStyleIdx="3" presStyleCnt="4" custScaleX="130483">
        <dgm:presLayoutVars>
          <dgm:bulletEnabled val="1"/>
        </dgm:presLayoutVars>
      </dgm:prSet>
      <dgm:spPr/>
    </dgm:pt>
  </dgm:ptLst>
  <dgm:cxnLst>
    <dgm:cxn modelId="{8283D700-3DE1-44F8-8C16-E9ECD8BFB61D}" srcId="{D8E2C2F8-EC12-4AFD-A7C3-37AF58438001}" destId="{F32584C5-53D7-49ED-BB93-A74BA0529BAC}" srcOrd="2" destOrd="0" parTransId="{B5ED7180-D178-433B-BD45-9C504F1F24F8}" sibTransId="{5A694351-8FF0-4AA6-86CB-E80F121DEA20}"/>
    <dgm:cxn modelId="{8DF17102-4654-402D-B276-1FABFF1710BC}" srcId="{BA875E17-D7CA-4DE9-97F1-8A3B6ABFE93C}" destId="{F7DEC1B5-F9D7-434A-B9C9-52F3AED89900}" srcOrd="1" destOrd="0" parTransId="{48F74F01-13B0-4D71-9FD1-8277F9A606E7}" sibTransId="{1C562474-F16D-4E6E-B81B-79A07227000B}"/>
    <dgm:cxn modelId="{9510B003-553E-456A-B577-CB8927B2E230}" srcId="{2977A587-30E1-4B82-98AB-264FF620FDA5}" destId="{0E25FF11-9909-48C0-9A3E-084E7B04FF7A}" srcOrd="0" destOrd="0" parTransId="{A2A102C5-230E-4210-8D6C-3F26B73B8D59}" sibTransId="{A3899391-58EA-4E23-837A-35DC2197C0E7}"/>
    <dgm:cxn modelId="{A6F56C08-4EA7-4E37-A49A-3117E9E18AF6}" type="presOf" srcId="{E76A0A31-B3EB-40FA-8C13-B891AD628C70}" destId="{FCA6316B-6945-4893-80F0-2C7753CA11E1}" srcOrd="0" destOrd="0" presId="urn:microsoft.com/office/officeart/2005/8/layout/process3"/>
    <dgm:cxn modelId="{D2FED611-55CF-432F-BC5F-27B238CC5184}" srcId="{2977A587-30E1-4B82-98AB-264FF620FDA5}" destId="{4114ED83-91F9-4427-889B-24A8B11B29AC}" srcOrd="1" destOrd="0" parTransId="{D57B1392-99DD-4C54-8888-95D3043649A8}" sibTransId="{C39CCCC0-B458-471F-BBA0-56D94A92142E}"/>
    <dgm:cxn modelId="{97F7A117-DB4B-4DAF-A8B9-A3D08D13B03D}" srcId="{07F77F26-B1E5-498D-905E-04EAE4DAC25F}" destId="{899F17AB-0C53-4B9F-B4D2-AD41B341B789}" srcOrd="1" destOrd="0" parTransId="{8AC119BB-183A-4BE3-AA47-99D36B9F597B}" sibTransId="{8B83C087-6032-47CF-823B-47D7E0340861}"/>
    <dgm:cxn modelId="{B13A4B18-7585-4BFB-9ECA-CCED9D5ECE27}" srcId="{899F17AB-0C53-4B9F-B4D2-AD41B341B789}" destId="{3A2AA9E2-5CCF-4A05-8554-08AA53F52E81}" srcOrd="2" destOrd="0" parTransId="{22F7E417-D6B5-49F3-8F8A-06877BC88915}" sibTransId="{10FB3CD0-5A28-4FB1-8463-881540073B3E}"/>
    <dgm:cxn modelId="{0A85351A-1BE6-4B95-B925-82F5363FB4AB}" type="presOf" srcId="{07F77F26-B1E5-498D-905E-04EAE4DAC25F}" destId="{BF12E0DD-FCA5-47D1-8FB7-D18C04D032F1}" srcOrd="1" destOrd="0" presId="urn:microsoft.com/office/officeart/2005/8/layout/process3"/>
    <dgm:cxn modelId="{8BF15D1F-C609-4D17-8BE0-78B9638E7811}" srcId="{F32584C5-53D7-49ED-BB93-A74BA0529BAC}" destId="{50A3FCA7-4E61-4C1E-B5E2-22B3BC969F85}" srcOrd="1" destOrd="0" parTransId="{D2BCE783-5B22-4F3B-A0B0-3B22602C8201}" sibTransId="{BE280DFF-3A26-4AD1-BC8C-22EF43812764}"/>
    <dgm:cxn modelId="{E29B991F-5EA2-4CEB-BCF8-9986592F6534}" type="presOf" srcId="{D8E2C2F8-EC12-4AFD-A7C3-37AF58438001}" destId="{53C50BC2-A7D3-4D5D-8B5F-EFF657611252}" srcOrd="0" destOrd="0" presId="urn:microsoft.com/office/officeart/2005/8/layout/process3"/>
    <dgm:cxn modelId="{68283020-CB3E-4A4F-BF39-B438C08C5DCA}" type="presOf" srcId="{07F77F26-B1E5-498D-905E-04EAE4DAC25F}" destId="{5D15E8C5-BB30-4D08-AE0C-88EE21C79FC0}" srcOrd="0" destOrd="0" presId="urn:microsoft.com/office/officeart/2005/8/layout/process3"/>
    <dgm:cxn modelId="{07AEAF20-ADDA-41D4-BD5B-3608CF78921D}" type="presOf" srcId="{F7DEC1B5-F9D7-434A-B9C9-52F3AED89900}" destId="{7D46FC17-5524-4B63-BD6D-C6EC501D3C1D}" srcOrd="0" destOrd="1" presId="urn:microsoft.com/office/officeart/2005/8/layout/process3"/>
    <dgm:cxn modelId="{E8960026-349F-4F0C-9CA6-33A130B13D72}" srcId="{DC73D161-8DD7-4D47-9330-AD24FDE23676}" destId="{273D40E2-D608-4495-824D-7376A6D41720}" srcOrd="0" destOrd="0" parTransId="{9703E229-8949-4B1C-B174-8CA5293EF57C}" sibTransId="{E8384135-289F-4590-8C28-1FE38324CA98}"/>
    <dgm:cxn modelId="{1352ED26-C15A-4C43-A653-0D33BE687A9F}" srcId="{355DE24F-6B74-4C1E-A2A7-E3C7A588D86A}" destId="{AC791B21-438A-4F58-9420-C1ADCEDE7500}" srcOrd="4" destOrd="0" parTransId="{458F2438-65CD-4F31-86B4-C1411AF7B78A}" sibTransId="{93E4B898-A9C2-4BC6-9A2B-5BBE86F732ED}"/>
    <dgm:cxn modelId="{D70F7727-0CF5-4C26-ACF0-DAB66CDA93E5}" type="presOf" srcId="{273D40E2-D608-4495-824D-7376A6D41720}" destId="{3EA26292-5CFB-4E90-ABDE-1F779501EECE}" srcOrd="0" destOrd="8" presId="urn:microsoft.com/office/officeart/2005/8/layout/process3"/>
    <dgm:cxn modelId="{B45B7A34-0CD8-4E76-B6AE-872D352C5C05}" type="presOf" srcId="{A03B1550-3CF4-423C-B113-F9CC941CBB7F}" destId="{E33D8706-685F-4DFD-806B-F776C645B7C1}" srcOrd="0" destOrd="3" presId="urn:microsoft.com/office/officeart/2005/8/layout/process3"/>
    <dgm:cxn modelId="{B1F40937-49FF-448C-A813-FDD0DD301877}" srcId="{507C2C6D-3470-4A0F-A1F2-CC1075756A3F}" destId="{FDADDBB5-77D9-4C02-B510-EE34D1E78D60}" srcOrd="0" destOrd="0" parTransId="{A5876E41-4D2C-426A-A9F0-CCA9603E9749}" sibTransId="{5F603C1C-FD59-4207-803B-2BBFA3879EC3}"/>
    <dgm:cxn modelId="{B6065237-9DF1-48E7-A0DF-E9F4219AE00C}" type="presOf" srcId="{4114ED83-91F9-4427-889B-24A8B11B29AC}" destId="{E33D8706-685F-4DFD-806B-F776C645B7C1}" srcOrd="0" destOrd="2" presId="urn:microsoft.com/office/officeart/2005/8/layout/process3"/>
    <dgm:cxn modelId="{A1EBD137-F618-4DFD-9013-372796F2290A}" type="presOf" srcId="{355DE24F-6B74-4C1E-A2A7-E3C7A588D86A}" destId="{46DA236C-6726-4F1E-9616-01C21B1CFC12}" srcOrd="0" destOrd="0" presId="urn:microsoft.com/office/officeart/2005/8/layout/process3"/>
    <dgm:cxn modelId="{C202F437-A7D3-4836-A4FA-656018F18F72}" type="presOf" srcId="{D1D773A3-811D-4925-A810-EB6AA7116E3F}" destId="{D22481A4-2951-416E-BA86-2F70D161076D}" srcOrd="0" destOrd="2" presId="urn:microsoft.com/office/officeart/2005/8/layout/process3"/>
    <dgm:cxn modelId="{0986D139-353E-4C83-BAA5-CA525D3594B0}" srcId="{07F77F26-B1E5-498D-905E-04EAE4DAC25F}" destId="{2977A587-30E1-4B82-98AB-264FF620FDA5}" srcOrd="0" destOrd="0" parTransId="{99FD10A9-6E5C-46ED-849E-6CC8831AFB63}" sibTransId="{083E7CD2-C321-43E3-87BC-A765D6DD27F3}"/>
    <dgm:cxn modelId="{7635623A-57A8-4009-8540-BF6056F688D8}" srcId="{07F77F26-B1E5-498D-905E-04EAE4DAC25F}" destId="{BF3998E6-A374-451B-A811-A1F5650BAB71}" srcOrd="3" destOrd="0" parTransId="{C62406E6-EAA6-4AA8-A395-ACD34574131F}" sibTransId="{1EEFBF5B-3E70-4193-BCA7-FF73F9C91F04}"/>
    <dgm:cxn modelId="{9BD58E3E-F3CA-4462-AFA8-2677590B8171}" srcId="{899F17AB-0C53-4B9F-B4D2-AD41B341B789}" destId="{04A654EA-752E-4CAC-AA15-D3C2E8E41E37}" srcOrd="0" destOrd="0" parTransId="{7A0117E7-3592-45CE-B6D7-15B84F6A7B73}" sibTransId="{17925083-5A8D-4C48-B03F-B80B7A13A218}"/>
    <dgm:cxn modelId="{691DDE3F-1502-4CB4-BFF8-1ACA31FF64EB}" type="presOf" srcId="{50A3FCA7-4E61-4C1E-B5E2-22B3BC969F85}" destId="{3EA26292-5CFB-4E90-ABDE-1F779501EECE}" srcOrd="0" destOrd="3" presId="urn:microsoft.com/office/officeart/2005/8/layout/process3"/>
    <dgm:cxn modelId="{B222D45D-D2DC-4630-882D-268171D87C98}" type="presOf" srcId="{0E25FF11-9909-48C0-9A3E-084E7B04FF7A}" destId="{E33D8706-685F-4DFD-806B-F776C645B7C1}" srcOrd="0" destOrd="1" presId="urn:microsoft.com/office/officeart/2005/8/layout/process3"/>
    <dgm:cxn modelId="{715D145E-4534-44C2-9568-0D9C105B8E7C}" type="presOf" srcId="{3A2AA9E2-5CCF-4A05-8554-08AA53F52E81}" destId="{E33D8706-685F-4DFD-806B-F776C645B7C1}" srcOrd="0" destOrd="7" presId="urn:microsoft.com/office/officeart/2005/8/layout/process3"/>
    <dgm:cxn modelId="{8ABAF65E-7E03-4108-BE75-240B200F6AEE}" type="presOf" srcId="{04A654EA-752E-4CAC-AA15-D3C2E8E41E37}" destId="{E33D8706-685F-4DFD-806B-F776C645B7C1}" srcOrd="0" destOrd="5" presId="urn:microsoft.com/office/officeart/2005/8/layout/process3"/>
    <dgm:cxn modelId="{5947035F-1E1A-4DAF-BF18-A2AB1BE48320}" type="presOf" srcId="{D2B30B88-8A9B-4488-867D-712420FEE09F}" destId="{7275A54F-5B01-4BCD-8654-F795864B2FD6}" srcOrd="1" destOrd="0" presId="urn:microsoft.com/office/officeart/2005/8/layout/process3"/>
    <dgm:cxn modelId="{09103660-0FC9-47AD-A8B5-F5AE44F4426B}" srcId="{355DE24F-6B74-4C1E-A2A7-E3C7A588D86A}" destId="{5C794E6B-0C23-4C6A-BB50-36F58E998691}" srcOrd="5" destOrd="0" parTransId="{1368CDDA-F589-4E9B-AAE2-3FB2422658AE}" sibTransId="{5B98DDC2-6416-4F6B-BD77-98EBA07EF493}"/>
    <dgm:cxn modelId="{A2219863-D995-4576-A3BF-387566D076AF}" type="presOf" srcId="{FDADDBB5-77D9-4C02-B510-EE34D1E78D60}" destId="{3EA26292-5CFB-4E90-ABDE-1F779501EECE}" srcOrd="0" destOrd="1" presId="urn:microsoft.com/office/officeart/2005/8/layout/process3"/>
    <dgm:cxn modelId="{B4637144-A329-40D9-BD97-A49C2E8F883C}" type="presOf" srcId="{D2B30B88-8A9B-4488-867D-712420FEE09F}" destId="{157C9C13-E1D2-4E02-ACC2-EAE9596E9085}" srcOrd="0" destOrd="0" presId="urn:microsoft.com/office/officeart/2005/8/layout/process3"/>
    <dgm:cxn modelId="{05459145-4353-48AB-822B-F2A33F4FF7CD}" type="presOf" srcId="{DD3A42FE-8FB1-413D-BD20-AB62EF68D553}" destId="{E33D8706-685F-4DFD-806B-F776C645B7C1}" srcOrd="0" destOrd="8" presId="urn:microsoft.com/office/officeart/2005/8/layout/process3"/>
    <dgm:cxn modelId="{32570366-B7D1-4E53-B383-2B43B8801024}" type="presOf" srcId="{CA66F7FE-C506-4350-8D98-48AB43ED5BBB}" destId="{3EA26292-5CFB-4E90-ABDE-1F779501EECE}" srcOrd="0" destOrd="5" presId="urn:microsoft.com/office/officeart/2005/8/layout/process3"/>
    <dgm:cxn modelId="{D239C746-6D87-4043-BF72-5B6B1E19B99C}" srcId="{3E660B39-8871-4A3A-AC4B-72F38B0F53A1}" destId="{6BDA431B-DD96-4424-A72B-DBC9061F75CC}" srcOrd="0" destOrd="0" parTransId="{C3AFEB39-E872-476C-A467-D65DC7043F70}" sibTransId="{C2360030-910F-45AF-9109-0895D7834B0A}"/>
    <dgm:cxn modelId="{26DFA368-A756-4E5D-81DF-BB00149FE876}" type="presOf" srcId="{FF809A1D-0608-4E8E-A488-64AB90692407}" destId="{3EA26292-5CFB-4E90-ABDE-1F779501EECE}" srcOrd="0" destOrd="2" presId="urn:microsoft.com/office/officeart/2005/8/layout/process3"/>
    <dgm:cxn modelId="{70EAEC69-F735-4BF2-860E-8BDE578E29BA}" srcId="{355DE24F-6B74-4C1E-A2A7-E3C7A588D86A}" destId="{41C04F9A-ECF8-4E41-B53D-5B6F2C5D4C2D}" srcOrd="3" destOrd="0" parTransId="{6D61A97A-4DDA-4A8B-B087-C72FC708EA60}" sibTransId="{EFB10A7B-FB82-4649-BA0C-7A51B02AEEB4}"/>
    <dgm:cxn modelId="{9364804A-0817-4ACA-B212-C70826337CE1}" srcId="{899F17AB-0C53-4B9F-B4D2-AD41B341B789}" destId="{5EC25969-5B56-4FFF-9129-DD1C9D9BDBF4}" srcOrd="1" destOrd="0" parTransId="{19297CDC-A782-400D-9BBE-C283A1252E39}" sibTransId="{C031630E-4458-4006-9B29-16B73522F82B}"/>
    <dgm:cxn modelId="{3F89C24F-9AF8-448A-8B13-C8C9806E231F}" srcId="{F32584C5-53D7-49ED-BB93-A74BA0529BAC}" destId="{4503511B-4D90-4657-B98F-D1FDC6D76FCE}" srcOrd="2" destOrd="0" parTransId="{D94CD9CE-C35C-42A6-B44A-5AB61E099B40}" sibTransId="{69C3FEB1-55DA-442B-8D73-AB96F0ADF841}"/>
    <dgm:cxn modelId="{88457351-BF1D-44B8-82AB-C6F1D5BE3F27}" type="presOf" srcId="{4503511B-4D90-4657-B98F-D1FDC6D76FCE}" destId="{3EA26292-5CFB-4E90-ABDE-1F779501EECE}" srcOrd="0" destOrd="6" presId="urn:microsoft.com/office/officeart/2005/8/layout/process3"/>
    <dgm:cxn modelId="{6F18B071-B96E-42AA-B377-7926DF31523E}" srcId="{50A3FCA7-4E61-4C1E-B5E2-22B3BC969F85}" destId="{445256F7-6331-4A15-A5D8-0EBDC1EDBD64}" srcOrd="0" destOrd="0" parTransId="{CFD0AF2C-51BA-49E8-9662-CAB7754D82E9}" sibTransId="{0942AB62-7510-4D3A-A2BB-AD467301432D}"/>
    <dgm:cxn modelId="{79997853-FC8C-4121-95BD-226F9EF9DA39}" type="presOf" srcId="{BA875E17-D7CA-4DE9-97F1-8A3B6ABFE93C}" destId="{DFD5F75C-A0CC-422D-B995-219806A6C140}" srcOrd="0" destOrd="0" presId="urn:microsoft.com/office/officeart/2005/8/layout/process3"/>
    <dgm:cxn modelId="{D6391774-C834-45DB-8809-80678B4265D4}" type="presOf" srcId="{3E660B39-8871-4A3A-AC4B-72F38B0F53A1}" destId="{D22481A4-2951-416E-BA86-2F70D161076D}" srcOrd="0" destOrd="0" presId="urn:microsoft.com/office/officeart/2005/8/layout/process3"/>
    <dgm:cxn modelId="{9BC68A75-8C17-40FB-8144-0D62AD4D1B92}" type="presOf" srcId="{507C2C6D-3470-4A0F-A1F2-CC1075756A3F}" destId="{3EA26292-5CFB-4E90-ABDE-1F779501EECE}" srcOrd="0" destOrd="0" presId="urn:microsoft.com/office/officeart/2005/8/layout/process3"/>
    <dgm:cxn modelId="{A247BC57-BDEC-4202-B09A-D964FD5641B4}" srcId="{D8E2C2F8-EC12-4AFD-A7C3-37AF58438001}" destId="{07F77F26-B1E5-498D-905E-04EAE4DAC25F}" srcOrd="1" destOrd="0" parTransId="{075D6604-E4E6-4420-8035-40F62E5C07C6}" sibTransId="{E76A0A31-B3EB-40FA-8C13-B891AD628C70}"/>
    <dgm:cxn modelId="{9551127E-A18F-4B32-BCE8-B51F1BDE158C}" type="presOf" srcId="{DC73D161-8DD7-4D47-9330-AD24FDE23676}" destId="{3EA26292-5CFB-4E90-ABDE-1F779501EECE}" srcOrd="0" destOrd="7" presId="urn:microsoft.com/office/officeart/2005/8/layout/process3"/>
    <dgm:cxn modelId="{65545F7F-68ED-4A8B-A749-F420A1195E45}" srcId="{07F77F26-B1E5-498D-905E-04EAE4DAC25F}" destId="{DD3A42FE-8FB1-413D-BD20-AB62EF68D553}" srcOrd="2" destOrd="0" parTransId="{866DD19F-AEC8-4CF9-9AD4-EB52D0646738}" sibTransId="{D7F87F7E-ACC9-445F-AAF8-171C59978CED}"/>
    <dgm:cxn modelId="{A62DF380-32D5-4230-9E42-69FC7498E556}" srcId="{BA875E17-D7CA-4DE9-97F1-8A3B6ABFE93C}" destId="{20F23B45-0D91-463F-AA3A-8D2272B9AB0C}" srcOrd="3" destOrd="0" parTransId="{CF60243A-A678-4577-B213-DF6FB9520DD7}" sibTransId="{8980E441-2964-4B52-B29C-4983C5897B92}"/>
    <dgm:cxn modelId="{B611938B-6B07-4257-828D-BC85D06999FA}" type="presOf" srcId="{F32584C5-53D7-49ED-BB93-A74BA0529BAC}" destId="{F053F038-D626-49AD-8B0D-9EB1AFD2F565}" srcOrd="0" destOrd="0" presId="urn:microsoft.com/office/officeart/2005/8/layout/process3"/>
    <dgm:cxn modelId="{7E58EA94-8B79-424A-9EF1-AF49477A5C05}" type="presOf" srcId="{355DE24F-6B74-4C1E-A2A7-E3C7A588D86A}" destId="{EEBF8457-1C70-4FEE-A34A-C2969BECDD42}" srcOrd="1" destOrd="0" presId="urn:microsoft.com/office/officeart/2005/8/layout/process3"/>
    <dgm:cxn modelId="{5A665398-BD80-41D6-9799-313EE43CCE75}" type="presOf" srcId="{5A694351-8FF0-4AA6-86CB-E80F121DEA20}" destId="{93D47E6E-3E7C-4B51-B4E1-9A91F8E7536B}" srcOrd="0" destOrd="0" presId="urn:microsoft.com/office/officeart/2005/8/layout/process3"/>
    <dgm:cxn modelId="{434F439C-6533-457D-835B-93B32EE5A289}" type="presOf" srcId="{F32584C5-53D7-49ED-BB93-A74BA0529BAC}" destId="{F7129BFE-5B48-4B41-9DC9-D3F996F5C059}" srcOrd="1" destOrd="0" presId="urn:microsoft.com/office/officeart/2005/8/layout/process3"/>
    <dgm:cxn modelId="{3EF20A9D-0521-44A8-AFCB-AAB3F08CA116}" srcId="{BA875E17-D7CA-4DE9-97F1-8A3B6ABFE93C}" destId="{FCBAD7C0-DCA0-4073-840B-1E5DD15F90D9}" srcOrd="2" destOrd="0" parTransId="{38009DF4-9A02-43B7-B9D7-67882CD51AFB}" sibTransId="{FB7469E3-574F-43CD-8589-DA8EEE00B29F}"/>
    <dgm:cxn modelId="{77B7E8A2-84CA-468E-91C4-6BF609089FA6}" type="presOf" srcId="{9D6779DE-10E7-4391-A2E7-F43505145C73}" destId="{D22481A4-2951-416E-BA86-2F70D161076D}" srcOrd="0" destOrd="3" presId="urn:microsoft.com/office/officeart/2005/8/layout/process3"/>
    <dgm:cxn modelId="{4E429FA4-A008-43E6-92E9-FE5167F4E385}" srcId="{F32584C5-53D7-49ED-BB93-A74BA0529BAC}" destId="{507C2C6D-3470-4A0F-A1F2-CC1075756A3F}" srcOrd="0" destOrd="0" parTransId="{6DE54DF9-1395-4AB7-8F67-D76BC4145532}" sibTransId="{554F1425-AFCC-41E8-BB03-2DCF9B5838A8}"/>
    <dgm:cxn modelId="{3F7E5AA5-A415-4014-B4E7-DA013E971EA6}" srcId="{D8E2C2F8-EC12-4AFD-A7C3-37AF58438001}" destId="{BA875E17-D7CA-4DE9-97F1-8A3B6ABFE93C}" srcOrd="3" destOrd="0" parTransId="{09DA92E6-27EF-4E0A-A135-9105F444C854}" sibTransId="{6D334D07-CAF7-4A6D-B93C-D69346172B1C}"/>
    <dgm:cxn modelId="{E0B6C3A5-0986-484A-94CF-022ACF600875}" srcId="{355DE24F-6B74-4C1E-A2A7-E3C7A588D86A}" destId="{D1D773A3-811D-4925-A810-EB6AA7116E3F}" srcOrd="1" destOrd="0" parTransId="{148B46C8-2ED6-40F2-B31E-3C1E2DE8F7E3}" sibTransId="{B8DFBD6F-A423-4F41-94C1-0F6796489530}"/>
    <dgm:cxn modelId="{22275FAB-9E1E-498F-B148-2A561ADC692E}" type="presOf" srcId="{BF3998E6-A374-451B-A811-A1F5650BAB71}" destId="{E33D8706-685F-4DFD-806B-F776C645B7C1}" srcOrd="0" destOrd="9" presId="urn:microsoft.com/office/officeart/2005/8/layout/process3"/>
    <dgm:cxn modelId="{91283EAE-15F1-4299-918C-6D77F0574D2D}" srcId="{F32584C5-53D7-49ED-BB93-A74BA0529BAC}" destId="{DC73D161-8DD7-4D47-9330-AD24FDE23676}" srcOrd="3" destOrd="0" parTransId="{C4E3AFE4-8B76-43C4-AA5C-6F0E4DEC2649}" sibTransId="{C52E8903-F0B6-4FD5-B6AB-C8D75ED2A79C}"/>
    <dgm:cxn modelId="{64F29DAE-E7C6-463E-9C48-C4B483CAE525}" srcId="{50A3FCA7-4E61-4C1E-B5E2-22B3BC969F85}" destId="{CA66F7FE-C506-4350-8D98-48AB43ED5BBB}" srcOrd="1" destOrd="0" parTransId="{03C12115-46DF-4CA2-8E67-9420EAA93ED6}" sibTransId="{AE855DB0-7013-441C-BA6B-21DCFFF8D9F5}"/>
    <dgm:cxn modelId="{2F108FB2-0003-4CA4-8AB3-1CE4188B3B27}" type="presOf" srcId="{FCBAD7C0-DCA0-4073-840B-1E5DD15F90D9}" destId="{7D46FC17-5524-4B63-BD6D-C6EC501D3C1D}" srcOrd="0" destOrd="2" presId="urn:microsoft.com/office/officeart/2005/8/layout/process3"/>
    <dgm:cxn modelId="{F33DBDBD-9727-4FB3-8D4A-B14A0C330A84}" type="presOf" srcId="{5EC25969-5B56-4FFF-9129-DD1C9D9BDBF4}" destId="{E33D8706-685F-4DFD-806B-F776C645B7C1}" srcOrd="0" destOrd="6" presId="urn:microsoft.com/office/officeart/2005/8/layout/process3"/>
    <dgm:cxn modelId="{EF0B0CC0-277F-4097-893B-20D0DE5CA279}" type="presOf" srcId="{CA9E8892-94B6-45FA-A12E-155492668D85}" destId="{7D46FC17-5524-4B63-BD6D-C6EC501D3C1D}" srcOrd="0" destOrd="0" presId="urn:microsoft.com/office/officeart/2005/8/layout/process3"/>
    <dgm:cxn modelId="{767F93C9-2B00-42BE-9A80-C1AB916C57AF}" srcId="{507C2C6D-3470-4A0F-A1F2-CC1075756A3F}" destId="{FF809A1D-0608-4E8E-A488-64AB90692407}" srcOrd="1" destOrd="0" parTransId="{1AE11045-CA50-4374-A607-2B0A285DB6B2}" sibTransId="{AF476D41-D056-4ADF-BC73-D61893DC534F}"/>
    <dgm:cxn modelId="{E655C1CB-140E-4C24-8883-9536D7A23975}" type="presOf" srcId="{BA875E17-D7CA-4DE9-97F1-8A3B6ABFE93C}" destId="{940E59DA-5CD0-48B1-A4DB-0EBBD7FFEF42}" srcOrd="1" destOrd="0" presId="urn:microsoft.com/office/officeart/2005/8/layout/process3"/>
    <dgm:cxn modelId="{E4B84DCD-96DA-4FAD-9599-E79A0B3F38FE}" type="presOf" srcId="{20F23B45-0D91-463F-AA3A-8D2272B9AB0C}" destId="{7D46FC17-5524-4B63-BD6D-C6EC501D3C1D}" srcOrd="0" destOrd="3" presId="urn:microsoft.com/office/officeart/2005/8/layout/process3"/>
    <dgm:cxn modelId="{24E885CE-3FBA-4528-9E8B-6089BA084BA6}" type="presOf" srcId="{41C04F9A-ECF8-4E41-B53D-5B6F2C5D4C2D}" destId="{D22481A4-2951-416E-BA86-2F70D161076D}" srcOrd="0" destOrd="4" presId="urn:microsoft.com/office/officeart/2005/8/layout/process3"/>
    <dgm:cxn modelId="{E323BBCE-2137-4444-8E27-FD13F169E912}" srcId="{D8E2C2F8-EC12-4AFD-A7C3-37AF58438001}" destId="{355DE24F-6B74-4C1E-A2A7-E3C7A588D86A}" srcOrd="0" destOrd="0" parTransId="{2DED0B94-3A2B-4936-8954-1E7066F45AD8}" sibTransId="{D2B30B88-8A9B-4488-867D-712420FEE09F}"/>
    <dgm:cxn modelId="{234DAFD4-FE37-4807-9B04-EA872AE75975}" type="presOf" srcId="{899F17AB-0C53-4B9F-B4D2-AD41B341B789}" destId="{E33D8706-685F-4DFD-806B-F776C645B7C1}" srcOrd="0" destOrd="4" presId="urn:microsoft.com/office/officeart/2005/8/layout/process3"/>
    <dgm:cxn modelId="{A3380ADD-DDE1-4C51-BEC3-C6F2CCDD8C4C}" srcId="{2977A587-30E1-4B82-98AB-264FF620FDA5}" destId="{A03B1550-3CF4-423C-B113-F9CC941CBB7F}" srcOrd="2" destOrd="0" parTransId="{902CB9F2-C373-4FB1-AF5F-822A0E43BCD9}" sibTransId="{4097C052-2917-45CB-9824-39DAE04E0AE4}"/>
    <dgm:cxn modelId="{C19970DD-5589-469A-874E-F80FD8408A77}" type="presOf" srcId="{E76A0A31-B3EB-40FA-8C13-B891AD628C70}" destId="{F2EF8D84-6371-461B-B4E1-58D0FAEC315C}" srcOrd="1" destOrd="0" presId="urn:microsoft.com/office/officeart/2005/8/layout/process3"/>
    <dgm:cxn modelId="{EC0199DE-CBD5-48FA-9BD0-8FEC3AAA3C7F}" type="presOf" srcId="{2977A587-30E1-4B82-98AB-264FF620FDA5}" destId="{E33D8706-685F-4DFD-806B-F776C645B7C1}" srcOrd="0" destOrd="0" presId="urn:microsoft.com/office/officeart/2005/8/layout/process3"/>
    <dgm:cxn modelId="{42E483DF-EA65-4573-AD21-C85D97C41CE7}" type="presOf" srcId="{6BDA431B-DD96-4424-A72B-DBC9061F75CC}" destId="{D22481A4-2951-416E-BA86-2F70D161076D}" srcOrd="0" destOrd="1" presId="urn:microsoft.com/office/officeart/2005/8/layout/process3"/>
    <dgm:cxn modelId="{995A26E7-97C9-4E88-B08F-3ED44DA94B54}" type="presOf" srcId="{5A694351-8FF0-4AA6-86CB-E80F121DEA20}" destId="{6031414D-15CC-4CE9-89A4-4E8E62F60646}" srcOrd="1" destOrd="0" presId="urn:microsoft.com/office/officeart/2005/8/layout/process3"/>
    <dgm:cxn modelId="{D2387AE8-30BD-43D2-91FF-7D1325238BAB}" type="presOf" srcId="{AC791B21-438A-4F58-9420-C1ADCEDE7500}" destId="{D22481A4-2951-416E-BA86-2F70D161076D}" srcOrd="0" destOrd="5" presId="urn:microsoft.com/office/officeart/2005/8/layout/process3"/>
    <dgm:cxn modelId="{DA0D23E9-7684-4D5F-AAEF-32AEB8B1601F}" srcId="{BA875E17-D7CA-4DE9-97F1-8A3B6ABFE93C}" destId="{CA9E8892-94B6-45FA-A12E-155492668D85}" srcOrd="0" destOrd="0" parTransId="{523C3167-2CEE-4687-BE4B-2B0F9ABF51F3}" sibTransId="{624B4F61-7A79-4D60-9E6F-BD2892A1AF70}"/>
    <dgm:cxn modelId="{2ECF0CEB-8E99-4C21-AF01-0F876D9ABCE3}" srcId="{355DE24F-6B74-4C1E-A2A7-E3C7A588D86A}" destId="{9D6779DE-10E7-4391-A2E7-F43505145C73}" srcOrd="2" destOrd="0" parTransId="{250FCE8B-FB42-458E-8514-CB810EEEFAFE}" sibTransId="{7A84C7D8-B530-40CB-81BB-CD8430029D6F}"/>
    <dgm:cxn modelId="{0A61EFED-1F25-41DB-B64E-1AE57DCAFCD7}" type="presOf" srcId="{5C794E6B-0C23-4C6A-BB50-36F58E998691}" destId="{D22481A4-2951-416E-BA86-2F70D161076D}" srcOrd="0" destOrd="6" presId="urn:microsoft.com/office/officeart/2005/8/layout/process3"/>
    <dgm:cxn modelId="{B8B14FF4-6D6C-4CB3-8AB3-ADC31E300E46}" srcId="{355DE24F-6B74-4C1E-A2A7-E3C7A588D86A}" destId="{3E660B39-8871-4A3A-AC4B-72F38B0F53A1}" srcOrd="0" destOrd="0" parTransId="{D1A440D8-951C-4FFF-97FA-793F22E694DE}" sibTransId="{A278F0F2-C20C-4A0B-B205-100C768C8076}"/>
    <dgm:cxn modelId="{D93290F7-2C18-40E3-BAF9-CBDE3587EF9F}" type="presOf" srcId="{445256F7-6331-4A15-A5D8-0EBDC1EDBD64}" destId="{3EA26292-5CFB-4E90-ABDE-1F779501EECE}" srcOrd="0" destOrd="4" presId="urn:microsoft.com/office/officeart/2005/8/layout/process3"/>
    <dgm:cxn modelId="{74F4594C-0BB0-4795-9646-509737A9669D}" type="presParOf" srcId="{53C50BC2-A7D3-4D5D-8B5F-EFF657611252}" destId="{E6FF1179-CD56-47EE-A27B-3D13F52C7081}" srcOrd="0" destOrd="0" presId="urn:microsoft.com/office/officeart/2005/8/layout/process3"/>
    <dgm:cxn modelId="{FC76C52E-FE55-4518-81F3-61A3705B5B92}" type="presParOf" srcId="{E6FF1179-CD56-47EE-A27B-3D13F52C7081}" destId="{46DA236C-6726-4F1E-9616-01C21B1CFC12}" srcOrd="0" destOrd="0" presId="urn:microsoft.com/office/officeart/2005/8/layout/process3"/>
    <dgm:cxn modelId="{2AA09B2D-0349-41E8-A70F-C661B1CCA1EF}" type="presParOf" srcId="{E6FF1179-CD56-47EE-A27B-3D13F52C7081}" destId="{EEBF8457-1C70-4FEE-A34A-C2969BECDD42}" srcOrd="1" destOrd="0" presId="urn:microsoft.com/office/officeart/2005/8/layout/process3"/>
    <dgm:cxn modelId="{7D2F4020-A7FC-40FB-8A5E-06FD40CDD2A6}" type="presParOf" srcId="{E6FF1179-CD56-47EE-A27B-3D13F52C7081}" destId="{D22481A4-2951-416E-BA86-2F70D161076D}" srcOrd="2" destOrd="0" presId="urn:microsoft.com/office/officeart/2005/8/layout/process3"/>
    <dgm:cxn modelId="{83C666A0-4E20-4932-B34C-8F4FEFFB1645}" type="presParOf" srcId="{53C50BC2-A7D3-4D5D-8B5F-EFF657611252}" destId="{157C9C13-E1D2-4E02-ACC2-EAE9596E9085}" srcOrd="1" destOrd="0" presId="urn:microsoft.com/office/officeart/2005/8/layout/process3"/>
    <dgm:cxn modelId="{6695E6B3-6AA1-4C72-A472-B30F5DB123FC}" type="presParOf" srcId="{157C9C13-E1D2-4E02-ACC2-EAE9596E9085}" destId="{7275A54F-5B01-4BCD-8654-F795864B2FD6}" srcOrd="0" destOrd="0" presId="urn:microsoft.com/office/officeart/2005/8/layout/process3"/>
    <dgm:cxn modelId="{B223506C-60CE-406A-95A3-1342DA5283E2}" type="presParOf" srcId="{53C50BC2-A7D3-4D5D-8B5F-EFF657611252}" destId="{02FBFD26-1140-4C63-982D-82996CD7DFDD}" srcOrd="2" destOrd="0" presId="urn:microsoft.com/office/officeart/2005/8/layout/process3"/>
    <dgm:cxn modelId="{E8903E25-5083-4196-8C6E-51D575EB3BA4}" type="presParOf" srcId="{02FBFD26-1140-4C63-982D-82996CD7DFDD}" destId="{5D15E8C5-BB30-4D08-AE0C-88EE21C79FC0}" srcOrd="0" destOrd="0" presId="urn:microsoft.com/office/officeart/2005/8/layout/process3"/>
    <dgm:cxn modelId="{879B33D9-DD58-44A9-9377-1FABE697AA46}" type="presParOf" srcId="{02FBFD26-1140-4C63-982D-82996CD7DFDD}" destId="{BF12E0DD-FCA5-47D1-8FB7-D18C04D032F1}" srcOrd="1" destOrd="0" presId="urn:microsoft.com/office/officeart/2005/8/layout/process3"/>
    <dgm:cxn modelId="{302C40FE-7AD0-45C4-BE96-08CA98C6C978}" type="presParOf" srcId="{02FBFD26-1140-4C63-982D-82996CD7DFDD}" destId="{E33D8706-685F-4DFD-806B-F776C645B7C1}" srcOrd="2" destOrd="0" presId="urn:microsoft.com/office/officeart/2005/8/layout/process3"/>
    <dgm:cxn modelId="{C2DE2F7F-85BB-44C6-AA81-BE59F1A5ED90}" type="presParOf" srcId="{53C50BC2-A7D3-4D5D-8B5F-EFF657611252}" destId="{FCA6316B-6945-4893-80F0-2C7753CA11E1}" srcOrd="3" destOrd="0" presId="urn:microsoft.com/office/officeart/2005/8/layout/process3"/>
    <dgm:cxn modelId="{6F489D57-1B75-48BE-9256-3546857444F0}" type="presParOf" srcId="{FCA6316B-6945-4893-80F0-2C7753CA11E1}" destId="{F2EF8D84-6371-461B-B4E1-58D0FAEC315C}" srcOrd="0" destOrd="0" presId="urn:microsoft.com/office/officeart/2005/8/layout/process3"/>
    <dgm:cxn modelId="{A3B231BB-23BE-4B44-AE55-11639D31973D}" type="presParOf" srcId="{53C50BC2-A7D3-4D5D-8B5F-EFF657611252}" destId="{7CEFAB79-6315-4026-A246-49E7AA778535}" srcOrd="4" destOrd="0" presId="urn:microsoft.com/office/officeart/2005/8/layout/process3"/>
    <dgm:cxn modelId="{7CC899A9-1DDD-4D12-850B-B331E3220669}" type="presParOf" srcId="{7CEFAB79-6315-4026-A246-49E7AA778535}" destId="{F053F038-D626-49AD-8B0D-9EB1AFD2F565}" srcOrd="0" destOrd="0" presId="urn:microsoft.com/office/officeart/2005/8/layout/process3"/>
    <dgm:cxn modelId="{77BD6620-5036-4272-925B-D5FDA4B0AC40}" type="presParOf" srcId="{7CEFAB79-6315-4026-A246-49E7AA778535}" destId="{F7129BFE-5B48-4B41-9DC9-D3F996F5C059}" srcOrd="1" destOrd="0" presId="urn:microsoft.com/office/officeart/2005/8/layout/process3"/>
    <dgm:cxn modelId="{523E7308-8871-4050-8D25-F217A5639452}" type="presParOf" srcId="{7CEFAB79-6315-4026-A246-49E7AA778535}" destId="{3EA26292-5CFB-4E90-ABDE-1F779501EECE}" srcOrd="2" destOrd="0" presId="urn:microsoft.com/office/officeart/2005/8/layout/process3"/>
    <dgm:cxn modelId="{FE31E1BA-E2C6-48AB-8768-BA7379623AD5}" type="presParOf" srcId="{53C50BC2-A7D3-4D5D-8B5F-EFF657611252}" destId="{93D47E6E-3E7C-4B51-B4E1-9A91F8E7536B}" srcOrd="5" destOrd="0" presId="urn:microsoft.com/office/officeart/2005/8/layout/process3"/>
    <dgm:cxn modelId="{7C3A0B29-CB9F-4755-A872-0322C867A76D}" type="presParOf" srcId="{93D47E6E-3E7C-4B51-B4E1-9A91F8E7536B}" destId="{6031414D-15CC-4CE9-89A4-4E8E62F60646}" srcOrd="0" destOrd="0" presId="urn:microsoft.com/office/officeart/2005/8/layout/process3"/>
    <dgm:cxn modelId="{377BEB9E-6D22-40D1-9BC9-EA676C7C31B8}" type="presParOf" srcId="{53C50BC2-A7D3-4D5D-8B5F-EFF657611252}" destId="{A6C72D36-7FD6-417F-9436-D1039B8D852A}" srcOrd="6" destOrd="0" presId="urn:microsoft.com/office/officeart/2005/8/layout/process3"/>
    <dgm:cxn modelId="{DEC6D18E-B471-412D-87E3-89A9C61135FC}" type="presParOf" srcId="{A6C72D36-7FD6-417F-9436-D1039B8D852A}" destId="{DFD5F75C-A0CC-422D-B995-219806A6C140}" srcOrd="0" destOrd="0" presId="urn:microsoft.com/office/officeart/2005/8/layout/process3"/>
    <dgm:cxn modelId="{BB46C208-D557-4534-B22F-39B839025D7F}" type="presParOf" srcId="{A6C72D36-7FD6-417F-9436-D1039B8D852A}" destId="{940E59DA-5CD0-48B1-A4DB-0EBBD7FFEF42}" srcOrd="1" destOrd="0" presId="urn:microsoft.com/office/officeart/2005/8/layout/process3"/>
    <dgm:cxn modelId="{FFF8EC42-20FB-4248-8B3A-0B8ADC8BBC69}" type="presParOf" srcId="{A6C72D36-7FD6-417F-9436-D1039B8D852A}" destId="{7D46FC17-5524-4B63-BD6D-C6EC501D3C1D}" srcOrd="2" destOrd="0" presId="urn:microsoft.com/office/officeart/2005/8/layout/process3"/>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8E2C2F8-EC12-4AFD-A7C3-37AF58438001}" type="doc">
      <dgm:prSet loTypeId="urn:microsoft.com/office/officeart/2005/8/layout/process3" loCatId="process" qsTypeId="urn:microsoft.com/office/officeart/2005/8/quickstyle/simple1" qsCatId="simple" csTypeId="urn:microsoft.com/office/officeart/2005/8/colors/accent1_2" csCatId="accent1" phldr="1"/>
      <dgm:spPr/>
      <dgm:t>
        <a:bodyPr/>
        <a:lstStyle/>
        <a:p>
          <a:endParaRPr lang="fr-FR"/>
        </a:p>
      </dgm:t>
    </dgm:pt>
    <dgm:pt modelId="{07F77F26-B1E5-498D-905E-04EAE4DAC25F}">
      <dgm:prSet phldrT="[Texte]" custT="1"/>
      <dgm:spPr/>
      <dgm:t>
        <a:bodyPr lIns="36000" tIns="36000" rIns="36000" bIns="36000"/>
        <a:lstStyle/>
        <a:p>
          <a:r>
            <a:rPr lang="fr-FR" sz="1100" dirty="0">
              <a:latin typeface="+mn-lt"/>
            </a:rPr>
            <a:t>MODELISATION :</a:t>
          </a:r>
        </a:p>
        <a:p>
          <a:r>
            <a:rPr lang="fr-FR" sz="1100" dirty="0">
              <a:latin typeface="+mn-lt"/>
            </a:rPr>
            <a:t>ENTRAINEMENT</a:t>
          </a:r>
          <a:br>
            <a:rPr lang="fr-FR" sz="1100" dirty="0">
              <a:latin typeface="+mn-lt"/>
            </a:rPr>
          </a:br>
          <a:r>
            <a:rPr lang="fr-FR" sz="1100" dirty="0">
              <a:latin typeface="+mn-lt"/>
            </a:rPr>
            <a:t>sur </a:t>
          </a:r>
          <a:r>
            <a:rPr lang="fr-FR" sz="1100" dirty="0" err="1">
              <a:latin typeface="+mn-lt"/>
            </a:rPr>
            <a:t>X_train</a:t>
          </a:r>
          <a:r>
            <a:rPr lang="fr-FR" sz="1100" dirty="0">
              <a:latin typeface="+mn-lt"/>
            </a:rPr>
            <a:t> _</a:t>
          </a:r>
          <a:r>
            <a:rPr lang="fr-FR" sz="1100" dirty="0" err="1">
              <a:latin typeface="+mn-lt"/>
            </a:rPr>
            <a:t>tr,y_train</a:t>
          </a:r>
          <a:endParaRPr lang="fr-FR" sz="1100" dirty="0">
            <a:latin typeface="+mn-lt"/>
          </a:endParaRPr>
        </a:p>
      </dgm:t>
    </dgm:pt>
    <dgm:pt modelId="{075D6604-E4E6-4420-8035-40F62E5C07C6}" type="parTrans" cxnId="{A247BC57-BDEC-4202-B09A-D964FD5641B4}">
      <dgm:prSet/>
      <dgm:spPr/>
      <dgm:t>
        <a:bodyPr/>
        <a:lstStyle/>
        <a:p>
          <a:endParaRPr lang="fr-FR"/>
        </a:p>
      </dgm:t>
    </dgm:pt>
    <dgm:pt modelId="{E76A0A31-B3EB-40FA-8C13-B891AD628C70}" type="sibTrans" cxnId="{A247BC57-BDEC-4202-B09A-D964FD5641B4}">
      <dgm:prSet/>
      <dgm:spPr/>
      <dgm:t>
        <a:bodyPr/>
        <a:lstStyle/>
        <a:p>
          <a:endParaRPr lang="fr-FR"/>
        </a:p>
      </dgm:t>
    </dgm:pt>
    <dgm:pt modelId="{F32584C5-53D7-49ED-BB93-A74BA0529BAC}">
      <dgm:prSet phldrT="[Texte]" custT="1"/>
      <dgm:spPr/>
      <dgm:t>
        <a:bodyPr/>
        <a:lstStyle/>
        <a:p>
          <a:r>
            <a:rPr lang="fr-FR" sz="1100" dirty="0">
              <a:latin typeface="+mn-lt"/>
            </a:rPr>
            <a:t>PREDICTIONS/PROBA:</a:t>
          </a:r>
        </a:p>
        <a:p>
          <a:r>
            <a:rPr lang="fr-FR" sz="1100" dirty="0">
              <a:latin typeface="+mn-lt"/>
            </a:rPr>
            <a:t>Sur </a:t>
          </a:r>
          <a:r>
            <a:rPr lang="fr-FR" sz="1100" dirty="0" err="1">
              <a:latin typeface="+mn-lt"/>
            </a:rPr>
            <a:t>X_test</a:t>
          </a:r>
          <a:endParaRPr lang="fr-FR" sz="1100" dirty="0">
            <a:latin typeface="+mn-lt"/>
          </a:endParaRPr>
        </a:p>
      </dgm:t>
    </dgm:pt>
    <dgm:pt modelId="{B5ED7180-D178-433B-BD45-9C504F1F24F8}" type="parTrans" cxnId="{8283D700-3DE1-44F8-8C16-E9ECD8BFB61D}">
      <dgm:prSet/>
      <dgm:spPr/>
      <dgm:t>
        <a:bodyPr/>
        <a:lstStyle/>
        <a:p>
          <a:endParaRPr lang="fr-FR"/>
        </a:p>
      </dgm:t>
    </dgm:pt>
    <dgm:pt modelId="{5A694351-8FF0-4AA6-86CB-E80F121DEA20}" type="sibTrans" cxnId="{8283D700-3DE1-44F8-8C16-E9ECD8BFB61D}">
      <dgm:prSet/>
      <dgm:spPr/>
      <dgm:t>
        <a:bodyPr/>
        <a:lstStyle/>
        <a:p>
          <a:endParaRPr lang="fr-FR"/>
        </a:p>
      </dgm:t>
    </dgm:pt>
    <dgm:pt modelId="{223DD3FE-1190-42D0-984D-08FBD120A104}">
      <dgm:prSet phldrT="[Texte]" custT="1"/>
      <dgm:spPr>
        <a:solidFill>
          <a:prstClr val="white">
            <a:alpha val="90000"/>
            <a:hueOff val="0"/>
            <a:satOff val="0"/>
            <a:lumOff val="0"/>
            <a:alphaOff val="0"/>
          </a:prstClr>
        </a:solidFill>
        <a:ln w="15875" cap="flat" cmpd="sng" algn="ctr">
          <a:solidFill>
            <a:schemeClr val="bg2">
              <a:lumMod val="50000"/>
            </a:schemeClr>
          </a:solidFill>
          <a:prstDash val="solid"/>
        </a:ln>
        <a:effectLst/>
      </dgm:spPr>
      <dgm:t>
        <a:bodyPr spcFirstLastPara="0" vert="horz" wrap="square" lIns="36000" tIns="36000" rIns="36000" bIns="36000" numCol="1" spcCol="1270" anchor="t" anchorCtr="0"/>
        <a:lstStyle/>
        <a:p>
          <a:pPr marL="114300" lvl="1" indent="-114300" algn="l" defTabSz="577850">
            <a:lnSpc>
              <a:spcPct val="90000"/>
            </a:lnSpc>
            <a:spcBef>
              <a:spcPct val="0"/>
            </a:spcBef>
            <a:spcAft>
              <a:spcPct val="15000"/>
            </a:spcAft>
            <a:buFont typeface="Courier New" panose="02070309020205020404" pitchFamily="49" charset="0"/>
            <a:buChar char="o"/>
          </a:pPr>
          <a:r>
            <a:rPr lang="fr-FR" sz="1100" b="1" kern="1200">
              <a:solidFill>
                <a:prstClr val="black">
                  <a:hueOff val="0"/>
                  <a:satOff val="0"/>
                  <a:lumOff val="0"/>
                  <a:alphaOff val="0"/>
                </a:prstClr>
              </a:solidFill>
              <a:latin typeface="Gill Sans MT" panose="020B0502020104020203"/>
              <a:ea typeface="+mn-ea"/>
              <a:cs typeface="+mn-cs"/>
            </a:rPr>
            <a:t>SPLIT 2 jeux données :</a:t>
          </a:r>
          <a:endParaRPr lang="fr-FR" sz="1000" kern="1200" dirty="0">
            <a:solidFill>
              <a:prstClr val="black">
                <a:hueOff val="0"/>
                <a:satOff val="0"/>
                <a:lumOff val="0"/>
                <a:alphaOff val="0"/>
              </a:prstClr>
            </a:solidFill>
            <a:latin typeface="Gill Sans MT" panose="020B0502020104020203"/>
            <a:ea typeface="+mn-ea"/>
            <a:cs typeface="+mn-cs"/>
          </a:endParaRPr>
        </a:p>
      </dgm:t>
    </dgm:pt>
    <dgm:pt modelId="{393572BB-1640-4D34-8A2C-33E48486CFA0}" type="parTrans" cxnId="{1DA4286F-CB24-477E-9DDB-CB64597DF311}">
      <dgm:prSet/>
      <dgm:spPr/>
      <dgm:t>
        <a:bodyPr/>
        <a:lstStyle/>
        <a:p>
          <a:endParaRPr lang="fr-FR"/>
        </a:p>
      </dgm:t>
    </dgm:pt>
    <dgm:pt modelId="{A36321E9-8717-4104-B3D3-703FA5F4FD9B}" type="sibTrans" cxnId="{1DA4286F-CB24-477E-9DDB-CB64597DF311}">
      <dgm:prSet/>
      <dgm:spPr/>
      <dgm:t>
        <a:bodyPr/>
        <a:lstStyle/>
        <a:p>
          <a:endParaRPr lang="fr-FR"/>
        </a:p>
      </dgm:t>
    </dgm:pt>
    <dgm:pt modelId="{2977A587-30E1-4B82-98AB-264FF620FDA5}">
      <dgm:prSet phldrT="[Texte]" custT="1"/>
      <dgm:spPr>
        <a:ln>
          <a:solidFill>
            <a:schemeClr val="bg2">
              <a:lumMod val="50000"/>
            </a:schemeClr>
          </a:solidFill>
        </a:ln>
      </dgm:spPr>
      <dgm:t>
        <a:bodyPr lIns="36000" tIns="36000" rIns="36000" bIns="36000"/>
        <a:lstStyle/>
        <a:p>
          <a:pPr>
            <a:buFont typeface="Courier New" panose="02070309020205020404" pitchFamily="49" charset="0"/>
            <a:buChar char="o"/>
          </a:pPr>
          <a:r>
            <a:rPr lang="fr-FR" sz="1100" b="1" dirty="0">
              <a:highlight>
                <a:srgbClr val="FFFF00"/>
              </a:highlight>
              <a:latin typeface="+mn-lt"/>
            </a:rPr>
            <a:t>Paramétrisation</a:t>
          </a:r>
        </a:p>
      </dgm:t>
    </dgm:pt>
    <dgm:pt modelId="{99FD10A9-6E5C-46ED-849E-6CC8831AFB63}" type="parTrans" cxnId="{0986D139-353E-4C83-BAA5-CA525D3594B0}">
      <dgm:prSet/>
      <dgm:spPr/>
      <dgm:t>
        <a:bodyPr/>
        <a:lstStyle/>
        <a:p>
          <a:endParaRPr lang="fr-FR"/>
        </a:p>
      </dgm:t>
    </dgm:pt>
    <dgm:pt modelId="{083E7CD2-C321-43E3-87BC-A765D6DD27F3}" type="sibTrans" cxnId="{0986D139-353E-4C83-BAA5-CA525D3594B0}">
      <dgm:prSet/>
      <dgm:spPr/>
      <dgm:t>
        <a:bodyPr/>
        <a:lstStyle/>
        <a:p>
          <a:endParaRPr lang="fr-FR"/>
        </a:p>
      </dgm:t>
    </dgm:pt>
    <dgm:pt modelId="{0E25FF11-9909-48C0-9A3E-084E7B04FF7A}">
      <dgm:prSet phldrT="[Texte]" custT="1"/>
      <dgm:spPr>
        <a:ln>
          <a:solidFill>
            <a:schemeClr val="bg2">
              <a:lumMod val="50000"/>
            </a:schemeClr>
          </a:solidFill>
        </a:ln>
      </dgm:spPr>
      <dgm:t>
        <a:bodyPr lIns="36000" tIns="36000" rIns="36000" bIns="36000"/>
        <a:lstStyle/>
        <a:p>
          <a:pPr>
            <a:buFont typeface="Arial" panose="020B0604020202020204" pitchFamily="34" charset="0"/>
            <a:buChar char="•"/>
          </a:pPr>
          <a:r>
            <a:rPr lang="fr-FR" sz="1100" dirty="0">
              <a:latin typeface="+mn-lt"/>
            </a:rPr>
            <a:t>…</a:t>
          </a:r>
        </a:p>
      </dgm:t>
    </dgm:pt>
    <dgm:pt modelId="{A2A102C5-230E-4210-8D6C-3F26B73B8D59}" type="parTrans" cxnId="{9510B003-553E-456A-B577-CB8927B2E230}">
      <dgm:prSet/>
      <dgm:spPr/>
      <dgm:t>
        <a:bodyPr/>
        <a:lstStyle/>
        <a:p>
          <a:endParaRPr lang="fr-FR"/>
        </a:p>
      </dgm:t>
    </dgm:pt>
    <dgm:pt modelId="{A3899391-58EA-4E23-837A-35DC2197C0E7}" type="sibTrans" cxnId="{9510B003-553E-456A-B577-CB8927B2E230}">
      <dgm:prSet/>
      <dgm:spPr/>
      <dgm:t>
        <a:bodyPr/>
        <a:lstStyle/>
        <a:p>
          <a:endParaRPr lang="fr-FR"/>
        </a:p>
      </dgm:t>
    </dgm:pt>
    <dgm:pt modelId="{507C2C6D-3470-4A0F-A1F2-CC1075756A3F}">
      <dgm:prSet phldrT="[Texte]" custT="1"/>
      <dgm:spPr>
        <a:ln>
          <a:solidFill>
            <a:schemeClr val="bg2">
              <a:lumMod val="50000"/>
            </a:schemeClr>
          </a:solidFill>
        </a:ln>
      </dgm:spPr>
      <dgm:t>
        <a:bodyPr lIns="36000" tIns="36000" rIns="36000" bIns="36000"/>
        <a:lstStyle/>
        <a:p>
          <a:pPr>
            <a:buFont typeface="Courier New" panose="02070309020205020404" pitchFamily="49" charset="0"/>
            <a:buChar char="o"/>
          </a:pPr>
          <a:r>
            <a:rPr lang="fr-FR" sz="1100" dirty="0">
              <a:latin typeface="+mn-lt"/>
            </a:rPr>
            <a:t> </a:t>
          </a:r>
          <a:r>
            <a:rPr lang="fr-FR" sz="1100" b="1" dirty="0">
              <a:latin typeface="+mn-lt"/>
            </a:rPr>
            <a:t>TRANSF° DONNEES </a:t>
          </a:r>
          <a:r>
            <a:rPr lang="fr-FR" sz="1100" b="1" dirty="0" err="1">
              <a:latin typeface="+mn-lt"/>
            </a:rPr>
            <a:t>X_test</a:t>
          </a:r>
          <a:r>
            <a:rPr lang="fr-FR" sz="1100" b="1" dirty="0">
              <a:latin typeface="+mn-lt"/>
            </a:rPr>
            <a:t> :</a:t>
          </a:r>
          <a:endParaRPr lang="fr-FR" sz="1100" dirty="0">
            <a:latin typeface="+mn-lt"/>
          </a:endParaRPr>
        </a:p>
      </dgm:t>
    </dgm:pt>
    <dgm:pt modelId="{6DE54DF9-1395-4AB7-8F67-D76BC4145532}" type="parTrans" cxnId="{4E429FA4-A008-43E6-92E9-FE5167F4E385}">
      <dgm:prSet/>
      <dgm:spPr/>
      <dgm:t>
        <a:bodyPr/>
        <a:lstStyle/>
        <a:p>
          <a:endParaRPr lang="fr-FR"/>
        </a:p>
      </dgm:t>
    </dgm:pt>
    <dgm:pt modelId="{554F1425-AFCC-41E8-BB03-2DCF9B5838A8}" type="sibTrans" cxnId="{4E429FA4-A008-43E6-92E9-FE5167F4E385}">
      <dgm:prSet/>
      <dgm:spPr/>
      <dgm:t>
        <a:bodyPr/>
        <a:lstStyle/>
        <a:p>
          <a:endParaRPr lang="fr-FR"/>
        </a:p>
      </dgm:t>
    </dgm:pt>
    <dgm:pt modelId="{B5A839A0-EFBC-4E77-AA02-F9F08B43F0E9}">
      <dgm:prSet phldrT="[Texte]" custT="1"/>
      <dgm:spPr>
        <a:ln>
          <a:solidFill>
            <a:schemeClr val="bg2">
              <a:lumMod val="50000"/>
            </a:schemeClr>
          </a:solidFill>
        </a:ln>
      </dgm:spPr>
      <dgm:t>
        <a:bodyPr lIns="36000" tIns="36000" rIns="36000" bIns="36000"/>
        <a:lstStyle/>
        <a:p>
          <a:pPr>
            <a:buFont typeface="Courier New" panose="02070309020205020404" pitchFamily="49" charset="0"/>
            <a:buChar char="o"/>
          </a:pPr>
          <a:endParaRPr lang="fr-FR" sz="1100" b="0" dirty="0">
            <a:latin typeface="+mn-lt"/>
          </a:endParaRPr>
        </a:p>
      </dgm:t>
    </dgm:pt>
    <dgm:pt modelId="{97D7CD83-CABC-4D96-93C0-B202A27069BE}" type="parTrans" cxnId="{7F6D110C-1CFA-4A36-9AFB-629199AD58C7}">
      <dgm:prSet/>
      <dgm:spPr/>
      <dgm:t>
        <a:bodyPr/>
        <a:lstStyle/>
        <a:p>
          <a:endParaRPr lang="fr-FR"/>
        </a:p>
      </dgm:t>
    </dgm:pt>
    <dgm:pt modelId="{4609B7E4-9F78-42E2-8A15-E4D644834482}" type="sibTrans" cxnId="{7F6D110C-1CFA-4A36-9AFB-629199AD58C7}">
      <dgm:prSet/>
      <dgm:spPr/>
      <dgm:t>
        <a:bodyPr/>
        <a:lstStyle/>
        <a:p>
          <a:endParaRPr lang="fr-FR"/>
        </a:p>
      </dgm:t>
    </dgm:pt>
    <dgm:pt modelId="{BA875E17-D7CA-4DE9-97F1-8A3B6ABFE93C}">
      <dgm:prSet phldrT="[Texte]" custT="1"/>
      <dgm:spPr/>
      <dgm:t>
        <a:bodyPr/>
        <a:lstStyle/>
        <a:p>
          <a:pPr>
            <a:buFont typeface="Courier New" panose="02070309020205020404" pitchFamily="49" charset="0"/>
            <a:buChar char="o"/>
          </a:pPr>
          <a:r>
            <a:rPr lang="fr-FR" sz="1100" b="1" dirty="0">
              <a:latin typeface="+mn-lt"/>
            </a:rPr>
            <a:t>EVALUATION PERF:</a:t>
          </a:r>
          <a:br>
            <a:rPr lang="fr-FR" sz="1100" b="1" dirty="0">
              <a:latin typeface="+mn-lt"/>
            </a:rPr>
          </a:br>
          <a:r>
            <a:rPr lang="fr-FR" sz="1100" b="0" dirty="0" err="1">
              <a:latin typeface="+mn-lt"/>
            </a:rPr>
            <a:t>X_test_tr_pred</a:t>
          </a:r>
          <a:br>
            <a:rPr lang="fr-FR" sz="1100" b="0" dirty="0">
              <a:latin typeface="+mn-lt"/>
            </a:rPr>
          </a:br>
          <a:r>
            <a:rPr lang="fr-FR" sz="1100" b="0" dirty="0" err="1">
              <a:latin typeface="+mn-lt"/>
            </a:rPr>
            <a:t>X_test_tr_proba</a:t>
          </a:r>
          <a:br>
            <a:rPr lang="fr-FR" sz="1100" b="0" dirty="0">
              <a:latin typeface="+mn-lt"/>
            </a:rPr>
          </a:br>
          <a:r>
            <a:rPr lang="fr-FR" sz="1100" b="0" dirty="0" err="1">
              <a:latin typeface="+mn-lt"/>
            </a:rPr>
            <a:t>y_test</a:t>
          </a:r>
          <a:endParaRPr lang="fr-FR" sz="1100" b="1" dirty="0">
            <a:latin typeface="+mn-lt"/>
          </a:endParaRPr>
        </a:p>
      </dgm:t>
    </dgm:pt>
    <dgm:pt modelId="{09DA92E6-27EF-4E0A-A135-9105F444C854}" type="parTrans" cxnId="{3F7E5AA5-A415-4014-B4E7-DA013E971EA6}">
      <dgm:prSet/>
      <dgm:spPr/>
      <dgm:t>
        <a:bodyPr/>
        <a:lstStyle/>
        <a:p>
          <a:endParaRPr lang="fr-FR"/>
        </a:p>
      </dgm:t>
    </dgm:pt>
    <dgm:pt modelId="{6D334D07-CAF7-4A6D-B93C-D69346172B1C}" type="sibTrans" cxnId="{3F7E5AA5-A415-4014-B4E7-DA013E971EA6}">
      <dgm:prSet/>
      <dgm:spPr/>
      <dgm:t>
        <a:bodyPr/>
        <a:lstStyle/>
        <a:p>
          <a:endParaRPr lang="fr-FR"/>
        </a:p>
      </dgm:t>
    </dgm:pt>
    <dgm:pt modelId="{CA9E8892-94B6-45FA-A12E-155492668D85}">
      <dgm:prSet custT="1"/>
      <dgm:spPr>
        <a:ln>
          <a:solidFill>
            <a:schemeClr val="bg2">
              <a:lumMod val="50000"/>
            </a:schemeClr>
          </a:solidFill>
        </a:ln>
      </dgm:spPr>
      <dgm:t>
        <a:bodyPr lIns="36000" tIns="36000" rIns="36000" bIns="36000"/>
        <a:lstStyle/>
        <a:p>
          <a:r>
            <a:rPr lang="fr-FR" sz="1100" b="1" dirty="0"/>
            <a:t> Matrice de confusion</a:t>
          </a:r>
        </a:p>
      </dgm:t>
    </dgm:pt>
    <dgm:pt modelId="{523C3167-2CEE-4687-BE4B-2B0F9ABF51F3}" type="parTrans" cxnId="{DA0D23E9-7684-4D5F-AAEF-32AEB8B1601F}">
      <dgm:prSet/>
      <dgm:spPr/>
      <dgm:t>
        <a:bodyPr/>
        <a:lstStyle/>
        <a:p>
          <a:endParaRPr lang="fr-FR"/>
        </a:p>
      </dgm:t>
    </dgm:pt>
    <dgm:pt modelId="{624B4F61-7A79-4D60-9E6F-BD2892A1AF70}" type="sibTrans" cxnId="{DA0D23E9-7684-4D5F-AAEF-32AEB8B1601F}">
      <dgm:prSet/>
      <dgm:spPr/>
      <dgm:t>
        <a:bodyPr/>
        <a:lstStyle/>
        <a:p>
          <a:endParaRPr lang="fr-FR"/>
        </a:p>
      </dgm:t>
    </dgm:pt>
    <dgm:pt modelId="{355DE24F-6B74-4C1E-A2A7-E3C7A588D86A}">
      <dgm:prSet custT="1"/>
      <dgm:spPr/>
      <dgm:t>
        <a:bodyPr lIns="72000" tIns="72000" rIns="72000" bIns="36000"/>
        <a:lstStyle/>
        <a:p>
          <a:r>
            <a:rPr lang="fr-FR" sz="1200" dirty="0">
              <a:latin typeface="+mn-lt"/>
            </a:rPr>
            <a:t>PREPARATION DONNEES</a:t>
          </a:r>
          <a:endParaRPr lang="fr-FR" sz="1200" dirty="0"/>
        </a:p>
      </dgm:t>
    </dgm:pt>
    <dgm:pt modelId="{2DED0B94-3A2B-4936-8954-1E7066F45AD8}" type="parTrans" cxnId="{E323BBCE-2137-4444-8E27-FD13F169E912}">
      <dgm:prSet/>
      <dgm:spPr/>
      <dgm:t>
        <a:bodyPr/>
        <a:lstStyle/>
        <a:p>
          <a:endParaRPr lang="fr-FR"/>
        </a:p>
      </dgm:t>
    </dgm:pt>
    <dgm:pt modelId="{D2B30B88-8A9B-4488-867D-712420FEE09F}" type="sibTrans" cxnId="{E323BBCE-2137-4444-8E27-FD13F169E912}">
      <dgm:prSet/>
      <dgm:spPr/>
      <dgm:t>
        <a:bodyPr/>
        <a:lstStyle/>
        <a:p>
          <a:endParaRPr lang="fr-FR"/>
        </a:p>
      </dgm:t>
    </dgm:pt>
    <dgm:pt modelId="{AC791B21-438A-4F58-9420-C1ADCEDE7500}">
      <dgm:prSet phldrT="[Texte]" custT="1"/>
      <dgm:spPr>
        <a:solidFill>
          <a:prstClr val="white">
            <a:alpha val="90000"/>
            <a:hueOff val="0"/>
            <a:satOff val="0"/>
            <a:lumOff val="0"/>
            <a:alphaOff val="0"/>
          </a:prstClr>
        </a:solidFill>
        <a:ln w="15875" cap="flat" cmpd="sng" algn="ctr">
          <a:solidFill>
            <a:schemeClr val="bg2">
              <a:lumMod val="50000"/>
            </a:schemeClr>
          </a:solidFill>
          <a:prstDash val="solid"/>
        </a:ln>
        <a:effectLst/>
      </dgm:spPr>
      <dgm:t>
        <a:bodyPr spcFirstLastPara="0" vert="horz" wrap="square" lIns="36000" tIns="36000" rIns="36000" bIns="36000" numCol="1" spcCol="1270" anchor="t" anchorCtr="0"/>
        <a:lstStyle/>
        <a:p>
          <a:pPr marL="114300" lvl="1" indent="-114300" algn="l" defTabSz="577850">
            <a:lnSpc>
              <a:spcPct val="90000"/>
            </a:lnSpc>
            <a:spcBef>
              <a:spcPct val="0"/>
            </a:spcBef>
            <a:spcAft>
              <a:spcPct val="15000"/>
            </a:spcAft>
            <a:buFont typeface="Arial" panose="020B0604020202020204" pitchFamily="34" charset="0"/>
            <a:buChar char="•"/>
          </a:pPr>
          <a:r>
            <a:rPr lang="fr-FR" sz="1100" b="0" kern="1200" dirty="0" err="1">
              <a:solidFill>
                <a:prstClr val="black">
                  <a:hueOff val="0"/>
                  <a:satOff val="0"/>
                  <a:lumOff val="0"/>
                  <a:alphaOff val="0"/>
                </a:prstClr>
              </a:solidFill>
              <a:highlight>
                <a:srgbClr val="FFFF00"/>
              </a:highlight>
              <a:latin typeface="Gill Sans MT" panose="020B0502020104020203"/>
              <a:ea typeface="+mn-ea"/>
              <a:cs typeface="+mn-cs"/>
            </a:rPr>
            <a:t>Scaler</a:t>
          </a:r>
          <a:r>
            <a:rPr lang="fr-FR" sz="1100" kern="1200" dirty="0">
              <a:solidFill>
                <a:prstClr val="black">
                  <a:hueOff val="0"/>
                  <a:satOff val="0"/>
                  <a:lumOff val="0"/>
                  <a:alphaOff val="0"/>
                </a:prstClr>
              </a:solidFill>
              <a:highlight>
                <a:srgbClr val="FFFF00"/>
              </a:highlight>
              <a:latin typeface="Gill Sans MT" panose="020B0502020104020203"/>
              <a:ea typeface="+mn-ea"/>
              <a:cs typeface="+mn-cs"/>
            </a:rPr>
            <a:t> (ou non)</a:t>
          </a:r>
        </a:p>
      </dgm:t>
    </dgm:pt>
    <dgm:pt modelId="{93E4B898-A9C2-4BC6-9A2B-5BBE86F732ED}" type="sibTrans" cxnId="{1352ED26-C15A-4C43-A653-0D33BE687A9F}">
      <dgm:prSet/>
      <dgm:spPr/>
      <dgm:t>
        <a:bodyPr/>
        <a:lstStyle/>
        <a:p>
          <a:endParaRPr lang="fr-FR"/>
        </a:p>
      </dgm:t>
    </dgm:pt>
    <dgm:pt modelId="{458F2438-65CD-4F31-86B4-C1411AF7B78A}" type="parTrans" cxnId="{1352ED26-C15A-4C43-A653-0D33BE687A9F}">
      <dgm:prSet/>
      <dgm:spPr/>
      <dgm:t>
        <a:bodyPr/>
        <a:lstStyle/>
        <a:p>
          <a:endParaRPr lang="fr-FR"/>
        </a:p>
      </dgm:t>
    </dgm:pt>
    <dgm:pt modelId="{41C04F9A-ECF8-4E41-B53D-5B6F2C5D4C2D}">
      <dgm:prSet phldrT="[Texte]" custT="1"/>
      <dgm:spPr>
        <a:solidFill>
          <a:prstClr val="white">
            <a:alpha val="90000"/>
            <a:hueOff val="0"/>
            <a:satOff val="0"/>
            <a:lumOff val="0"/>
            <a:alphaOff val="0"/>
          </a:prstClr>
        </a:solidFill>
        <a:ln w="15875" cap="flat" cmpd="sng" algn="ctr">
          <a:solidFill>
            <a:schemeClr val="bg2">
              <a:lumMod val="50000"/>
            </a:schemeClr>
          </a:solidFill>
          <a:prstDash val="solid"/>
        </a:ln>
        <a:effectLst/>
      </dgm:spPr>
      <dgm:t>
        <a:bodyPr spcFirstLastPara="0" vert="horz" wrap="square" lIns="36000" tIns="36000" rIns="36000" bIns="36000" numCol="1" spcCol="1270" anchor="t" anchorCtr="0"/>
        <a:lstStyle/>
        <a:p>
          <a:pPr marL="114300" lvl="1" indent="-114300" algn="l" defTabSz="577850">
            <a:lnSpc>
              <a:spcPct val="90000"/>
            </a:lnSpc>
            <a:spcBef>
              <a:spcPct val="0"/>
            </a:spcBef>
            <a:spcAft>
              <a:spcPct val="15000"/>
            </a:spcAft>
            <a:buFont typeface="Courier New" panose="02070309020205020404" pitchFamily="49" charset="0"/>
            <a:buChar char="o"/>
          </a:pPr>
          <a:r>
            <a:rPr lang="fr-FR" sz="1100" b="1" kern="1200" dirty="0">
              <a:solidFill>
                <a:prstClr val="black">
                  <a:hueOff val="0"/>
                  <a:satOff val="0"/>
                  <a:lumOff val="0"/>
                  <a:alphaOff val="0"/>
                </a:prstClr>
              </a:solidFill>
              <a:latin typeface="Gill Sans MT" panose="020B0502020104020203"/>
              <a:ea typeface="+mn-ea"/>
              <a:cs typeface="+mn-cs"/>
            </a:rPr>
            <a:t>TRANSF° DONNEES:</a:t>
          </a:r>
          <a:br>
            <a:rPr lang="fr-FR" sz="1100" kern="1200" dirty="0">
              <a:solidFill>
                <a:prstClr val="black">
                  <a:hueOff val="0"/>
                  <a:satOff val="0"/>
                  <a:lumOff val="0"/>
                  <a:alphaOff val="0"/>
                </a:prstClr>
              </a:solidFill>
              <a:latin typeface="Gill Sans MT" panose="020B0502020104020203"/>
              <a:ea typeface="+mn-ea"/>
              <a:cs typeface="+mn-cs"/>
            </a:rPr>
          </a:br>
          <a:r>
            <a:rPr lang="fr-FR" sz="1100" kern="1200" dirty="0">
              <a:solidFill>
                <a:prstClr val="black">
                  <a:hueOff val="0"/>
                  <a:satOff val="0"/>
                  <a:lumOff val="0"/>
                  <a:alphaOff val="0"/>
                </a:prstClr>
              </a:solidFill>
              <a:latin typeface="Gill Sans MT" panose="020B0502020104020203"/>
              <a:ea typeface="+mn-ea"/>
              <a:cs typeface="+mn-cs"/>
            </a:rPr>
            <a:t>(</a:t>
          </a:r>
          <a:r>
            <a:rPr lang="fr-FR" sz="1100" kern="1200" dirty="0" err="1">
              <a:solidFill>
                <a:prstClr val="black">
                  <a:hueOff val="0"/>
                  <a:satOff val="0"/>
                  <a:lumOff val="0"/>
                  <a:alphaOff val="0"/>
                </a:prstClr>
              </a:solidFill>
              <a:latin typeface="Gill Sans MT" panose="020B0502020104020203"/>
              <a:ea typeface="+mn-ea"/>
              <a:cs typeface="+mn-cs"/>
            </a:rPr>
            <a:t>Entrainmt</a:t>
          </a:r>
          <a:r>
            <a:rPr lang="fr-FR" sz="1100" kern="1200" dirty="0">
              <a:solidFill>
                <a:prstClr val="black">
                  <a:hueOff val="0"/>
                  <a:satOff val="0"/>
                  <a:lumOff val="0"/>
                  <a:alphaOff val="0"/>
                </a:prstClr>
              </a:solidFill>
              <a:latin typeface="Gill Sans MT" panose="020B0502020104020203"/>
              <a:ea typeface="+mn-ea"/>
              <a:cs typeface="+mn-cs"/>
            </a:rPr>
            <a:t> sur </a:t>
          </a:r>
          <a:r>
            <a:rPr lang="fr-FR" sz="1100" kern="1200" dirty="0" err="1">
              <a:solidFill>
                <a:prstClr val="black">
                  <a:hueOff val="0"/>
                  <a:satOff val="0"/>
                  <a:lumOff val="0"/>
                  <a:alphaOff val="0"/>
                </a:prstClr>
              </a:solidFill>
              <a:latin typeface="Gill Sans MT" panose="020B0502020104020203"/>
              <a:ea typeface="+mn-ea"/>
              <a:cs typeface="+mn-cs"/>
            </a:rPr>
            <a:t>X_train</a:t>
          </a:r>
          <a:r>
            <a:rPr lang="fr-FR" sz="1100" kern="1200" dirty="0">
              <a:solidFill>
                <a:prstClr val="black">
                  <a:hueOff val="0"/>
                  <a:satOff val="0"/>
                  <a:lumOff val="0"/>
                  <a:alphaOff val="0"/>
                </a:prstClr>
              </a:solidFill>
              <a:latin typeface="Gill Sans MT" panose="020B0502020104020203"/>
              <a:ea typeface="+mn-ea"/>
              <a:cs typeface="+mn-cs"/>
            </a:rPr>
            <a:t>)</a:t>
          </a:r>
        </a:p>
      </dgm:t>
    </dgm:pt>
    <dgm:pt modelId="{6D61A97A-4DDA-4A8B-B087-C72FC708EA60}" type="parTrans" cxnId="{70EAEC69-F735-4BF2-860E-8BDE578E29BA}">
      <dgm:prSet/>
      <dgm:spPr/>
      <dgm:t>
        <a:bodyPr/>
        <a:lstStyle/>
        <a:p>
          <a:endParaRPr lang="fr-FR"/>
        </a:p>
      </dgm:t>
    </dgm:pt>
    <dgm:pt modelId="{EFB10A7B-FB82-4649-BA0C-7A51B02AEEB4}" type="sibTrans" cxnId="{70EAEC69-F735-4BF2-860E-8BDE578E29BA}">
      <dgm:prSet/>
      <dgm:spPr/>
      <dgm:t>
        <a:bodyPr/>
        <a:lstStyle/>
        <a:p>
          <a:endParaRPr lang="fr-FR"/>
        </a:p>
      </dgm:t>
    </dgm:pt>
    <dgm:pt modelId="{3E660B39-8871-4A3A-AC4B-72F38B0F53A1}">
      <dgm:prSet phldrT="[Texte]" custT="1"/>
      <dgm:spPr>
        <a:solidFill>
          <a:prstClr val="white">
            <a:alpha val="90000"/>
            <a:hueOff val="0"/>
            <a:satOff val="0"/>
            <a:lumOff val="0"/>
            <a:alphaOff val="0"/>
          </a:prstClr>
        </a:solidFill>
        <a:ln w="15875" cap="flat" cmpd="sng" algn="ctr">
          <a:solidFill>
            <a:schemeClr val="bg2">
              <a:lumMod val="50000"/>
            </a:schemeClr>
          </a:solidFill>
          <a:prstDash val="solid"/>
        </a:ln>
        <a:effectLst/>
      </dgm:spPr>
      <dgm:t>
        <a:bodyPr spcFirstLastPara="0" vert="horz" wrap="square" lIns="36000" tIns="36000" rIns="36000" bIns="36000" numCol="1" spcCol="1270" anchor="t" anchorCtr="0"/>
        <a:lstStyle/>
        <a:p>
          <a:pPr marL="114300" lvl="1" indent="-114300" algn="l" defTabSz="577850">
            <a:lnSpc>
              <a:spcPct val="90000"/>
            </a:lnSpc>
            <a:spcBef>
              <a:spcPct val="0"/>
            </a:spcBef>
            <a:spcAft>
              <a:spcPct val="15000"/>
            </a:spcAft>
            <a:buFont typeface="Courier New" panose="02070309020205020404" pitchFamily="49" charset="0"/>
            <a:buChar char="o"/>
          </a:pPr>
          <a:r>
            <a:rPr lang="fr-FR" sz="1100" b="1" kern="1200" dirty="0">
              <a:solidFill>
                <a:prstClr val="black">
                  <a:hueOff val="0"/>
                  <a:satOff val="0"/>
                  <a:lumOff val="0"/>
                  <a:alphaOff val="0"/>
                </a:prstClr>
              </a:solidFill>
              <a:highlight>
                <a:srgbClr val="FFFF00"/>
              </a:highlight>
              <a:latin typeface="Gill Sans MT" panose="020B0502020104020203"/>
              <a:ea typeface="+mn-ea"/>
              <a:cs typeface="+mn-cs"/>
            </a:rPr>
            <a:t>CHOIX Variables</a:t>
          </a:r>
        </a:p>
      </dgm:t>
    </dgm:pt>
    <dgm:pt modelId="{D1A440D8-951C-4FFF-97FA-793F22E694DE}" type="parTrans" cxnId="{B8B14FF4-6D6C-4CB3-8AB3-ADC31E300E46}">
      <dgm:prSet/>
      <dgm:spPr/>
      <dgm:t>
        <a:bodyPr/>
        <a:lstStyle/>
        <a:p>
          <a:endParaRPr lang="fr-FR"/>
        </a:p>
      </dgm:t>
    </dgm:pt>
    <dgm:pt modelId="{A278F0F2-C20C-4A0B-B205-100C768C8076}" type="sibTrans" cxnId="{B8B14FF4-6D6C-4CB3-8AB3-ADC31E300E46}">
      <dgm:prSet/>
      <dgm:spPr/>
      <dgm:t>
        <a:bodyPr/>
        <a:lstStyle/>
        <a:p>
          <a:endParaRPr lang="fr-FR"/>
        </a:p>
      </dgm:t>
    </dgm:pt>
    <dgm:pt modelId="{5C794E6B-0C23-4C6A-BB50-36F58E998691}">
      <dgm:prSet phldrT="[Texte]" custT="1"/>
      <dgm:spPr>
        <a:solidFill>
          <a:prstClr val="white">
            <a:alpha val="90000"/>
            <a:hueOff val="0"/>
            <a:satOff val="0"/>
            <a:lumOff val="0"/>
            <a:alphaOff val="0"/>
          </a:prstClr>
        </a:solidFill>
        <a:ln w="15875" cap="flat" cmpd="sng" algn="ctr">
          <a:solidFill>
            <a:schemeClr val="bg2">
              <a:lumMod val="50000"/>
            </a:schemeClr>
          </a:solidFill>
          <a:prstDash val="solid"/>
        </a:ln>
        <a:effectLst/>
      </dgm:spPr>
      <dgm:t>
        <a:bodyPr spcFirstLastPara="0" vert="horz" wrap="square" lIns="36000" tIns="36000" rIns="36000" bIns="36000" numCol="1" spcCol="1270" anchor="t" anchorCtr="0"/>
        <a:lstStyle/>
        <a:p>
          <a:pPr marL="114300" lvl="1" indent="-114300" algn="l" defTabSz="577850">
            <a:lnSpc>
              <a:spcPct val="90000"/>
            </a:lnSpc>
            <a:spcBef>
              <a:spcPct val="0"/>
            </a:spcBef>
            <a:spcAft>
              <a:spcPct val="15000"/>
            </a:spcAft>
            <a:buFont typeface="Arial" panose="020B0604020202020204" pitchFamily="34" charset="0"/>
            <a:buChar char="•"/>
          </a:pPr>
          <a:r>
            <a:rPr lang="fr-FR" sz="1100" kern="1200" dirty="0">
              <a:solidFill>
                <a:prstClr val="black">
                  <a:hueOff val="0"/>
                  <a:satOff val="0"/>
                  <a:lumOff val="0"/>
                  <a:alphaOff val="0"/>
                </a:prstClr>
              </a:solidFill>
              <a:highlight>
                <a:srgbClr val="FFFF00"/>
              </a:highlight>
              <a:latin typeface="Gill Sans MT" panose="020B0502020104020203"/>
              <a:ea typeface="+mn-ea"/>
              <a:cs typeface="+mn-cs"/>
            </a:rPr>
            <a:t>(ACP  Non nécessaire)</a:t>
          </a:r>
        </a:p>
      </dgm:t>
    </dgm:pt>
    <dgm:pt modelId="{1368CDDA-F589-4E9B-AAE2-3FB2422658AE}" type="parTrans" cxnId="{09103660-0FC9-47AD-A8B5-F5AE44F4426B}">
      <dgm:prSet/>
      <dgm:spPr/>
      <dgm:t>
        <a:bodyPr/>
        <a:lstStyle/>
        <a:p>
          <a:endParaRPr lang="fr-FR"/>
        </a:p>
      </dgm:t>
    </dgm:pt>
    <dgm:pt modelId="{5B98DDC2-6416-4F6B-BD77-98EBA07EF493}" type="sibTrans" cxnId="{09103660-0FC9-47AD-A8B5-F5AE44F4426B}">
      <dgm:prSet/>
      <dgm:spPr/>
      <dgm:t>
        <a:bodyPr/>
        <a:lstStyle/>
        <a:p>
          <a:endParaRPr lang="fr-FR"/>
        </a:p>
      </dgm:t>
    </dgm:pt>
    <dgm:pt modelId="{9D6779DE-10E7-4391-A2E7-F43505145C73}">
      <dgm:prSet phldrT="[Texte]" custT="1"/>
      <dgm:spPr>
        <a:solidFill>
          <a:prstClr val="white">
            <a:alpha val="90000"/>
            <a:hueOff val="0"/>
            <a:satOff val="0"/>
            <a:lumOff val="0"/>
            <a:alphaOff val="0"/>
          </a:prstClr>
        </a:solidFill>
        <a:ln w="15875" cap="flat" cmpd="sng" algn="ctr">
          <a:solidFill>
            <a:schemeClr val="bg2">
              <a:lumMod val="50000"/>
            </a:schemeClr>
          </a:solidFill>
          <a:prstDash val="solid"/>
        </a:ln>
        <a:effectLst/>
      </dgm:spPr>
      <dgm:t>
        <a:bodyPr spcFirstLastPara="0" vert="horz" wrap="square" lIns="36000" tIns="36000" rIns="36000" bIns="36000" numCol="1" spcCol="1270" anchor="t" anchorCtr="0"/>
        <a:lstStyle/>
        <a:p>
          <a:pPr marL="114300" lvl="1" indent="-114300" algn="l" defTabSz="577850">
            <a:lnSpc>
              <a:spcPct val="90000"/>
            </a:lnSpc>
            <a:spcBef>
              <a:spcPct val="0"/>
            </a:spcBef>
            <a:spcAft>
              <a:spcPct val="15000"/>
            </a:spcAft>
            <a:buFont typeface="Courier New" panose="02070309020205020404" pitchFamily="49" charset="0"/>
            <a:buNone/>
          </a:pPr>
          <a:endParaRPr lang="fr-FR" sz="1100" kern="1200" dirty="0">
            <a:solidFill>
              <a:prstClr val="black">
                <a:hueOff val="0"/>
                <a:satOff val="0"/>
                <a:lumOff val="0"/>
                <a:alphaOff val="0"/>
              </a:prstClr>
            </a:solidFill>
            <a:latin typeface="Gill Sans MT" panose="020B0502020104020203"/>
            <a:ea typeface="+mn-ea"/>
            <a:cs typeface="+mn-cs"/>
          </a:endParaRPr>
        </a:p>
      </dgm:t>
    </dgm:pt>
    <dgm:pt modelId="{250FCE8B-FB42-458E-8514-CB810EEEFAFE}" type="parTrans" cxnId="{2ECF0CEB-8E99-4C21-AF01-0F876D9ABCE3}">
      <dgm:prSet/>
      <dgm:spPr/>
      <dgm:t>
        <a:bodyPr/>
        <a:lstStyle/>
        <a:p>
          <a:endParaRPr lang="fr-FR"/>
        </a:p>
      </dgm:t>
    </dgm:pt>
    <dgm:pt modelId="{7A84C7D8-B530-40CB-81BB-CD8430029D6F}" type="sibTrans" cxnId="{2ECF0CEB-8E99-4C21-AF01-0F876D9ABCE3}">
      <dgm:prSet/>
      <dgm:spPr/>
      <dgm:t>
        <a:bodyPr/>
        <a:lstStyle/>
        <a:p>
          <a:endParaRPr lang="fr-FR"/>
        </a:p>
      </dgm:t>
    </dgm:pt>
    <dgm:pt modelId="{149F933E-BD7D-4EE2-B414-411F05A12A3E}">
      <dgm:prSet phldrT="[Texte]" custT="1"/>
      <dgm:spPr>
        <a:solidFill>
          <a:prstClr val="white">
            <a:alpha val="90000"/>
            <a:hueOff val="0"/>
            <a:satOff val="0"/>
            <a:lumOff val="0"/>
            <a:alphaOff val="0"/>
          </a:prstClr>
        </a:solidFill>
        <a:ln w="15875" cap="flat" cmpd="sng" algn="ctr">
          <a:solidFill>
            <a:schemeClr val="bg2">
              <a:lumMod val="50000"/>
            </a:schemeClr>
          </a:solidFill>
          <a:prstDash val="solid"/>
        </a:ln>
        <a:effectLst/>
      </dgm:spPr>
      <dgm:t>
        <a:bodyPr spcFirstLastPara="0" vert="horz" wrap="square" lIns="36000" tIns="36000" rIns="36000" bIns="36000" numCol="1" spcCol="1270" anchor="t" anchorCtr="0"/>
        <a:lstStyle/>
        <a:p>
          <a:pPr marL="114300" lvl="1" indent="-114300" algn="l" defTabSz="577850">
            <a:lnSpc>
              <a:spcPct val="90000"/>
            </a:lnSpc>
            <a:spcBef>
              <a:spcPct val="0"/>
            </a:spcBef>
            <a:spcAft>
              <a:spcPct val="15000"/>
            </a:spcAft>
            <a:buFont typeface="Courier New" panose="02070309020205020404" pitchFamily="49" charset="0"/>
            <a:buChar char="o"/>
          </a:pPr>
          <a:endParaRPr lang="fr-FR" sz="1100" kern="1200" dirty="0">
            <a:solidFill>
              <a:prstClr val="black">
                <a:hueOff val="0"/>
                <a:satOff val="0"/>
                <a:lumOff val="0"/>
                <a:alphaOff val="0"/>
              </a:prstClr>
            </a:solidFill>
            <a:latin typeface="Gill Sans MT" panose="020B0502020104020203"/>
            <a:ea typeface="+mn-ea"/>
            <a:cs typeface="+mn-cs"/>
          </a:endParaRPr>
        </a:p>
      </dgm:t>
    </dgm:pt>
    <dgm:pt modelId="{241ADEDD-4D67-453F-9464-5A37E33F3BE7}" type="parTrans" cxnId="{6D6CDF1E-97C0-4533-976A-AD51C31267AE}">
      <dgm:prSet/>
      <dgm:spPr/>
      <dgm:t>
        <a:bodyPr/>
        <a:lstStyle/>
        <a:p>
          <a:endParaRPr lang="fr-FR"/>
        </a:p>
      </dgm:t>
    </dgm:pt>
    <dgm:pt modelId="{041B5D9D-39E0-446C-B004-341F9DC3E89F}" type="sibTrans" cxnId="{6D6CDF1E-97C0-4533-976A-AD51C31267AE}">
      <dgm:prSet/>
      <dgm:spPr/>
      <dgm:t>
        <a:bodyPr/>
        <a:lstStyle/>
        <a:p>
          <a:endParaRPr lang="fr-FR"/>
        </a:p>
      </dgm:t>
    </dgm:pt>
    <dgm:pt modelId="{6BDA431B-DD96-4424-A72B-DBC9061F75CC}">
      <dgm:prSet phldrT="[Texte]" custT="1"/>
      <dgm:spPr>
        <a:solidFill>
          <a:prstClr val="white">
            <a:alpha val="90000"/>
            <a:hueOff val="0"/>
            <a:satOff val="0"/>
            <a:lumOff val="0"/>
            <a:alphaOff val="0"/>
          </a:prstClr>
        </a:solidFill>
        <a:ln w="15875" cap="flat" cmpd="sng" algn="ctr">
          <a:solidFill>
            <a:schemeClr val="bg2">
              <a:lumMod val="50000"/>
            </a:schemeClr>
          </a:solidFill>
          <a:prstDash val="solid"/>
        </a:ln>
        <a:effectLst/>
      </dgm:spPr>
      <dgm:t>
        <a:bodyPr spcFirstLastPara="0" vert="horz" wrap="square" lIns="36000" tIns="36000" rIns="36000" bIns="36000" numCol="1" spcCol="1270" anchor="t" anchorCtr="0"/>
        <a:lstStyle/>
        <a:p>
          <a:pPr marL="114300" lvl="1" indent="-114300" algn="l" defTabSz="577850">
            <a:lnSpc>
              <a:spcPct val="90000"/>
            </a:lnSpc>
            <a:spcBef>
              <a:spcPct val="0"/>
            </a:spcBef>
            <a:spcAft>
              <a:spcPct val="15000"/>
            </a:spcAft>
            <a:buFont typeface="Arial" panose="020B0604020202020204" pitchFamily="34" charset="0"/>
            <a:buChar char="•"/>
          </a:pPr>
          <a:r>
            <a:rPr lang="fr-FR" sz="1000" kern="1200" dirty="0">
              <a:solidFill>
                <a:prstClr val="black">
                  <a:hueOff val="0"/>
                  <a:satOff val="0"/>
                  <a:lumOff val="0"/>
                  <a:alphaOff val="0"/>
                </a:prstClr>
              </a:solidFill>
              <a:latin typeface="Gill Sans MT" panose="020B0502020104020203"/>
              <a:ea typeface="+mn-ea"/>
              <a:cs typeface="+mn-cs"/>
            </a:rPr>
            <a:t>80%TRAIN / 20%TEST</a:t>
          </a:r>
        </a:p>
      </dgm:t>
    </dgm:pt>
    <dgm:pt modelId="{C3AFEB39-E872-476C-A467-D65DC7043F70}" type="parTrans" cxnId="{D239C746-6D87-4043-BF72-5B6B1E19B99C}">
      <dgm:prSet/>
      <dgm:spPr/>
      <dgm:t>
        <a:bodyPr/>
        <a:lstStyle/>
        <a:p>
          <a:endParaRPr lang="fr-FR"/>
        </a:p>
      </dgm:t>
    </dgm:pt>
    <dgm:pt modelId="{C2360030-910F-45AF-9109-0895D7834B0A}" type="sibTrans" cxnId="{D239C746-6D87-4043-BF72-5B6B1E19B99C}">
      <dgm:prSet/>
      <dgm:spPr/>
      <dgm:t>
        <a:bodyPr/>
        <a:lstStyle/>
        <a:p>
          <a:endParaRPr lang="fr-FR"/>
        </a:p>
      </dgm:t>
    </dgm:pt>
    <dgm:pt modelId="{F30A3B39-2A3C-4F13-870B-5BECD58BB1DA}">
      <dgm:prSet phldrT="[Texte]" custT="1"/>
      <dgm:spPr>
        <a:solidFill>
          <a:prstClr val="white">
            <a:alpha val="90000"/>
            <a:hueOff val="0"/>
            <a:satOff val="0"/>
            <a:lumOff val="0"/>
            <a:alphaOff val="0"/>
          </a:prstClr>
        </a:solidFill>
        <a:ln w="15875" cap="flat" cmpd="sng" algn="ctr">
          <a:solidFill>
            <a:schemeClr val="bg2">
              <a:lumMod val="50000"/>
            </a:schemeClr>
          </a:solidFill>
          <a:prstDash val="solid"/>
        </a:ln>
        <a:effectLst/>
      </dgm:spPr>
      <dgm:t>
        <a:bodyPr spcFirstLastPara="0" vert="horz" wrap="square" lIns="36000" tIns="36000" rIns="36000" bIns="36000" numCol="1" spcCol="1270" anchor="t" anchorCtr="0"/>
        <a:lstStyle/>
        <a:p>
          <a:pPr marL="114300" lvl="1" indent="-114300" algn="l" defTabSz="577850">
            <a:lnSpc>
              <a:spcPct val="90000"/>
            </a:lnSpc>
            <a:spcBef>
              <a:spcPct val="0"/>
            </a:spcBef>
            <a:spcAft>
              <a:spcPct val="15000"/>
            </a:spcAft>
            <a:buFont typeface="Arial" panose="020B0604020202020204" pitchFamily="34" charset="0"/>
            <a:buChar char="•"/>
          </a:pPr>
          <a:r>
            <a:rPr lang="fr-FR" sz="1000" b="1" kern="1200" dirty="0" err="1">
              <a:solidFill>
                <a:prstClr val="black">
                  <a:hueOff val="0"/>
                  <a:satOff val="0"/>
                  <a:lumOff val="0"/>
                  <a:alphaOff val="0"/>
                </a:prstClr>
              </a:solidFill>
              <a:latin typeface="Gill Sans MT" panose="020B0502020104020203"/>
              <a:ea typeface="+mn-ea"/>
              <a:cs typeface="+mn-cs"/>
            </a:rPr>
            <a:t>X_train</a:t>
          </a:r>
          <a:r>
            <a:rPr lang="fr-FR" sz="1000" b="1" kern="1200" dirty="0">
              <a:solidFill>
                <a:prstClr val="black">
                  <a:hueOff val="0"/>
                  <a:satOff val="0"/>
                  <a:lumOff val="0"/>
                  <a:alphaOff val="0"/>
                </a:prstClr>
              </a:solidFill>
              <a:latin typeface="Gill Sans MT" panose="020B0502020104020203"/>
              <a:ea typeface="+mn-ea"/>
              <a:cs typeface="+mn-cs"/>
            </a:rPr>
            <a:t> </a:t>
          </a:r>
          <a:r>
            <a:rPr lang="fr-FR" sz="1000" b="1" kern="1200" dirty="0" err="1">
              <a:solidFill>
                <a:prstClr val="black">
                  <a:hueOff val="0"/>
                  <a:satOff val="0"/>
                  <a:lumOff val="0"/>
                  <a:alphaOff val="0"/>
                </a:prstClr>
              </a:solidFill>
              <a:latin typeface="Gill Sans MT" panose="020B0502020104020203"/>
              <a:ea typeface="+mn-ea"/>
              <a:cs typeface="+mn-cs"/>
            </a:rPr>
            <a:t>X_test</a:t>
          </a:r>
          <a:r>
            <a:rPr lang="fr-FR" sz="1000" b="1" kern="1200" dirty="0">
              <a:solidFill>
                <a:prstClr val="black">
                  <a:hueOff val="0"/>
                  <a:satOff val="0"/>
                  <a:lumOff val="0"/>
                  <a:alphaOff val="0"/>
                </a:prstClr>
              </a:solidFill>
              <a:latin typeface="Gill Sans MT" panose="020B0502020104020203"/>
              <a:ea typeface="+mn-ea"/>
              <a:cs typeface="+mn-cs"/>
            </a:rPr>
            <a:t>, </a:t>
          </a:r>
          <a:r>
            <a:rPr lang="fr-FR" sz="1000" b="1" kern="1200" dirty="0" err="1">
              <a:solidFill>
                <a:prstClr val="black">
                  <a:hueOff val="0"/>
                  <a:satOff val="0"/>
                  <a:lumOff val="0"/>
                  <a:alphaOff val="0"/>
                </a:prstClr>
              </a:solidFill>
              <a:latin typeface="Gill Sans MT" panose="020B0502020104020203"/>
              <a:ea typeface="+mn-ea"/>
              <a:cs typeface="+mn-cs"/>
            </a:rPr>
            <a:t>y_train,y_test</a:t>
          </a:r>
          <a:endParaRPr lang="fr-FR" sz="1000" b="1" kern="1200" dirty="0">
            <a:solidFill>
              <a:prstClr val="black">
                <a:hueOff val="0"/>
                <a:satOff val="0"/>
                <a:lumOff val="0"/>
                <a:alphaOff val="0"/>
              </a:prstClr>
            </a:solidFill>
            <a:latin typeface="Gill Sans MT" panose="020B0502020104020203"/>
            <a:ea typeface="+mn-ea"/>
            <a:cs typeface="+mn-cs"/>
          </a:endParaRPr>
        </a:p>
      </dgm:t>
    </dgm:pt>
    <dgm:pt modelId="{38630A88-B9AB-4637-903C-F762759F926D}" type="parTrans" cxnId="{9C340864-00D3-4D3D-8FE0-3DD58AF84213}">
      <dgm:prSet/>
      <dgm:spPr/>
      <dgm:t>
        <a:bodyPr/>
        <a:lstStyle/>
        <a:p>
          <a:endParaRPr lang="fr-FR"/>
        </a:p>
      </dgm:t>
    </dgm:pt>
    <dgm:pt modelId="{360B0C03-C48C-477D-BC62-5C54AAB7AB37}" type="sibTrans" cxnId="{9C340864-00D3-4D3D-8FE0-3DD58AF84213}">
      <dgm:prSet/>
      <dgm:spPr/>
      <dgm:t>
        <a:bodyPr/>
        <a:lstStyle/>
        <a:p>
          <a:endParaRPr lang="fr-FR"/>
        </a:p>
      </dgm:t>
    </dgm:pt>
    <dgm:pt modelId="{D1D773A3-811D-4925-A810-EB6AA7116E3F}">
      <dgm:prSet phldrT="[Texte]" custT="1"/>
      <dgm:spPr>
        <a:solidFill>
          <a:prstClr val="white">
            <a:alpha val="90000"/>
            <a:hueOff val="0"/>
            <a:satOff val="0"/>
            <a:lumOff val="0"/>
            <a:alphaOff val="0"/>
          </a:prstClr>
        </a:solidFill>
        <a:ln w="15875" cap="flat" cmpd="sng" algn="ctr">
          <a:solidFill>
            <a:schemeClr val="bg2">
              <a:lumMod val="50000"/>
            </a:schemeClr>
          </a:solidFill>
          <a:prstDash val="solid"/>
        </a:ln>
        <a:effectLst/>
      </dgm:spPr>
      <dgm:t>
        <a:bodyPr spcFirstLastPara="0" vert="horz" wrap="square" lIns="36000" tIns="36000" rIns="36000" bIns="36000" numCol="1" spcCol="1270" anchor="t" anchorCtr="0"/>
        <a:lstStyle/>
        <a:p>
          <a:pPr marL="114300" lvl="1" indent="-114300" algn="l" defTabSz="577850">
            <a:lnSpc>
              <a:spcPct val="90000"/>
            </a:lnSpc>
            <a:spcBef>
              <a:spcPct val="0"/>
            </a:spcBef>
            <a:spcAft>
              <a:spcPct val="15000"/>
            </a:spcAft>
            <a:buFont typeface="Arial" panose="020B0604020202020204" pitchFamily="34" charset="0"/>
            <a:buChar char="•"/>
          </a:pPr>
          <a:r>
            <a:rPr lang="fr-FR" sz="1000" kern="1200" dirty="0">
              <a:solidFill>
                <a:prstClr val="black">
                  <a:hueOff val="0"/>
                  <a:satOff val="0"/>
                  <a:lumOff val="0"/>
                  <a:alphaOff val="0"/>
                </a:prstClr>
              </a:solidFill>
              <a:latin typeface="Gill Sans MT" panose="020B0502020104020203"/>
              <a:ea typeface="+mn-ea"/>
              <a:cs typeface="+mn-cs"/>
            </a:rPr>
            <a:t>RS=42</a:t>
          </a:r>
        </a:p>
      </dgm:t>
    </dgm:pt>
    <dgm:pt modelId="{148B46C8-2ED6-40F2-B31E-3C1E2DE8F7E3}" type="parTrans" cxnId="{E0B6C3A5-0986-484A-94CF-022ACF600875}">
      <dgm:prSet/>
      <dgm:spPr/>
      <dgm:t>
        <a:bodyPr/>
        <a:lstStyle/>
        <a:p>
          <a:endParaRPr lang="fr-FR"/>
        </a:p>
      </dgm:t>
    </dgm:pt>
    <dgm:pt modelId="{B8DFBD6F-A423-4F41-94C1-0F6796489530}" type="sibTrans" cxnId="{E0B6C3A5-0986-484A-94CF-022ACF600875}">
      <dgm:prSet/>
      <dgm:spPr/>
      <dgm:t>
        <a:bodyPr/>
        <a:lstStyle/>
        <a:p>
          <a:endParaRPr lang="fr-FR"/>
        </a:p>
      </dgm:t>
    </dgm:pt>
    <dgm:pt modelId="{899F17AB-0C53-4B9F-B4D2-AD41B341B789}">
      <dgm:prSet phldrT="[Texte]" custT="1"/>
      <dgm:spPr>
        <a:ln>
          <a:solidFill>
            <a:schemeClr val="bg2">
              <a:lumMod val="50000"/>
            </a:schemeClr>
          </a:solidFill>
        </a:ln>
      </dgm:spPr>
      <dgm:t>
        <a:bodyPr lIns="36000" tIns="36000" rIns="36000" bIns="36000"/>
        <a:lstStyle/>
        <a:p>
          <a:pPr>
            <a:buFont typeface="Courier New" panose="02070309020205020404" pitchFamily="49" charset="0"/>
            <a:buChar char="o"/>
          </a:pPr>
          <a:r>
            <a:rPr lang="fr-FR" sz="1100" b="1" dirty="0">
              <a:latin typeface="+mn-lt"/>
            </a:rPr>
            <a:t>Entrainement du modèle</a:t>
          </a:r>
          <a:br>
            <a:rPr lang="fr-FR" sz="1100" dirty="0">
              <a:latin typeface="+mn-lt"/>
            </a:rPr>
          </a:br>
          <a:r>
            <a:rPr lang="fr-FR" sz="1100" dirty="0">
              <a:latin typeface="+mn-lt"/>
            </a:rPr>
            <a:t>sur </a:t>
          </a:r>
          <a:r>
            <a:rPr lang="fr-FR" sz="1100" dirty="0" err="1">
              <a:latin typeface="+mn-lt"/>
            </a:rPr>
            <a:t>X_train_tr</a:t>
          </a:r>
          <a:r>
            <a:rPr lang="fr-FR" sz="1100" dirty="0">
              <a:latin typeface="+mn-lt"/>
            </a:rPr>
            <a:t>, </a:t>
          </a:r>
          <a:r>
            <a:rPr lang="fr-FR" sz="1100" dirty="0" err="1">
              <a:latin typeface="+mn-lt"/>
            </a:rPr>
            <a:t>y_train</a:t>
          </a:r>
          <a:endParaRPr lang="fr-FR" sz="1100" dirty="0">
            <a:latin typeface="+mn-lt"/>
          </a:endParaRPr>
        </a:p>
      </dgm:t>
    </dgm:pt>
    <dgm:pt modelId="{8B83C087-6032-47CF-823B-47D7E0340861}" type="sibTrans" cxnId="{97F7A117-DB4B-4DAF-A8B9-A3D08D13B03D}">
      <dgm:prSet/>
      <dgm:spPr/>
      <dgm:t>
        <a:bodyPr/>
        <a:lstStyle/>
        <a:p>
          <a:endParaRPr lang="fr-FR"/>
        </a:p>
      </dgm:t>
    </dgm:pt>
    <dgm:pt modelId="{8AC119BB-183A-4BE3-AA47-99D36B9F597B}" type="parTrans" cxnId="{97F7A117-DB4B-4DAF-A8B9-A3D08D13B03D}">
      <dgm:prSet/>
      <dgm:spPr/>
      <dgm:t>
        <a:bodyPr/>
        <a:lstStyle/>
        <a:p>
          <a:endParaRPr lang="fr-FR"/>
        </a:p>
      </dgm:t>
    </dgm:pt>
    <dgm:pt modelId="{BF3998E6-A374-451B-A811-A1F5650BAB71}">
      <dgm:prSet phldrT="[Texte]"/>
      <dgm:spPr>
        <a:ln>
          <a:solidFill>
            <a:schemeClr val="bg2">
              <a:lumMod val="50000"/>
            </a:schemeClr>
          </a:solidFill>
        </a:ln>
      </dgm:spPr>
      <dgm:t>
        <a:bodyPr lIns="36000" tIns="36000" rIns="36000" bIns="36000"/>
        <a:lstStyle/>
        <a:p>
          <a:pPr>
            <a:buFont typeface="Courier New" panose="02070309020205020404" pitchFamily="49" charset="0"/>
            <a:buChar char="o"/>
          </a:pPr>
          <a:endParaRPr lang="fr-FR" sz="500" dirty="0">
            <a:latin typeface="+mn-lt"/>
          </a:endParaRPr>
        </a:p>
      </dgm:t>
    </dgm:pt>
    <dgm:pt modelId="{C62406E6-EAA6-4AA8-A395-ACD34574131F}" type="parTrans" cxnId="{7635623A-57A8-4009-8540-BF6056F688D8}">
      <dgm:prSet/>
      <dgm:spPr/>
      <dgm:t>
        <a:bodyPr/>
        <a:lstStyle/>
        <a:p>
          <a:endParaRPr lang="fr-FR"/>
        </a:p>
      </dgm:t>
    </dgm:pt>
    <dgm:pt modelId="{1EEFBF5B-3E70-4193-BCA7-FF73F9C91F04}" type="sibTrans" cxnId="{7635623A-57A8-4009-8540-BF6056F688D8}">
      <dgm:prSet/>
      <dgm:spPr/>
      <dgm:t>
        <a:bodyPr/>
        <a:lstStyle/>
        <a:p>
          <a:endParaRPr lang="fr-FR"/>
        </a:p>
      </dgm:t>
    </dgm:pt>
    <dgm:pt modelId="{FF809A1D-0608-4E8E-A488-64AB90692407}">
      <dgm:prSet phldrT="[Texte]" custT="1"/>
      <dgm:spPr>
        <a:ln>
          <a:solidFill>
            <a:schemeClr val="bg2">
              <a:lumMod val="50000"/>
            </a:schemeClr>
          </a:solidFill>
        </a:ln>
      </dgm:spPr>
      <dgm:t>
        <a:bodyPr lIns="36000" tIns="36000" rIns="36000" bIns="36000"/>
        <a:lstStyle/>
        <a:p>
          <a:pPr>
            <a:buFont typeface="Arial" panose="020B0604020202020204" pitchFamily="34" charset="0"/>
            <a:buChar char="•"/>
          </a:pPr>
          <a:r>
            <a:rPr lang="fr-FR" sz="1100" dirty="0">
              <a:latin typeface="+mn-lt"/>
            </a:rPr>
            <a:t>Sur transfo° entrainé</a:t>
          </a:r>
        </a:p>
      </dgm:t>
    </dgm:pt>
    <dgm:pt modelId="{1AE11045-CA50-4374-A607-2B0A285DB6B2}" type="parTrans" cxnId="{767F93C9-2B00-42BE-9A80-C1AB916C57AF}">
      <dgm:prSet/>
      <dgm:spPr/>
      <dgm:t>
        <a:bodyPr/>
        <a:lstStyle/>
        <a:p>
          <a:endParaRPr lang="fr-FR"/>
        </a:p>
      </dgm:t>
    </dgm:pt>
    <dgm:pt modelId="{AF476D41-D056-4ADF-BC73-D61893DC534F}" type="sibTrans" cxnId="{767F93C9-2B00-42BE-9A80-C1AB916C57AF}">
      <dgm:prSet/>
      <dgm:spPr/>
      <dgm:t>
        <a:bodyPr/>
        <a:lstStyle/>
        <a:p>
          <a:endParaRPr lang="fr-FR"/>
        </a:p>
      </dgm:t>
    </dgm:pt>
    <dgm:pt modelId="{FDADDBB5-77D9-4C02-B510-EE34D1E78D60}">
      <dgm:prSet phldrT="[Texte]" custT="1"/>
      <dgm:spPr>
        <a:ln>
          <a:solidFill>
            <a:schemeClr val="bg2">
              <a:lumMod val="50000"/>
            </a:schemeClr>
          </a:solidFill>
        </a:ln>
      </dgm:spPr>
      <dgm:t>
        <a:bodyPr lIns="36000" tIns="36000" rIns="36000" bIns="36000"/>
        <a:lstStyle/>
        <a:p>
          <a:pPr>
            <a:buFont typeface="Arial" panose="020B0604020202020204" pitchFamily="34" charset="0"/>
            <a:buChar char="•"/>
          </a:pPr>
          <a:r>
            <a:rPr lang="fr-FR" sz="1100" dirty="0">
              <a:latin typeface="+mn-lt"/>
            </a:rPr>
            <a:t> même </a:t>
          </a:r>
          <a:r>
            <a:rPr lang="fr-FR" sz="1100" dirty="0" err="1">
              <a:latin typeface="+mn-lt"/>
            </a:rPr>
            <a:t>transf</a:t>
          </a:r>
          <a:r>
            <a:rPr lang="fr-FR" sz="1100" dirty="0">
              <a:latin typeface="+mn-lt"/>
            </a:rPr>
            <a:t> que </a:t>
          </a:r>
          <a:r>
            <a:rPr lang="fr-FR" sz="1100" dirty="0" err="1">
              <a:latin typeface="+mn-lt"/>
            </a:rPr>
            <a:t>X_train</a:t>
          </a:r>
          <a:endParaRPr lang="fr-FR" sz="1100" dirty="0">
            <a:latin typeface="+mn-lt"/>
          </a:endParaRPr>
        </a:p>
      </dgm:t>
    </dgm:pt>
    <dgm:pt modelId="{5F603C1C-FD59-4207-803B-2BBFA3879EC3}" type="sibTrans" cxnId="{B1F40937-49FF-448C-A813-FDD0DD301877}">
      <dgm:prSet/>
      <dgm:spPr/>
      <dgm:t>
        <a:bodyPr/>
        <a:lstStyle/>
        <a:p>
          <a:endParaRPr lang="fr-FR"/>
        </a:p>
      </dgm:t>
    </dgm:pt>
    <dgm:pt modelId="{A5876E41-4D2C-426A-A9F0-CCA9603E9749}" type="parTrans" cxnId="{B1F40937-49FF-448C-A813-FDD0DD301877}">
      <dgm:prSet/>
      <dgm:spPr/>
      <dgm:t>
        <a:bodyPr/>
        <a:lstStyle/>
        <a:p>
          <a:endParaRPr lang="fr-FR"/>
        </a:p>
      </dgm:t>
    </dgm:pt>
    <dgm:pt modelId="{50A3FCA7-4E61-4C1E-B5E2-22B3BC969F85}">
      <dgm:prSet phldrT="[Texte]" custT="1"/>
      <dgm:spPr>
        <a:ln>
          <a:solidFill>
            <a:schemeClr val="bg2">
              <a:lumMod val="50000"/>
            </a:schemeClr>
          </a:solidFill>
        </a:ln>
      </dgm:spPr>
      <dgm:t>
        <a:bodyPr lIns="36000" tIns="36000" rIns="36000" bIns="36000"/>
        <a:lstStyle/>
        <a:p>
          <a:pPr>
            <a:buFont typeface="Courier New" panose="02070309020205020404" pitchFamily="49" charset="0"/>
            <a:buChar char="o"/>
          </a:pPr>
          <a:r>
            <a:rPr lang="fr-FR" sz="1100" b="1" dirty="0">
              <a:latin typeface="+mn-lt"/>
            </a:rPr>
            <a:t>PREDICTION :</a:t>
          </a:r>
          <a:r>
            <a:rPr lang="fr-FR" sz="1100" b="0" dirty="0">
              <a:latin typeface="+mn-lt"/>
            </a:rPr>
            <a:t> 0/1(V/F)</a:t>
          </a:r>
          <a:br>
            <a:rPr lang="fr-FR" sz="1100" b="0" dirty="0">
              <a:latin typeface="+mn-lt"/>
            </a:rPr>
          </a:br>
          <a:r>
            <a:rPr lang="fr-FR" sz="1100" b="0" dirty="0" err="1">
              <a:latin typeface="+mn-lt"/>
            </a:rPr>
            <a:t>X_test_tr_pred</a:t>
          </a:r>
          <a:endParaRPr lang="fr-FR" sz="1100" b="0" dirty="0">
            <a:latin typeface="+mn-lt"/>
          </a:endParaRPr>
        </a:p>
      </dgm:t>
    </dgm:pt>
    <dgm:pt modelId="{D2BCE783-5B22-4F3B-A0B0-3B22602C8201}" type="parTrans" cxnId="{8BF15D1F-C609-4D17-8BE0-78B9638E7811}">
      <dgm:prSet/>
      <dgm:spPr/>
      <dgm:t>
        <a:bodyPr/>
        <a:lstStyle/>
        <a:p>
          <a:endParaRPr lang="fr-FR"/>
        </a:p>
      </dgm:t>
    </dgm:pt>
    <dgm:pt modelId="{BE280DFF-3A26-4AD1-BC8C-22EF43812764}" type="sibTrans" cxnId="{8BF15D1F-C609-4D17-8BE0-78B9638E7811}">
      <dgm:prSet/>
      <dgm:spPr/>
      <dgm:t>
        <a:bodyPr/>
        <a:lstStyle/>
        <a:p>
          <a:endParaRPr lang="fr-FR"/>
        </a:p>
      </dgm:t>
    </dgm:pt>
    <dgm:pt modelId="{DC73D161-8DD7-4D47-9330-AD24FDE23676}">
      <dgm:prSet phldrT="[Texte]" custT="1"/>
      <dgm:spPr>
        <a:ln>
          <a:solidFill>
            <a:schemeClr val="bg2">
              <a:lumMod val="50000"/>
            </a:schemeClr>
          </a:solidFill>
        </a:ln>
      </dgm:spPr>
      <dgm:t>
        <a:bodyPr lIns="36000" tIns="36000" rIns="36000" bIns="36000"/>
        <a:lstStyle/>
        <a:p>
          <a:pPr>
            <a:buFont typeface="Courier New" panose="02070309020205020404" pitchFamily="49" charset="0"/>
            <a:buChar char="o"/>
          </a:pPr>
          <a:r>
            <a:rPr lang="fr-FR" sz="1100" b="1" dirty="0">
              <a:latin typeface="+mn-lt"/>
            </a:rPr>
            <a:t>PROBA de Prédiction</a:t>
          </a:r>
          <a:br>
            <a:rPr lang="fr-FR" sz="1100" b="1" dirty="0">
              <a:latin typeface="+mn-lt"/>
            </a:rPr>
          </a:br>
          <a:r>
            <a:rPr lang="fr-FR" sz="1100" b="0" dirty="0" err="1">
              <a:latin typeface="+mn-lt"/>
            </a:rPr>
            <a:t>X_test_tr_proba</a:t>
          </a:r>
          <a:endParaRPr lang="fr-FR" sz="1100" b="1" dirty="0">
            <a:latin typeface="+mn-lt"/>
          </a:endParaRPr>
        </a:p>
      </dgm:t>
    </dgm:pt>
    <dgm:pt modelId="{C4E3AFE4-8B76-43C4-AA5C-6F0E4DEC2649}" type="parTrans" cxnId="{91283EAE-15F1-4299-918C-6D77F0574D2D}">
      <dgm:prSet/>
      <dgm:spPr/>
      <dgm:t>
        <a:bodyPr/>
        <a:lstStyle/>
        <a:p>
          <a:endParaRPr lang="fr-FR"/>
        </a:p>
      </dgm:t>
    </dgm:pt>
    <dgm:pt modelId="{C52E8903-F0B6-4FD5-B6AB-C8D75ED2A79C}" type="sibTrans" cxnId="{91283EAE-15F1-4299-918C-6D77F0574D2D}">
      <dgm:prSet/>
      <dgm:spPr/>
      <dgm:t>
        <a:bodyPr/>
        <a:lstStyle/>
        <a:p>
          <a:endParaRPr lang="fr-FR"/>
        </a:p>
      </dgm:t>
    </dgm:pt>
    <dgm:pt modelId="{4503511B-4D90-4657-B98F-D1FDC6D76FCE}">
      <dgm:prSet phldrT="[Texte]" custT="1"/>
      <dgm:spPr>
        <a:ln>
          <a:solidFill>
            <a:schemeClr val="bg2">
              <a:lumMod val="50000"/>
            </a:schemeClr>
          </a:solidFill>
        </a:ln>
      </dgm:spPr>
      <dgm:t>
        <a:bodyPr lIns="36000" tIns="36000" rIns="36000" bIns="36000"/>
        <a:lstStyle/>
        <a:p>
          <a:pPr>
            <a:buFont typeface="Courier New" panose="02070309020205020404" pitchFamily="49" charset="0"/>
            <a:buChar char="o"/>
          </a:pPr>
          <a:endParaRPr lang="fr-FR" sz="1100" b="0" dirty="0">
            <a:latin typeface="+mn-lt"/>
          </a:endParaRPr>
        </a:p>
      </dgm:t>
    </dgm:pt>
    <dgm:pt modelId="{D94CD9CE-C35C-42A6-B44A-5AB61E099B40}" type="parTrans" cxnId="{3F89C24F-9AF8-448A-8B13-C8C9806E231F}">
      <dgm:prSet/>
      <dgm:spPr/>
      <dgm:t>
        <a:bodyPr/>
        <a:lstStyle/>
        <a:p>
          <a:endParaRPr lang="fr-FR"/>
        </a:p>
      </dgm:t>
    </dgm:pt>
    <dgm:pt modelId="{69C3FEB1-55DA-442B-8D73-AB96F0ADF841}" type="sibTrans" cxnId="{3F89C24F-9AF8-448A-8B13-C8C9806E231F}">
      <dgm:prSet/>
      <dgm:spPr/>
      <dgm:t>
        <a:bodyPr/>
        <a:lstStyle/>
        <a:p>
          <a:endParaRPr lang="fr-FR"/>
        </a:p>
      </dgm:t>
    </dgm:pt>
    <dgm:pt modelId="{F7DEC1B5-F9D7-434A-B9C9-52F3AED89900}">
      <dgm:prSet custT="1"/>
      <dgm:spPr>
        <a:ln>
          <a:solidFill>
            <a:schemeClr val="bg2">
              <a:lumMod val="50000"/>
            </a:schemeClr>
          </a:solidFill>
        </a:ln>
      </dgm:spPr>
      <dgm:t>
        <a:bodyPr lIns="36000" tIns="36000" rIns="36000" bIns="36000"/>
        <a:lstStyle/>
        <a:p>
          <a:r>
            <a:rPr lang="fr-FR" sz="1100" b="1" dirty="0"/>
            <a:t> Scores de performance</a:t>
          </a:r>
        </a:p>
      </dgm:t>
    </dgm:pt>
    <dgm:pt modelId="{48F74F01-13B0-4D71-9FD1-8277F9A606E7}" type="parTrans" cxnId="{8DF17102-4654-402D-B276-1FABFF1710BC}">
      <dgm:prSet/>
      <dgm:spPr/>
      <dgm:t>
        <a:bodyPr/>
        <a:lstStyle/>
        <a:p>
          <a:endParaRPr lang="fr-FR"/>
        </a:p>
      </dgm:t>
    </dgm:pt>
    <dgm:pt modelId="{1C562474-F16D-4E6E-B81B-79A07227000B}" type="sibTrans" cxnId="{8DF17102-4654-402D-B276-1FABFF1710BC}">
      <dgm:prSet/>
      <dgm:spPr/>
      <dgm:t>
        <a:bodyPr/>
        <a:lstStyle/>
        <a:p>
          <a:endParaRPr lang="fr-FR"/>
        </a:p>
      </dgm:t>
    </dgm:pt>
    <dgm:pt modelId="{FCBAD7C0-DCA0-4073-840B-1E5DD15F90D9}">
      <dgm:prSet custT="1"/>
      <dgm:spPr>
        <a:ln>
          <a:solidFill>
            <a:schemeClr val="bg2">
              <a:lumMod val="50000"/>
            </a:schemeClr>
          </a:solidFill>
        </a:ln>
      </dgm:spPr>
      <dgm:t>
        <a:bodyPr lIns="36000" tIns="36000" rIns="36000" bIns="36000"/>
        <a:lstStyle/>
        <a:p>
          <a:r>
            <a:rPr lang="fr-FR" sz="1100" b="1" dirty="0"/>
            <a:t> </a:t>
          </a:r>
          <a:r>
            <a:rPr lang="fr-FR" sz="1100" b="1" dirty="0">
              <a:highlight>
                <a:srgbClr val="FFFF00"/>
              </a:highlight>
            </a:rPr>
            <a:t>Dispersion Proba</a:t>
          </a:r>
        </a:p>
      </dgm:t>
    </dgm:pt>
    <dgm:pt modelId="{38009DF4-9A02-43B7-B9D7-67882CD51AFB}" type="parTrans" cxnId="{3EF20A9D-0521-44A8-AFCB-AAB3F08CA116}">
      <dgm:prSet/>
      <dgm:spPr/>
      <dgm:t>
        <a:bodyPr/>
        <a:lstStyle/>
        <a:p>
          <a:endParaRPr lang="fr-FR"/>
        </a:p>
      </dgm:t>
    </dgm:pt>
    <dgm:pt modelId="{FB7469E3-574F-43CD-8589-DA8EEE00B29F}" type="sibTrans" cxnId="{3EF20A9D-0521-44A8-AFCB-AAB3F08CA116}">
      <dgm:prSet/>
      <dgm:spPr/>
      <dgm:t>
        <a:bodyPr/>
        <a:lstStyle/>
        <a:p>
          <a:endParaRPr lang="fr-FR"/>
        </a:p>
      </dgm:t>
    </dgm:pt>
    <dgm:pt modelId="{7D1C372C-B83C-482D-927B-A0BE6FC13D36}">
      <dgm:prSet custT="1"/>
      <dgm:spPr/>
      <dgm:t>
        <a:bodyPr lIns="36000" tIns="36000" rIns="36000" bIns="36000"/>
        <a:lstStyle/>
        <a:p>
          <a:r>
            <a:rPr lang="fr-FR" sz="1100" dirty="0">
              <a:highlight>
                <a:srgbClr val="800000"/>
              </a:highlight>
            </a:rPr>
            <a:t>VERIFICATION PERF</a:t>
          </a:r>
        </a:p>
        <a:p>
          <a:r>
            <a:rPr lang="fr-FR" sz="1100" dirty="0">
              <a:highlight>
                <a:srgbClr val="800000"/>
              </a:highlight>
            </a:rPr>
            <a:t>AMELIORATION </a:t>
          </a:r>
          <a:br>
            <a:rPr lang="fr-FR" sz="1100" dirty="0">
              <a:highlight>
                <a:srgbClr val="800000"/>
              </a:highlight>
            </a:rPr>
          </a:br>
          <a:r>
            <a:rPr lang="fr-FR" sz="1100" dirty="0">
              <a:highlight>
                <a:srgbClr val="800000"/>
              </a:highlight>
            </a:rPr>
            <a:t>DU MODELE</a:t>
          </a:r>
        </a:p>
      </dgm:t>
    </dgm:pt>
    <dgm:pt modelId="{C0BED22D-0B58-4F60-B77C-23D81F632C7F}" type="parTrans" cxnId="{CEA14233-F119-4FE2-AA06-AE8F827F71D8}">
      <dgm:prSet/>
      <dgm:spPr/>
      <dgm:t>
        <a:bodyPr/>
        <a:lstStyle/>
        <a:p>
          <a:endParaRPr lang="fr-FR"/>
        </a:p>
      </dgm:t>
    </dgm:pt>
    <dgm:pt modelId="{7B83593C-477B-4A89-9F6D-3FA93DF64EB2}" type="sibTrans" cxnId="{CEA14233-F119-4FE2-AA06-AE8F827F71D8}">
      <dgm:prSet/>
      <dgm:spPr/>
      <dgm:t>
        <a:bodyPr/>
        <a:lstStyle/>
        <a:p>
          <a:endParaRPr lang="fr-FR"/>
        </a:p>
      </dgm:t>
    </dgm:pt>
    <dgm:pt modelId="{20F23B45-0D91-463F-AA3A-8D2272B9AB0C}">
      <dgm:prSet custT="1"/>
      <dgm:spPr>
        <a:ln>
          <a:solidFill>
            <a:schemeClr val="bg2">
              <a:lumMod val="50000"/>
            </a:schemeClr>
          </a:solidFill>
        </a:ln>
      </dgm:spPr>
      <dgm:t>
        <a:bodyPr lIns="36000" tIns="36000" rIns="36000" bIns="36000"/>
        <a:lstStyle/>
        <a:p>
          <a:r>
            <a:rPr lang="fr-FR" sz="1100" b="1" dirty="0">
              <a:highlight>
                <a:srgbClr val="FFFF00"/>
              </a:highlight>
            </a:rPr>
            <a:t> Courbes ROC</a:t>
          </a:r>
        </a:p>
      </dgm:t>
    </dgm:pt>
    <dgm:pt modelId="{CF60243A-A678-4577-B213-DF6FB9520DD7}" type="parTrans" cxnId="{A62DF380-32D5-4230-9E42-69FC7498E556}">
      <dgm:prSet/>
      <dgm:spPr/>
      <dgm:t>
        <a:bodyPr/>
        <a:lstStyle/>
        <a:p>
          <a:endParaRPr lang="fr-FR"/>
        </a:p>
      </dgm:t>
    </dgm:pt>
    <dgm:pt modelId="{8980E441-2964-4B52-B29C-4983C5897B92}" type="sibTrans" cxnId="{A62DF380-32D5-4230-9E42-69FC7498E556}">
      <dgm:prSet/>
      <dgm:spPr/>
      <dgm:t>
        <a:bodyPr/>
        <a:lstStyle/>
        <a:p>
          <a:endParaRPr lang="fr-FR"/>
        </a:p>
      </dgm:t>
    </dgm:pt>
    <dgm:pt modelId="{F7F4CC5A-42AA-4552-9389-2C328E83E103}">
      <dgm:prSet custT="1"/>
      <dgm:spPr>
        <a:ln>
          <a:solidFill>
            <a:schemeClr val="bg2">
              <a:lumMod val="50000"/>
            </a:schemeClr>
          </a:solidFill>
        </a:ln>
      </dgm:spPr>
      <dgm:t>
        <a:bodyPr/>
        <a:lstStyle/>
        <a:p>
          <a:pPr>
            <a:buFont typeface="Arial" panose="020B0604020202020204" pitchFamily="34" charset="0"/>
            <a:buChar char="•"/>
          </a:pPr>
          <a:r>
            <a:rPr lang="fr-FR" sz="1000" b="1" dirty="0"/>
            <a:t>Validations Croisées</a:t>
          </a:r>
        </a:p>
      </dgm:t>
    </dgm:pt>
    <dgm:pt modelId="{5769C048-2FC9-4B3C-92FE-3E7278218500}" type="parTrans" cxnId="{52702159-BB9F-4FD0-B794-DCFC30FC8F4E}">
      <dgm:prSet/>
      <dgm:spPr/>
      <dgm:t>
        <a:bodyPr/>
        <a:lstStyle/>
        <a:p>
          <a:endParaRPr lang="fr-FR"/>
        </a:p>
      </dgm:t>
    </dgm:pt>
    <dgm:pt modelId="{FBC4D24F-ADCE-4163-8944-2643E945100F}" type="sibTrans" cxnId="{52702159-BB9F-4FD0-B794-DCFC30FC8F4E}">
      <dgm:prSet/>
      <dgm:spPr/>
      <dgm:t>
        <a:bodyPr/>
        <a:lstStyle/>
        <a:p>
          <a:endParaRPr lang="fr-FR"/>
        </a:p>
      </dgm:t>
    </dgm:pt>
    <dgm:pt modelId="{30627CBA-6AED-4FE3-BDCD-940DB3E8F362}">
      <dgm:prSet custT="1"/>
      <dgm:spPr>
        <a:ln>
          <a:solidFill>
            <a:schemeClr val="bg2">
              <a:lumMod val="50000"/>
            </a:schemeClr>
          </a:solidFill>
        </a:ln>
      </dgm:spPr>
      <dgm:t>
        <a:bodyPr/>
        <a:lstStyle/>
        <a:p>
          <a:pPr>
            <a:buFont typeface="Arial" panose="020B0604020202020204" pitchFamily="34" charset="0"/>
            <a:buChar char="•"/>
          </a:pPr>
          <a:r>
            <a:rPr lang="fr-FR" sz="1000" b="1" dirty="0"/>
            <a:t>Sélection de variables</a:t>
          </a:r>
        </a:p>
      </dgm:t>
    </dgm:pt>
    <dgm:pt modelId="{91CA611D-0CF2-40F6-B9A3-909AA8B4299A}" type="parTrans" cxnId="{C06C0A37-2CD2-46F6-B03A-A5C27DEFE5F3}">
      <dgm:prSet/>
      <dgm:spPr/>
      <dgm:t>
        <a:bodyPr/>
        <a:lstStyle/>
        <a:p>
          <a:endParaRPr lang="fr-FR"/>
        </a:p>
      </dgm:t>
    </dgm:pt>
    <dgm:pt modelId="{2D52DC8B-B404-4FBF-83F8-C903B86E6996}" type="sibTrans" cxnId="{C06C0A37-2CD2-46F6-B03A-A5C27DEFE5F3}">
      <dgm:prSet/>
      <dgm:spPr/>
      <dgm:t>
        <a:bodyPr/>
        <a:lstStyle/>
        <a:p>
          <a:endParaRPr lang="fr-FR"/>
        </a:p>
      </dgm:t>
    </dgm:pt>
    <dgm:pt modelId="{F60968CF-1654-4554-B62A-BBF49EA6EFE6}">
      <dgm:prSet custT="1"/>
      <dgm:spPr>
        <a:ln>
          <a:solidFill>
            <a:schemeClr val="bg2">
              <a:lumMod val="50000"/>
            </a:schemeClr>
          </a:solidFill>
        </a:ln>
      </dgm:spPr>
      <dgm:t>
        <a:bodyPr/>
        <a:lstStyle/>
        <a:p>
          <a:pPr>
            <a:buFont typeface="Arial" panose="020B0604020202020204" pitchFamily="34" charset="0"/>
            <a:buChar char="•"/>
          </a:pPr>
          <a:r>
            <a:rPr lang="fr-FR" sz="1000" b="1" dirty="0"/>
            <a:t>Recherche des meilleurs paramètres : </a:t>
          </a:r>
          <a:r>
            <a:rPr lang="fr-FR" sz="1000" dirty="0" err="1"/>
            <a:t>GridSearchCV</a:t>
          </a:r>
          <a:r>
            <a:rPr lang="fr-FR" sz="1000" dirty="0"/>
            <a:t> </a:t>
          </a:r>
        </a:p>
      </dgm:t>
    </dgm:pt>
    <dgm:pt modelId="{4492CC01-915B-4DB4-AC82-D3E1A19DC28C}" type="parTrans" cxnId="{C71C82C2-C0E8-4172-A19D-BA785308CCA4}">
      <dgm:prSet/>
      <dgm:spPr/>
      <dgm:t>
        <a:bodyPr/>
        <a:lstStyle/>
        <a:p>
          <a:endParaRPr lang="fr-FR"/>
        </a:p>
      </dgm:t>
    </dgm:pt>
    <dgm:pt modelId="{06F2C22F-5E25-4E5B-B922-B6E8A135E0CE}" type="sibTrans" cxnId="{C71C82C2-C0E8-4172-A19D-BA785308CCA4}">
      <dgm:prSet/>
      <dgm:spPr/>
      <dgm:t>
        <a:bodyPr/>
        <a:lstStyle/>
        <a:p>
          <a:endParaRPr lang="fr-FR"/>
        </a:p>
      </dgm:t>
    </dgm:pt>
    <dgm:pt modelId="{3A9719D2-5D42-4AB4-8371-41E33FF816FD}">
      <dgm:prSet custT="1"/>
      <dgm:spPr>
        <a:ln>
          <a:solidFill>
            <a:schemeClr val="bg2">
              <a:lumMod val="50000"/>
            </a:schemeClr>
          </a:solidFill>
        </a:ln>
      </dgm:spPr>
      <dgm:t>
        <a:bodyPr/>
        <a:lstStyle/>
        <a:p>
          <a:pPr>
            <a:buFont typeface="Arial" panose="020B0604020202020204" pitchFamily="34" charset="0"/>
            <a:buChar char="•"/>
          </a:pPr>
          <a:r>
            <a:rPr lang="fr-FR" sz="1000" b="1" dirty="0"/>
            <a:t>Ajustement du seuil de proba</a:t>
          </a:r>
        </a:p>
      </dgm:t>
    </dgm:pt>
    <dgm:pt modelId="{D564E805-28F6-4A18-8ACC-4862F720EC79}" type="parTrans" cxnId="{FA6D1CE6-06BD-4A2E-82CC-C2CAB240D135}">
      <dgm:prSet/>
      <dgm:spPr/>
      <dgm:t>
        <a:bodyPr/>
        <a:lstStyle/>
        <a:p>
          <a:endParaRPr lang="fr-FR"/>
        </a:p>
      </dgm:t>
    </dgm:pt>
    <dgm:pt modelId="{709AA7EE-5CEC-4F87-BC1F-310CC7825277}" type="sibTrans" cxnId="{FA6D1CE6-06BD-4A2E-82CC-C2CAB240D135}">
      <dgm:prSet/>
      <dgm:spPr/>
      <dgm:t>
        <a:bodyPr/>
        <a:lstStyle/>
        <a:p>
          <a:endParaRPr lang="fr-FR"/>
        </a:p>
      </dgm:t>
    </dgm:pt>
    <dgm:pt modelId="{576C3555-8DA4-4F9E-BDD9-717353D0BB8F}">
      <dgm:prSet custT="1"/>
      <dgm:spPr>
        <a:ln>
          <a:solidFill>
            <a:schemeClr val="bg2">
              <a:lumMod val="50000"/>
            </a:schemeClr>
          </a:solidFill>
        </a:ln>
      </dgm:spPr>
      <dgm:t>
        <a:bodyPr/>
        <a:lstStyle/>
        <a:p>
          <a:pPr>
            <a:buFont typeface="Courier New" panose="02070309020205020404" pitchFamily="49" charset="0"/>
            <a:buChar char="o"/>
          </a:pPr>
          <a:r>
            <a:rPr lang="fr-FR" sz="1000" b="1" dirty="0"/>
            <a:t>AMELIORATIONS</a:t>
          </a:r>
        </a:p>
      </dgm:t>
    </dgm:pt>
    <dgm:pt modelId="{25A11917-7C2E-4FB3-BAF7-0E5F6F9204CD}" type="parTrans" cxnId="{6F2D666A-328E-4200-9828-C76C4AD81E43}">
      <dgm:prSet/>
      <dgm:spPr/>
      <dgm:t>
        <a:bodyPr/>
        <a:lstStyle/>
        <a:p>
          <a:endParaRPr lang="fr-FR"/>
        </a:p>
      </dgm:t>
    </dgm:pt>
    <dgm:pt modelId="{3F4CEE54-D4DE-4F2B-B7AB-48C0FD83B19A}" type="sibTrans" cxnId="{6F2D666A-328E-4200-9828-C76C4AD81E43}">
      <dgm:prSet/>
      <dgm:spPr/>
      <dgm:t>
        <a:bodyPr/>
        <a:lstStyle/>
        <a:p>
          <a:endParaRPr lang="fr-FR"/>
        </a:p>
      </dgm:t>
    </dgm:pt>
    <dgm:pt modelId="{570CA70A-5866-41C5-8C36-16D35E52A91F}">
      <dgm:prSet custT="1"/>
      <dgm:spPr>
        <a:ln>
          <a:solidFill>
            <a:schemeClr val="bg2">
              <a:lumMod val="50000"/>
            </a:schemeClr>
          </a:solidFill>
        </a:ln>
      </dgm:spPr>
      <dgm:t>
        <a:bodyPr/>
        <a:lstStyle/>
        <a:p>
          <a:pPr>
            <a:buFont typeface="Arial" panose="020B0604020202020204" pitchFamily="34" charset="0"/>
            <a:buChar char="•"/>
          </a:pPr>
          <a:endParaRPr lang="fr-FR" sz="1000" b="1" dirty="0"/>
        </a:p>
      </dgm:t>
    </dgm:pt>
    <dgm:pt modelId="{69B248DF-BAA9-49B4-97E7-98882E88BD20}" type="parTrans" cxnId="{1644345E-D086-4B2F-9707-9B6B02458C4C}">
      <dgm:prSet/>
      <dgm:spPr/>
      <dgm:t>
        <a:bodyPr/>
        <a:lstStyle/>
        <a:p>
          <a:endParaRPr lang="fr-FR"/>
        </a:p>
      </dgm:t>
    </dgm:pt>
    <dgm:pt modelId="{1343E46A-8BCD-451E-82BB-BC850E6FCCAF}" type="sibTrans" cxnId="{1644345E-D086-4B2F-9707-9B6B02458C4C}">
      <dgm:prSet/>
      <dgm:spPr/>
      <dgm:t>
        <a:bodyPr/>
        <a:lstStyle/>
        <a:p>
          <a:endParaRPr lang="fr-FR"/>
        </a:p>
      </dgm:t>
    </dgm:pt>
    <dgm:pt modelId="{9590302C-7515-4E7E-8C47-E0AEBCB8E040}">
      <dgm:prSet custT="1"/>
      <dgm:spPr>
        <a:ln>
          <a:solidFill>
            <a:schemeClr val="bg2">
              <a:lumMod val="50000"/>
            </a:schemeClr>
          </a:solidFill>
        </a:ln>
      </dgm:spPr>
      <dgm:t>
        <a:bodyPr/>
        <a:lstStyle/>
        <a:p>
          <a:pPr>
            <a:buFont typeface="Arial" panose="020B0604020202020204" pitchFamily="34" charset="0"/>
            <a:buChar char="•"/>
          </a:pPr>
          <a:endParaRPr lang="fr-FR" sz="1000" dirty="0"/>
        </a:p>
      </dgm:t>
    </dgm:pt>
    <dgm:pt modelId="{DCFDC8D3-26F1-48CD-8D79-0568AF87D424}" type="parTrans" cxnId="{EE1347B3-31BD-4710-8E6A-68FD0C961496}">
      <dgm:prSet/>
      <dgm:spPr/>
      <dgm:t>
        <a:bodyPr/>
        <a:lstStyle/>
        <a:p>
          <a:endParaRPr lang="fr-FR"/>
        </a:p>
      </dgm:t>
    </dgm:pt>
    <dgm:pt modelId="{A0DB9139-9751-4EF2-991B-57BC0FE66A08}" type="sibTrans" cxnId="{EE1347B3-31BD-4710-8E6A-68FD0C961496}">
      <dgm:prSet/>
      <dgm:spPr/>
      <dgm:t>
        <a:bodyPr/>
        <a:lstStyle/>
        <a:p>
          <a:endParaRPr lang="fr-FR"/>
        </a:p>
      </dgm:t>
    </dgm:pt>
    <dgm:pt modelId="{8CF21138-8FBC-4C0A-BF70-1E981A799486}">
      <dgm:prSet custT="1"/>
      <dgm:spPr>
        <a:ln>
          <a:solidFill>
            <a:schemeClr val="bg2">
              <a:lumMod val="50000"/>
            </a:schemeClr>
          </a:solidFill>
        </a:ln>
      </dgm:spPr>
      <dgm:t>
        <a:bodyPr/>
        <a:lstStyle/>
        <a:p>
          <a:pPr>
            <a:buFont typeface="Courier New" panose="02070309020205020404" pitchFamily="49" charset="0"/>
            <a:buChar char="o"/>
          </a:pPr>
          <a:r>
            <a:rPr lang="fr-FR" sz="1000" b="1" dirty="0"/>
            <a:t>VERIF ROBUSTESSE:</a:t>
          </a:r>
        </a:p>
      </dgm:t>
    </dgm:pt>
    <dgm:pt modelId="{988DC511-120A-4205-B40B-CF9AE6C53992}" type="parTrans" cxnId="{1A1A0166-5123-453D-A51A-E495C5DC496B}">
      <dgm:prSet/>
      <dgm:spPr/>
      <dgm:t>
        <a:bodyPr/>
        <a:lstStyle/>
        <a:p>
          <a:endParaRPr lang="fr-FR"/>
        </a:p>
      </dgm:t>
    </dgm:pt>
    <dgm:pt modelId="{EC1FC257-C321-4ADF-8A1B-5ECA96AF79DF}" type="sibTrans" cxnId="{1A1A0166-5123-453D-A51A-E495C5DC496B}">
      <dgm:prSet/>
      <dgm:spPr/>
      <dgm:t>
        <a:bodyPr/>
        <a:lstStyle/>
        <a:p>
          <a:endParaRPr lang="fr-FR"/>
        </a:p>
      </dgm:t>
    </dgm:pt>
    <dgm:pt modelId="{8EC5A441-0391-440E-9B58-1169F4842932}">
      <dgm:prSet custT="1"/>
      <dgm:spPr>
        <a:ln>
          <a:solidFill>
            <a:schemeClr val="bg2">
              <a:lumMod val="50000"/>
            </a:schemeClr>
          </a:solidFill>
        </a:ln>
      </dgm:spPr>
      <dgm:t>
        <a:bodyPr/>
        <a:lstStyle/>
        <a:p>
          <a:pPr>
            <a:buFont typeface="Courier New" panose="02070309020205020404" pitchFamily="49" charset="0"/>
            <a:buChar char="o"/>
          </a:pPr>
          <a:endParaRPr lang="fr-FR" sz="1000" b="1" dirty="0"/>
        </a:p>
      </dgm:t>
    </dgm:pt>
    <dgm:pt modelId="{22000AAD-808A-40CD-92EE-7FED320B43E9}" type="parTrans" cxnId="{078C58B6-405C-4552-8873-40661C9F6A26}">
      <dgm:prSet/>
      <dgm:spPr/>
      <dgm:t>
        <a:bodyPr/>
        <a:lstStyle/>
        <a:p>
          <a:endParaRPr lang="fr-FR"/>
        </a:p>
      </dgm:t>
    </dgm:pt>
    <dgm:pt modelId="{ABE4EE8D-EB87-4AE2-AEBC-579973B3E20B}" type="sibTrans" cxnId="{078C58B6-405C-4552-8873-40661C9F6A26}">
      <dgm:prSet/>
      <dgm:spPr/>
      <dgm:t>
        <a:bodyPr/>
        <a:lstStyle/>
        <a:p>
          <a:endParaRPr lang="fr-FR"/>
        </a:p>
      </dgm:t>
    </dgm:pt>
    <dgm:pt modelId="{53C50BC2-A7D3-4D5D-8B5F-EFF657611252}" type="pres">
      <dgm:prSet presAssocID="{D8E2C2F8-EC12-4AFD-A7C3-37AF58438001}" presName="linearFlow" presStyleCnt="0">
        <dgm:presLayoutVars>
          <dgm:dir/>
          <dgm:animLvl val="lvl"/>
          <dgm:resizeHandles val="exact"/>
        </dgm:presLayoutVars>
      </dgm:prSet>
      <dgm:spPr/>
    </dgm:pt>
    <dgm:pt modelId="{E6FF1179-CD56-47EE-A27B-3D13F52C7081}" type="pres">
      <dgm:prSet presAssocID="{355DE24F-6B74-4C1E-A2A7-E3C7A588D86A}" presName="composite" presStyleCnt="0"/>
      <dgm:spPr/>
    </dgm:pt>
    <dgm:pt modelId="{46DA236C-6726-4F1E-9616-01C21B1CFC12}" type="pres">
      <dgm:prSet presAssocID="{355DE24F-6B74-4C1E-A2A7-E3C7A588D86A}" presName="parTx" presStyleLbl="node1" presStyleIdx="0" presStyleCnt="5">
        <dgm:presLayoutVars>
          <dgm:chMax val="0"/>
          <dgm:chPref val="0"/>
          <dgm:bulletEnabled val="1"/>
        </dgm:presLayoutVars>
      </dgm:prSet>
      <dgm:spPr/>
    </dgm:pt>
    <dgm:pt modelId="{EEBF8457-1C70-4FEE-A34A-C2969BECDD42}" type="pres">
      <dgm:prSet presAssocID="{355DE24F-6B74-4C1E-A2A7-E3C7A588D86A}" presName="parSh" presStyleLbl="node1" presStyleIdx="0" presStyleCnt="5" custScaleY="114589" custLinFactNeighborX="2837" custLinFactNeighborY="-39005"/>
      <dgm:spPr/>
    </dgm:pt>
    <dgm:pt modelId="{D22481A4-2951-416E-BA86-2F70D161076D}" type="pres">
      <dgm:prSet presAssocID="{355DE24F-6B74-4C1E-A2A7-E3C7A588D86A}" presName="desTx" presStyleLbl="fgAcc1" presStyleIdx="0" presStyleCnt="5" custScaleX="140061">
        <dgm:presLayoutVars>
          <dgm:bulletEnabled val="1"/>
        </dgm:presLayoutVars>
      </dgm:prSet>
      <dgm:spPr/>
    </dgm:pt>
    <dgm:pt modelId="{157C9C13-E1D2-4E02-ACC2-EAE9596E9085}" type="pres">
      <dgm:prSet presAssocID="{D2B30B88-8A9B-4488-867D-712420FEE09F}" presName="sibTrans" presStyleLbl="sibTrans2D1" presStyleIdx="0" presStyleCnt="4" custAng="102375"/>
      <dgm:spPr/>
    </dgm:pt>
    <dgm:pt modelId="{7275A54F-5B01-4BCD-8654-F795864B2FD6}" type="pres">
      <dgm:prSet presAssocID="{D2B30B88-8A9B-4488-867D-712420FEE09F}" presName="connTx" presStyleLbl="sibTrans2D1" presStyleIdx="0" presStyleCnt="4"/>
      <dgm:spPr/>
    </dgm:pt>
    <dgm:pt modelId="{02FBFD26-1140-4C63-982D-82996CD7DFDD}" type="pres">
      <dgm:prSet presAssocID="{07F77F26-B1E5-498D-905E-04EAE4DAC25F}" presName="composite" presStyleCnt="0"/>
      <dgm:spPr/>
    </dgm:pt>
    <dgm:pt modelId="{5D15E8C5-BB30-4D08-AE0C-88EE21C79FC0}" type="pres">
      <dgm:prSet presAssocID="{07F77F26-B1E5-498D-905E-04EAE4DAC25F}" presName="parTx" presStyleLbl="node1" presStyleIdx="0" presStyleCnt="5">
        <dgm:presLayoutVars>
          <dgm:chMax val="0"/>
          <dgm:chPref val="0"/>
          <dgm:bulletEnabled val="1"/>
        </dgm:presLayoutVars>
      </dgm:prSet>
      <dgm:spPr/>
    </dgm:pt>
    <dgm:pt modelId="{BF12E0DD-FCA5-47D1-8FB7-D18C04D032F1}" type="pres">
      <dgm:prSet presAssocID="{07F77F26-B1E5-498D-905E-04EAE4DAC25F}" presName="parSh" presStyleLbl="node1" presStyleIdx="1" presStyleCnt="5" custScaleY="101229" custLinFactNeighborX="2837" custLinFactNeighborY="-39082"/>
      <dgm:spPr/>
    </dgm:pt>
    <dgm:pt modelId="{E33D8706-685F-4DFD-806B-F776C645B7C1}" type="pres">
      <dgm:prSet presAssocID="{07F77F26-B1E5-498D-905E-04EAE4DAC25F}" presName="desTx" presStyleLbl="fgAcc1" presStyleIdx="1" presStyleCnt="5" custScaleX="137866">
        <dgm:presLayoutVars>
          <dgm:bulletEnabled val="1"/>
        </dgm:presLayoutVars>
      </dgm:prSet>
      <dgm:spPr/>
    </dgm:pt>
    <dgm:pt modelId="{FCA6316B-6945-4893-80F0-2C7753CA11E1}" type="pres">
      <dgm:prSet presAssocID="{E76A0A31-B3EB-40FA-8C13-B891AD628C70}" presName="sibTrans" presStyleLbl="sibTrans2D1" presStyleIdx="1" presStyleCnt="4"/>
      <dgm:spPr/>
    </dgm:pt>
    <dgm:pt modelId="{F2EF8D84-6371-461B-B4E1-58D0FAEC315C}" type="pres">
      <dgm:prSet presAssocID="{E76A0A31-B3EB-40FA-8C13-B891AD628C70}" presName="connTx" presStyleLbl="sibTrans2D1" presStyleIdx="1" presStyleCnt="4"/>
      <dgm:spPr/>
    </dgm:pt>
    <dgm:pt modelId="{7CEFAB79-6315-4026-A246-49E7AA778535}" type="pres">
      <dgm:prSet presAssocID="{F32584C5-53D7-49ED-BB93-A74BA0529BAC}" presName="composite" presStyleCnt="0"/>
      <dgm:spPr/>
    </dgm:pt>
    <dgm:pt modelId="{F053F038-D626-49AD-8B0D-9EB1AFD2F565}" type="pres">
      <dgm:prSet presAssocID="{F32584C5-53D7-49ED-BB93-A74BA0529BAC}" presName="parTx" presStyleLbl="node1" presStyleIdx="1" presStyleCnt="5">
        <dgm:presLayoutVars>
          <dgm:chMax val="0"/>
          <dgm:chPref val="0"/>
          <dgm:bulletEnabled val="1"/>
        </dgm:presLayoutVars>
      </dgm:prSet>
      <dgm:spPr/>
    </dgm:pt>
    <dgm:pt modelId="{F7129BFE-5B48-4B41-9DC9-D3F996F5C059}" type="pres">
      <dgm:prSet presAssocID="{F32584C5-53D7-49ED-BB93-A74BA0529BAC}" presName="parSh" presStyleLbl="node1" presStyleIdx="2" presStyleCnt="5" custScaleX="111027" custScaleY="102045" custLinFactNeighborX="2837" custLinFactNeighborY="-37248"/>
      <dgm:spPr/>
    </dgm:pt>
    <dgm:pt modelId="{3EA26292-5CFB-4E90-ABDE-1F779501EECE}" type="pres">
      <dgm:prSet presAssocID="{F32584C5-53D7-49ED-BB93-A74BA0529BAC}" presName="desTx" presStyleLbl="fgAcc1" presStyleIdx="2" presStyleCnt="5" custScaleX="127839">
        <dgm:presLayoutVars>
          <dgm:bulletEnabled val="1"/>
        </dgm:presLayoutVars>
      </dgm:prSet>
      <dgm:spPr/>
    </dgm:pt>
    <dgm:pt modelId="{93D47E6E-3E7C-4B51-B4E1-9A91F8E7536B}" type="pres">
      <dgm:prSet presAssocID="{5A694351-8FF0-4AA6-86CB-E80F121DEA20}" presName="sibTrans" presStyleLbl="sibTrans2D1" presStyleIdx="2" presStyleCnt="4"/>
      <dgm:spPr/>
    </dgm:pt>
    <dgm:pt modelId="{6031414D-15CC-4CE9-89A4-4E8E62F60646}" type="pres">
      <dgm:prSet presAssocID="{5A694351-8FF0-4AA6-86CB-E80F121DEA20}" presName="connTx" presStyleLbl="sibTrans2D1" presStyleIdx="2" presStyleCnt="4"/>
      <dgm:spPr/>
    </dgm:pt>
    <dgm:pt modelId="{A6C72D36-7FD6-417F-9436-D1039B8D852A}" type="pres">
      <dgm:prSet presAssocID="{BA875E17-D7CA-4DE9-97F1-8A3B6ABFE93C}" presName="composite" presStyleCnt="0"/>
      <dgm:spPr/>
    </dgm:pt>
    <dgm:pt modelId="{DFD5F75C-A0CC-422D-B995-219806A6C140}" type="pres">
      <dgm:prSet presAssocID="{BA875E17-D7CA-4DE9-97F1-8A3B6ABFE93C}" presName="parTx" presStyleLbl="node1" presStyleIdx="2" presStyleCnt="5">
        <dgm:presLayoutVars>
          <dgm:chMax val="0"/>
          <dgm:chPref val="0"/>
          <dgm:bulletEnabled val="1"/>
        </dgm:presLayoutVars>
      </dgm:prSet>
      <dgm:spPr/>
    </dgm:pt>
    <dgm:pt modelId="{940E59DA-5CD0-48B1-A4DB-0EBBD7FFEF42}" type="pres">
      <dgm:prSet presAssocID="{BA875E17-D7CA-4DE9-97F1-8A3B6ABFE93C}" presName="parSh" presStyleLbl="node1" presStyleIdx="3" presStyleCnt="5" custScaleX="117639" custScaleY="102951" custLinFactNeighborX="2837" custLinFactNeighborY="-31285"/>
      <dgm:spPr/>
    </dgm:pt>
    <dgm:pt modelId="{7D46FC17-5524-4B63-BD6D-C6EC501D3C1D}" type="pres">
      <dgm:prSet presAssocID="{BA875E17-D7CA-4DE9-97F1-8A3B6ABFE93C}" presName="desTx" presStyleLbl="fgAcc1" presStyleIdx="3" presStyleCnt="5" custScaleX="130483">
        <dgm:presLayoutVars>
          <dgm:bulletEnabled val="1"/>
        </dgm:presLayoutVars>
      </dgm:prSet>
      <dgm:spPr/>
    </dgm:pt>
    <dgm:pt modelId="{B0E9B09B-CC7D-43BB-8E38-5812728EC06F}" type="pres">
      <dgm:prSet presAssocID="{6D334D07-CAF7-4A6D-B93C-D69346172B1C}" presName="sibTrans" presStyleLbl="sibTrans2D1" presStyleIdx="3" presStyleCnt="4"/>
      <dgm:spPr/>
    </dgm:pt>
    <dgm:pt modelId="{458F36E2-AEF6-4C9A-8025-D2169F55A0AC}" type="pres">
      <dgm:prSet presAssocID="{6D334D07-CAF7-4A6D-B93C-D69346172B1C}" presName="connTx" presStyleLbl="sibTrans2D1" presStyleIdx="3" presStyleCnt="4"/>
      <dgm:spPr/>
    </dgm:pt>
    <dgm:pt modelId="{BCC2A7B1-05CE-4175-A549-94BB5569AAB2}" type="pres">
      <dgm:prSet presAssocID="{7D1C372C-B83C-482D-927B-A0BE6FC13D36}" presName="composite" presStyleCnt="0"/>
      <dgm:spPr/>
    </dgm:pt>
    <dgm:pt modelId="{26BD9BE1-2B37-4344-B645-4235EA1D546B}" type="pres">
      <dgm:prSet presAssocID="{7D1C372C-B83C-482D-927B-A0BE6FC13D36}" presName="parTx" presStyleLbl="node1" presStyleIdx="3" presStyleCnt="5">
        <dgm:presLayoutVars>
          <dgm:chMax val="0"/>
          <dgm:chPref val="0"/>
          <dgm:bulletEnabled val="1"/>
        </dgm:presLayoutVars>
      </dgm:prSet>
      <dgm:spPr/>
    </dgm:pt>
    <dgm:pt modelId="{C45A3109-B001-4F95-A951-1E6758D53E57}" type="pres">
      <dgm:prSet presAssocID="{7D1C372C-B83C-482D-927B-A0BE6FC13D36}" presName="parSh" presStyleLbl="node1" presStyleIdx="4" presStyleCnt="5" custScaleY="101368" custLinFactNeighborX="2837" custLinFactNeighborY="-34125"/>
      <dgm:spPr/>
    </dgm:pt>
    <dgm:pt modelId="{42DC0DAF-F4A1-4CB6-B0A9-68DFBE610989}" type="pres">
      <dgm:prSet presAssocID="{7D1C372C-B83C-482D-927B-A0BE6FC13D36}" presName="desTx" presStyleLbl="fgAcc1" presStyleIdx="4" presStyleCnt="5" custScaleX="117056">
        <dgm:presLayoutVars>
          <dgm:bulletEnabled val="1"/>
        </dgm:presLayoutVars>
      </dgm:prSet>
      <dgm:spPr/>
    </dgm:pt>
  </dgm:ptLst>
  <dgm:cxnLst>
    <dgm:cxn modelId="{8283D700-3DE1-44F8-8C16-E9ECD8BFB61D}" srcId="{D8E2C2F8-EC12-4AFD-A7C3-37AF58438001}" destId="{F32584C5-53D7-49ED-BB93-A74BA0529BAC}" srcOrd="2" destOrd="0" parTransId="{B5ED7180-D178-433B-BD45-9C504F1F24F8}" sibTransId="{5A694351-8FF0-4AA6-86CB-E80F121DEA20}"/>
    <dgm:cxn modelId="{8DF17102-4654-402D-B276-1FABFF1710BC}" srcId="{BA875E17-D7CA-4DE9-97F1-8A3B6ABFE93C}" destId="{F7DEC1B5-F9D7-434A-B9C9-52F3AED89900}" srcOrd="1" destOrd="0" parTransId="{48F74F01-13B0-4D71-9FD1-8277F9A606E7}" sibTransId="{1C562474-F16D-4E6E-B81B-79A07227000B}"/>
    <dgm:cxn modelId="{9510B003-553E-456A-B577-CB8927B2E230}" srcId="{2977A587-30E1-4B82-98AB-264FF620FDA5}" destId="{0E25FF11-9909-48C0-9A3E-084E7B04FF7A}" srcOrd="0" destOrd="0" parTransId="{A2A102C5-230E-4210-8D6C-3F26B73B8D59}" sibTransId="{A3899391-58EA-4E23-837A-35DC2197C0E7}"/>
    <dgm:cxn modelId="{A6F56C08-4EA7-4E37-A49A-3117E9E18AF6}" type="presOf" srcId="{E76A0A31-B3EB-40FA-8C13-B891AD628C70}" destId="{FCA6316B-6945-4893-80F0-2C7753CA11E1}" srcOrd="0" destOrd="0" presId="urn:microsoft.com/office/officeart/2005/8/layout/process3"/>
    <dgm:cxn modelId="{7F6D110C-1CFA-4A36-9AFB-629199AD58C7}" srcId="{F32584C5-53D7-49ED-BB93-A74BA0529BAC}" destId="{B5A839A0-EFBC-4E77-AA02-F9F08B43F0E9}" srcOrd="1" destOrd="0" parTransId="{97D7CD83-CABC-4D96-93C0-B202A27069BE}" sibTransId="{4609B7E4-9F78-42E2-8A15-E4D644834482}"/>
    <dgm:cxn modelId="{C7547F12-1A9C-49CA-A73F-12C5ECED1685}" type="presOf" srcId="{B5A839A0-EFBC-4E77-AA02-F9F08B43F0E9}" destId="{3EA26292-5CFB-4E90-ABDE-1F779501EECE}" srcOrd="0" destOrd="3" presId="urn:microsoft.com/office/officeart/2005/8/layout/process3"/>
    <dgm:cxn modelId="{214CE916-F37A-4E92-A17E-863515C03932}" type="presOf" srcId="{8CF21138-8FBC-4C0A-BF70-1E981A799486}" destId="{42DC0DAF-F4A1-4CB6-B0A9-68DFBE610989}" srcOrd="0" destOrd="0" presId="urn:microsoft.com/office/officeart/2005/8/layout/process3"/>
    <dgm:cxn modelId="{97F7A117-DB4B-4DAF-A8B9-A3D08D13B03D}" srcId="{07F77F26-B1E5-498D-905E-04EAE4DAC25F}" destId="{899F17AB-0C53-4B9F-B4D2-AD41B341B789}" srcOrd="1" destOrd="0" parTransId="{8AC119BB-183A-4BE3-AA47-99D36B9F597B}" sibTransId="{8B83C087-6032-47CF-823B-47D7E0340861}"/>
    <dgm:cxn modelId="{0A85351A-1BE6-4B95-B925-82F5363FB4AB}" type="presOf" srcId="{07F77F26-B1E5-498D-905E-04EAE4DAC25F}" destId="{BF12E0DD-FCA5-47D1-8FB7-D18C04D032F1}" srcOrd="1" destOrd="0" presId="urn:microsoft.com/office/officeart/2005/8/layout/process3"/>
    <dgm:cxn modelId="{6D6CDF1E-97C0-4533-976A-AD51C31267AE}" srcId="{355DE24F-6B74-4C1E-A2A7-E3C7A588D86A}" destId="{149F933E-BD7D-4EE2-B414-411F05A12A3E}" srcOrd="1" destOrd="0" parTransId="{241ADEDD-4D67-453F-9464-5A37E33F3BE7}" sibTransId="{041B5D9D-39E0-446C-B004-341F9DC3E89F}"/>
    <dgm:cxn modelId="{8BF15D1F-C609-4D17-8BE0-78B9638E7811}" srcId="{F32584C5-53D7-49ED-BB93-A74BA0529BAC}" destId="{50A3FCA7-4E61-4C1E-B5E2-22B3BC969F85}" srcOrd="2" destOrd="0" parTransId="{D2BCE783-5B22-4F3B-A0B0-3B22602C8201}" sibTransId="{BE280DFF-3A26-4AD1-BC8C-22EF43812764}"/>
    <dgm:cxn modelId="{E29B991F-5EA2-4CEB-BCF8-9986592F6534}" type="presOf" srcId="{D8E2C2F8-EC12-4AFD-A7C3-37AF58438001}" destId="{53C50BC2-A7D3-4D5D-8B5F-EFF657611252}" srcOrd="0" destOrd="0" presId="urn:microsoft.com/office/officeart/2005/8/layout/process3"/>
    <dgm:cxn modelId="{68283020-CB3E-4A4F-BF39-B438C08C5DCA}" type="presOf" srcId="{07F77F26-B1E5-498D-905E-04EAE4DAC25F}" destId="{5D15E8C5-BB30-4D08-AE0C-88EE21C79FC0}" srcOrd="0" destOrd="0" presId="urn:microsoft.com/office/officeart/2005/8/layout/process3"/>
    <dgm:cxn modelId="{07AEAF20-ADDA-41D4-BD5B-3608CF78921D}" type="presOf" srcId="{F7DEC1B5-F9D7-434A-B9C9-52F3AED89900}" destId="{7D46FC17-5524-4B63-BD6D-C6EC501D3C1D}" srcOrd="0" destOrd="1" presId="urn:microsoft.com/office/officeart/2005/8/layout/process3"/>
    <dgm:cxn modelId="{78AA9E24-9717-4A52-AA7E-5E7403D755FF}" type="presOf" srcId="{149F933E-BD7D-4EE2-B414-411F05A12A3E}" destId="{D22481A4-2951-416E-BA86-2F70D161076D}" srcOrd="0" destOrd="1" presId="urn:microsoft.com/office/officeart/2005/8/layout/process3"/>
    <dgm:cxn modelId="{1352ED26-C15A-4C43-A653-0D33BE687A9F}" srcId="{355DE24F-6B74-4C1E-A2A7-E3C7A588D86A}" destId="{AC791B21-438A-4F58-9420-C1ADCEDE7500}" srcOrd="5" destOrd="0" parTransId="{458F2438-65CD-4F31-86B4-C1411AF7B78A}" sibTransId="{93E4B898-A9C2-4BC6-9A2B-5BBE86F732ED}"/>
    <dgm:cxn modelId="{1938B12A-A563-4E9A-95D6-02D22FDCDE5F}" type="presOf" srcId="{8EC5A441-0391-440E-9B58-1169F4842932}" destId="{42DC0DAF-F4A1-4CB6-B0A9-68DFBE610989}" srcOrd="0" destOrd="2" presId="urn:microsoft.com/office/officeart/2005/8/layout/process3"/>
    <dgm:cxn modelId="{CEA14233-F119-4FE2-AA06-AE8F827F71D8}" srcId="{D8E2C2F8-EC12-4AFD-A7C3-37AF58438001}" destId="{7D1C372C-B83C-482D-927B-A0BE6FC13D36}" srcOrd="4" destOrd="0" parTransId="{C0BED22D-0B58-4F60-B77C-23D81F632C7F}" sibTransId="{7B83593C-477B-4A89-9F6D-3FA93DF64EB2}"/>
    <dgm:cxn modelId="{B1F40937-49FF-448C-A813-FDD0DD301877}" srcId="{507C2C6D-3470-4A0F-A1F2-CC1075756A3F}" destId="{FDADDBB5-77D9-4C02-B510-EE34D1E78D60}" srcOrd="0" destOrd="0" parTransId="{A5876E41-4D2C-426A-A9F0-CCA9603E9749}" sibTransId="{5F603C1C-FD59-4207-803B-2BBFA3879EC3}"/>
    <dgm:cxn modelId="{C06C0A37-2CD2-46F6-B03A-A5C27DEFE5F3}" srcId="{576C3555-8DA4-4F9E-BDD9-717353D0BB8F}" destId="{30627CBA-6AED-4FE3-BDCD-940DB3E8F362}" srcOrd="0" destOrd="0" parTransId="{91CA611D-0CF2-40F6-B9A3-909AA8B4299A}" sibTransId="{2D52DC8B-B404-4FBF-83F8-C903B86E6996}"/>
    <dgm:cxn modelId="{A1EBD137-F618-4DFD-9013-372796F2290A}" type="presOf" srcId="{355DE24F-6B74-4C1E-A2A7-E3C7A588D86A}" destId="{46DA236C-6726-4F1E-9616-01C21B1CFC12}" srcOrd="0" destOrd="0" presId="urn:microsoft.com/office/officeart/2005/8/layout/process3"/>
    <dgm:cxn modelId="{C202F437-A7D3-4836-A4FA-656018F18F72}" type="presOf" srcId="{D1D773A3-811D-4925-A810-EB6AA7116E3F}" destId="{D22481A4-2951-416E-BA86-2F70D161076D}" srcOrd="0" destOrd="5" presId="urn:microsoft.com/office/officeart/2005/8/layout/process3"/>
    <dgm:cxn modelId="{0986D139-353E-4C83-BAA5-CA525D3594B0}" srcId="{07F77F26-B1E5-498D-905E-04EAE4DAC25F}" destId="{2977A587-30E1-4B82-98AB-264FF620FDA5}" srcOrd="0" destOrd="0" parTransId="{99FD10A9-6E5C-46ED-849E-6CC8831AFB63}" sibTransId="{083E7CD2-C321-43E3-87BC-A765D6DD27F3}"/>
    <dgm:cxn modelId="{7635623A-57A8-4009-8540-BF6056F688D8}" srcId="{07F77F26-B1E5-498D-905E-04EAE4DAC25F}" destId="{BF3998E6-A374-451B-A811-A1F5650BAB71}" srcOrd="2" destOrd="0" parTransId="{C62406E6-EAA6-4AA8-A395-ACD34574131F}" sibTransId="{1EEFBF5B-3E70-4193-BCA7-FF73F9C91F04}"/>
    <dgm:cxn modelId="{691DDE3F-1502-4CB4-BFF8-1ACA31FF64EB}" type="presOf" srcId="{50A3FCA7-4E61-4C1E-B5E2-22B3BC969F85}" destId="{3EA26292-5CFB-4E90-ABDE-1F779501EECE}" srcOrd="0" destOrd="4" presId="urn:microsoft.com/office/officeart/2005/8/layout/process3"/>
    <dgm:cxn modelId="{B222D45D-D2DC-4630-882D-268171D87C98}" type="presOf" srcId="{0E25FF11-9909-48C0-9A3E-084E7B04FF7A}" destId="{E33D8706-685F-4DFD-806B-F776C645B7C1}" srcOrd="0" destOrd="1" presId="urn:microsoft.com/office/officeart/2005/8/layout/process3"/>
    <dgm:cxn modelId="{1644345E-D086-4B2F-9707-9B6B02458C4C}" srcId="{7D1C372C-B83C-482D-927B-A0BE6FC13D36}" destId="{570CA70A-5866-41C5-8C36-16D35E52A91F}" srcOrd="3" destOrd="0" parTransId="{69B248DF-BAA9-49B4-97E7-98882E88BD20}" sibTransId="{1343E46A-8BCD-451E-82BB-BC850E6FCCAF}"/>
    <dgm:cxn modelId="{9055BA5E-4954-46A9-BE47-24B5B38CAB7F}" type="presOf" srcId="{F30A3B39-2A3C-4F13-870B-5BECD58BB1DA}" destId="{D22481A4-2951-416E-BA86-2F70D161076D}" srcOrd="0" destOrd="4" presId="urn:microsoft.com/office/officeart/2005/8/layout/process3"/>
    <dgm:cxn modelId="{5947035F-1E1A-4DAF-BF18-A2AB1BE48320}" type="presOf" srcId="{D2B30B88-8A9B-4488-867D-712420FEE09F}" destId="{7275A54F-5B01-4BCD-8654-F795864B2FD6}" srcOrd="1" destOrd="0" presId="urn:microsoft.com/office/officeart/2005/8/layout/process3"/>
    <dgm:cxn modelId="{09103660-0FC9-47AD-A8B5-F5AE44F4426B}" srcId="{355DE24F-6B74-4C1E-A2A7-E3C7A588D86A}" destId="{5C794E6B-0C23-4C6A-BB50-36F58E998691}" srcOrd="6" destOrd="0" parTransId="{1368CDDA-F589-4E9B-AAE2-3FB2422658AE}" sibTransId="{5B98DDC2-6416-4F6B-BD77-98EBA07EF493}"/>
    <dgm:cxn modelId="{9C8CA341-53EA-4135-B3A8-1BA1B37E029C}" type="presOf" srcId="{7D1C372C-B83C-482D-927B-A0BE6FC13D36}" destId="{26BD9BE1-2B37-4344-B645-4235EA1D546B}" srcOrd="0" destOrd="0" presId="urn:microsoft.com/office/officeart/2005/8/layout/process3"/>
    <dgm:cxn modelId="{2A686D62-7E74-4EC8-A060-BDB9117158B9}" type="presOf" srcId="{223DD3FE-1190-42D0-984D-08FBD120A104}" destId="{D22481A4-2951-416E-BA86-2F70D161076D}" srcOrd="0" destOrd="2" presId="urn:microsoft.com/office/officeart/2005/8/layout/process3"/>
    <dgm:cxn modelId="{A2219863-D995-4576-A3BF-387566D076AF}" type="presOf" srcId="{FDADDBB5-77D9-4C02-B510-EE34D1E78D60}" destId="{3EA26292-5CFB-4E90-ABDE-1F779501EECE}" srcOrd="0" destOrd="1" presId="urn:microsoft.com/office/officeart/2005/8/layout/process3"/>
    <dgm:cxn modelId="{9C340864-00D3-4D3D-8FE0-3DD58AF84213}" srcId="{223DD3FE-1190-42D0-984D-08FBD120A104}" destId="{F30A3B39-2A3C-4F13-870B-5BECD58BB1DA}" srcOrd="1" destOrd="0" parTransId="{38630A88-B9AB-4637-903C-F762759F926D}" sibTransId="{360B0C03-C48C-477D-BC62-5C54AAB7AB37}"/>
    <dgm:cxn modelId="{B4637144-A329-40D9-BD97-A49C2E8F883C}" type="presOf" srcId="{D2B30B88-8A9B-4488-867D-712420FEE09F}" destId="{157C9C13-E1D2-4E02-ACC2-EAE9596E9085}" srcOrd="0" destOrd="0" presId="urn:microsoft.com/office/officeart/2005/8/layout/process3"/>
    <dgm:cxn modelId="{47C5F144-D2B3-4704-8341-0A16E6DE4400}" type="presOf" srcId="{6D334D07-CAF7-4A6D-B93C-D69346172B1C}" destId="{458F36E2-AEF6-4C9A-8025-D2169F55A0AC}" srcOrd="1" destOrd="0" presId="urn:microsoft.com/office/officeart/2005/8/layout/process3"/>
    <dgm:cxn modelId="{1A1A0166-5123-453D-A51A-E495C5DC496B}" srcId="{7D1C372C-B83C-482D-927B-A0BE6FC13D36}" destId="{8CF21138-8FBC-4C0A-BF70-1E981A799486}" srcOrd="0" destOrd="0" parTransId="{988DC511-120A-4205-B40B-CF9AE6C53992}" sibTransId="{EC1FC257-C321-4ADF-8A1B-5ECA96AF79DF}"/>
    <dgm:cxn modelId="{D239C746-6D87-4043-BF72-5B6B1E19B99C}" srcId="{223DD3FE-1190-42D0-984D-08FBD120A104}" destId="{6BDA431B-DD96-4424-A72B-DBC9061F75CC}" srcOrd="0" destOrd="0" parTransId="{C3AFEB39-E872-476C-A467-D65DC7043F70}" sibTransId="{C2360030-910F-45AF-9109-0895D7834B0A}"/>
    <dgm:cxn modelId="{26DFA368-A756-4E5D-81DF-BB00149FE876}" type="presOf" srcId="{FF809A1D-0608-4E8E-A488-64AB90692407}" destId="{3EA26292-5CFB-4E90-ABDE-1F779501EECE}" srcOrd="0" destOrd="2" presId="urn:microsoft.com/office/officeart/2005/8/layout/process3"/>
    <dgm:cxn modelId="{0058DE69-51EF-420C-B43C-3F2A0833F40B}" type="presOf" srcId="{F60968CF-1654-4554-B62A-BBF49EA6EFE6}" destId="{42DC0DAF-F4A1-4CB6-B0A9-68DFBE610989}" srcOrd="0" destOrd="6" presId="urn:microsoft.com/office/officeart/2005/8/layout/process3"/>
    <dgm:cxn modelId="{70EAEC69-F735-4BF2-860E-8BDE578E29BA}" srcId="{355DE24F-6B74-4C1E-A2A7-E3C7A588D86A}" destId="{41C04F9A-ECF8-4E41-B53D-5B6F2C5D4C2D}" srcOrd="4" destOrd="0" parTransId="{6D61A97A-4DDA-4A8B-B087-C72FC708EA60}" sibTransId="{EFB10A7B-FB82-4649-BA0C-7A51B02AEEB4}"/>
    <dgm:cxn modelId="{6F2D666A-328E-4200-9828-C76C4AD81E43}" srcId="{7D1C372C-B83C-482D-927B-A0BE6FC13D36}" destId="{576C3555-8DA4-4F9E-BDD9-717353D0BB8F}" srcOrd="2" destOrd="0" parTransId="{25A11917-7C2E-4FB3-BAF7-0E5F6F9204CD}" sibTransId="{3F4CEE54-D4DE-4F2B-B7AB-48C0FD83B19A}"/>
    <dgm:cxn modelId="{1DA4286F-CB24-477E-9DDB-CB64597DF311}" srcId="{355DE24F-6B74-4C1E-A2A7-E3C7A588D86A}" destId="{223DD3FE-1190-42D0-984D-08FBD120A104}" srcOrd="2" destOrd="0" parTransId="{393572BB-1640-4D34-8A2C-33E48486CFA0}" sibTransId="{A36321E9-8717-4104-B3D3-703FA5F4FD9B}"/>
    <dgm:cxn modelId="{3F89C24F-9AF8-448A-8B13-C8C9806E231F}" srcId="{F32584C5-53D7-49ED-BB93-A74BA0529BAC}" destId="{4503511B-4D90-4657-B98F-D1FDC6D76FCE}" srcOrd="3" destOrd="0" parTransId="{D94CD9CE-C35C-42A6-B44A-5AB61E099B40}" sibTransId="{69C3FEB1-55DA-442B-8D73-AB96F0ADF841}"/>
    <dgm:cxn modelId="{88457351-BF1D-44B8-82AB-C6F1D5BE3F27}" type="presOf" srcId="{4503511B-4D90-4657-B98F-D1FDC6D76FCE}" destId="{3EA26292-5CFB-4E90-ABDE-1F779501EECE}" srcOrd="0" destOrd="5" presId="urn:microsoft.com/office/officeart/2005/8/layout/process3"/>
    <dgm:cxn modelId="{13B09752-1D47-4938-9BA9-25EDE814586A}" type="presOf" srcId="{6D334D07-CAF7-4A6D-B93C-D69346172B1C}" destId="{B0E9B09B-CC7D-43BB-8E38-5812728EC06F}" srcOrd="0" destOrd="0" presId="urn:microsoft.com/office/officeart/2005/8/layout/process3"/>
    <dgm:cxn modelId="{79997853-FC8C-4121-95BD-226F9EF9DA39}" type="presOf" srcId="{BA875E17-D7CA-4DE9-97F1-8A3B6ABFE93C}" destId="{DFD5F75C-A0CC-422D-B995-219806A6C140}" srcOrd="0" destOrd="0" presId="urn:microsoft.com/office/officeart/2005/8/layout/process3"/>
    <dgm:cxn modelId="{D6391774-C834-45DB-8809-80678B4265D4}" type="presOf" srcId="{3E660B39-8871-4A3A-AC4B-72F38B0F53A1}" destId="{D22481A4-2951-416E-BA86-2F70D161076D}" srcOrd="0" destOrd="0" presId="urn:microsoft.com/office/officeart/2005/8/layout/process3"/>
    <dgm:cxn modelId="{9BC68A75-8C17-40FB-8144-0D62AD4D1B92}" type="presOf" srcId="{507C2C6D-3470-4A0F-A1F2-CC1075756A3F}" destId="{3EA26292-5CFB-4E90-ABDE-1F779501EECE}" srcOrd="0" destOrd="0" presId="urn:microsoft.com/office/officeart/2005/8/layout/process3"/>
    <dgm:cxn modelId="{A247BC57-BDEC-4202-B09A-D964FD5641B4}" srcId="{D8E2C2F8-EC12-4AFD-A7C3-37AF58438001}" destId="{07F77F26-B1E5-498D-905E-04EAE4DAC25F}" srcOrd="1" destOrd="0" parTransId="{075D6604-E4E6-4420-8035-40F62E5C07C6}" sibTransId="{E76A0A31-B3EB-40FA-8C13-B891AD628C70}"/>
    <dgm:cxn modelId="{52702159-BB9F-4FD0-B794-DCFC30FC8F4E}" srcId="{8CF21138-8FBC-4C0A-BF70-1E981A799486}" destId="{F7F4CC5A-42AA-4552-9389-2C328E83E103}" srcOrd="0" destOrd="0" parTransId="{5769C048-2FC9-4B3C-92FE-3E7278218500}" sibTransId="{FBC4D24F-ADCE-4163-8944-2643E945100F}"/>
    <dgm:cxn modelId="{4FAB7F5A-A1B7-4EB4-868E-B7C007A24075}" type="presOf" srcId="{576C3555-8DA4-4F9E-BDD9-717353D0BB8F}" destId="{42DC0DAF-F4A1-4CB6-B0A9-68DFBE610989}" srcOrd="0" destOrd="3" presId="urn:microsoft.com/office/officeart/2005/8/layout/process3"/>
    <dgm:cxn modelId="{9551127E-A18F-4B32-BCE8-B51F1BDE158C}" type="presOf" srcId="{DC73D161-8DD7-4D47-9330-AD24FDE23676}" destId="{3EA26292-5CFB-4E90-ABDE-1F779501EECE}" srcOrd="0" destOrd="6" presId="urn:microsoft.com/office/officeart/2005/8/layout/process3"/>
    <dgm:cxn modelId="{A62DF380-32D5-4230-9E42-69FC7498E556}" srcId="{BA875E17-D7CA-4DE9-97F1-8A3B6ABFE93C}" destId="{20F23B45-0D91-463F-AA3A-8D2272B9AB0C}" srcOrd="3" destOrd="0" parTransId="{CF60243A-A678-4577-B213-DF6FB9520DD7}" sibTransId="{8980E441-2964-4B52-B29C-4983C5897B92}"/>
    <dgm:cxn modelId="{B611938B-6B07-4257-828D-BC85D06999FA}" type="presOf" srcId="{F32584C5-53D7-49ED-BB93-A74BA0529BAC}" destId="{F053F038-D626-49AD-8B0D-9EB1AFD2F565}" srcOrd="0" destOrd="0" presId="urn:microsoft.com/office/officeart/2005/8/layout/process3"/>
    <dgm:cxn modelId="{7E58EA94-8B79-424A-9EF1-AF49477A5C05}" type="presOf" srcId="{355DE24F-6B74-4C1E-A2A7-E3C7A588D86A}" destId="{EEBF8457-1C70-4FEE-A34A-C2969BECDD42}" srcOrd="1" destOrd="0" presId="urn:microsoft.com/office/officeart/2005/8/layout/process3"/>
    <dgm:cxn modelId="{5A665398-BD80-41D6-9799-313EE43CCE75}" type="presOf" srcId="{5A694351-8FF0-4AA6-86CB-E80F121DEA20}" destId="{93D47E6E-3E7C-4B51-B4E1-9A91F8E7536B}" srcOrd="0" destOrd="0" presId="urn:microsoft.com/office/officeart/2005/8/layout/process3"/>
    <dgm:cxn modelId="{434F439C-6533-457D-835B-93B32EE5A289}" type="presOf" srcId="{F32584C5-53D7-49ED-BB93-A74BA0529BAC}" destId="{F7129BFE-5B48-4B41-9DC9-D3F996F5C059}" srcOrd="1" destOrd="0" presId="urn:microsoft.com/office/officeart/2005/8/layout/process3"/>
    <dgm:cxn modelId="{3EF20A9D-0521-44A8-AFCB-AAB3F08CA116}" srcId="{BA875E17-D7CA-4DE9-97F1-8A3B6ABFE93C}" destId="{FCBAD7C0-DCA0-4073-840B-1E5DD15F90D9}" srcOrd="2" destOrd="0" parTransId="{38009DF4-9A02-43B7-B9D7-67882CD51AFB}" sibTransId="{FB7469E3-574F-43CD-8589-DA8EEE00B29F}"/>
    <dgm:cxn modelId="{77B7E8A2-84CA-468E-91C4-6BF609089FA6}" type="presOf" srcId="{9D6779DE-10E7-4391-A2E7-F43505145C73}" destId="{D22481A4-2951-416E-BA86-2F70D161076D}" srcOrd="0" destOrd="6" presId="urn:microsoft.com/office/officeart/2005/8/layout/process3"/>
    <dgm:cxn modelId="{4E429FA4-A008-43E6-92E9-FE5167F4E385}" srcId="{F32584C5-53D7-49ED-BB93-A74BA0529BAC}" destId="{507C2C6D-3470-4A0F-A1F2-CC1075756A3F}" srcOrd="0" destOrd="0" parTransId="{6DE54DF9-1395-4AB7-8F67-D76BC4145532}" sibTransId="{554F1425-AFCC-41E8-BB03-2DCF9B5838A8}"/>
    <dgm:cxn modelId="{3F7E5AA5-A415-4014-B4E7-DA013E971EA6}" srcId="{D8E2C2F8-EC12-4AFD-A7C3-37AF58438001}" destId="{BA875E17-D7CA-4DE9-97F1-8A3B6ABFE93C}" srcOrd="3" destOrd="0" parTransId="{09DA92E6-27EF-4E0A-A135-9105F444C854}" sibTransId="{6D334D07-CAF7-4A6D-B93C-D69346172B1C}"/>
    <dgm:cxn modelId="{E0B6C3A5-0986-484A-94CF-022ACF600875}" srcId="{223DD3FE-1190-42D0-984D-08FBD120A104}" destId="{D1D773A3-811D-4925-A810-EB6AA7116E3F}" srcOrd="2" destOrd="0" parTransId="{148B46C8-2ED6-40F2-B31E-3C1E2DE8F7E3}" sibTransId="{B8DFBD6F-A423-4F41-94C1-0F6796489530}"/>
    <dgm:cxn modelId="{16FE98A8-9CEA-42AB-AA2C-03FF67676D1B}" type="presOf" srcId="{9590302C-7515-4E7E-8C47-E0AEBCB8E040}" destId="{42DC0DAF-F4A1-4CB6-B0A9-68DFBE610989}" srcOrd="0" destOrd="7" presId="urn:microsoft.com/office/officeart/2005/8/layout/process3"/>
    <dgm:cxn modelId="{CD225FAB-0760-4CAA-A1E0-B3E01F336E4F}" type="presOf" srcId="{7D1C372C-B83C-482D-927B-A0BE6FC13D36}" destId="{C45A3109-B001-4F95-A951-1E6758D53E57}" srcOrd="1" destOrd="0" presId="urn:microsoft.com/office/officeart/2005/8/layout/process3"/>
    <dgm:cxn modelId="{22275FAB-9E1E-498F-B148-2A561ADC692E}" type="presOf" srcId="{BF3998E6-A374-451B-A811-A1F5650BAB71}" destId="{E33D8706-685F-4DFD-806B-F776C645B7C1}" srcOrd="0" destOrd="3" presId="urn:microsoft.com/office/officeart/2005/8/layout/process3"/>
    <dgm:cxn modelId="{4FED57AD-A17D-45DC-89DD-EAF62C28E01D}" type="presOf" srcId="{3A9719D2-5D42-4AB4-8371-41E33FF816FD}" destId="{42DC0DAF-F4A1-4CB6-B0A9-68DFBE610989}" srcOrd="0" destOrd="8" presId="urn:microsoft.com/office/officeart/2005/8/layout/process3"/>
    <dgm:cxn modelId="{91283EAE-15F1-4299-918C-6D77F0574D2D}" srcId="{F32584C5-53D7-49ED-BB93-A74BA0529BAC}" destId="{DC73D161-8DD7-4D47-9330-AD24FDE23676}" srcOrd="4" destOrd="0" parTransId="{C4E3AFE4-8B76-43C4-AA5C-6F0E4DEC2649}" sibTransId="{C52E8903-F0B6-4FD5-B6AB-C8D75ED2A79C}"/>
    <dgm:cxn modelId="{2F108FB2-0003-4CA4-8AB3-1CE4188B3B27}" type="presOf" srcId="{FCBAD7C0-DCA0-4073-840B-1E5DD15F90D9}" destId="{7D46FC17-5524-4B63-BD6D-C6EC501D3C1D}" srcOrd="0" destOrd="2" presId="urn:microsoft.com/office/officeart/2005/8/layout/process3"/>
    <dgm:cxn modelId="{EE1347B3-31BD-4710-8E6A-68FD0C961496}" srcId="{7D1C372C-B83C-482D-927B-A0BE6FC13D36}" destId="{9590302C-7515-4E7E-8C47-E0AEBCB8E040}" srcOrd="4" destOrd="0" parTransId="{DCFDC8D3-26F1-48CD-8D79-0568AF87D424}" sibTransId="{A0DB9139-9751-4EF2-991B-57BC0FE66A08}"/>
    <dgm:cxn modelId="{078C58B6-405C-4552-8873-40661C9F6A26}" srcId="{7D1C372C-B83C-482D-927B-A0BE6FC13D36}" destId="{8EC5A441-0391-440E-9B58-1169F4842932}" srcOrd="1" destOrd="0" parTransId="{22000AAD-808A-40CD-92EE-7FED320B43E9}" sibTransId="{ABE4EE8D-EB87-4AE2-AEBC-579973B3E20B}"/>
    <dgm:cxn modelId="{EF0B0CC0-277F-4097-893B-20D0DE5CA279}" type="presOf" srcId="{CA9E8892-94B6-45FA-A12E-155492668D85}" destId="{7D46FC17-5524-4B63-BD6D-C6EC501D3C1D}" srcOrd="0" destOrd="0" presId="urn:microsoft.com/office/officeart/2005/8/layout/process3"/>
    <dgm:cxn modelId="{C71C82C2-C0E8-4172-A19D-BA785308CCA4}" srcId="{570CA70A-5866-41C5-8C36-16D35E52A91F}" destId="{F60968CF-1654-4554-B62A-BBF49EA6EFE6}" srcOrd="0" destOrd="0" parTransId="{4492CC01-915B-4DB4-AC82-D3E1A19DC28C}" sibTransId="{06F2C22F-5E25-4E5B-B922-B6E8A135E0CE}"/>
    <dgm:cxn modelId="{767F93C9-2B00-42BE-9A80-C1AB916C57AF}" srcId="{507C2C6D-3470-4A0F-A1F2-CC1075756A3F}" destId="{FF809A1D-0608-4E8E-A488-64AB90692407}" srcOrd="1" destOrd="0" parTransId="{1AE11045-CA50-4374-A607-2B0A285DB6B2}" sibTransId="{AF476D41-D056-4ADF-BC73-D61893DC534F}"/>
    <dgm:cxn modelId="{E655C1CB-140E-4C24-8883-9536D7A23975}" type="presOf" srcId="{BA875E17-D7CA-4DE9-97F1-8A3B6ABFE93C}" destId="{940E59DA-5CD0-48B1-A4DB-0EBBD7FFEF42}" srcOrd="1" destOrd="0" presId="urn:microsoft.com/office/officeart/2005/8/layout/process3"/>
    <dgm:cxn modelId="{E4B84DCD-96DA-4FAD-9599-E79A0B3F38FE}" type="presOf" srcId="{20F23B45-0D91-463F-AA3A-8D2272B9AB0C}" destId="{7D46FC17-5524-4B63-BD6D-C6EC501D3C1D}" srcOrd="0" destOrd="3" presId="urn:microsoft.com/office/officeart/2005/8/layout/process3"/>
    <dgm:cxn modelId="{24E885CE-3FBA-4528-9E8B-6089BA084BA6}" type="presOf" srcId="{41C04F9A-ECF8-4E41-B53D-5B6F2C5D4C2D}" destId="{D22481A4-2951-416E-BA86-2F70D161076D}" srcOrd="0" destOrd="7" presId="urn:microsoft.com/office/officeart/2005/8/layout/process3"/>
    <dgm:cxn modelId="{E323BBCE-2137-4444-8E27-FD13F169E912}" srcId="{D8E2C2F8-EC12-4AFD-A7C3-37AF58438001}" destId="{355DE24F-6B74-4C1E-A2A7-E3C7A588D86A}" srcOrd="0" destOrd="0" parTransId="{2DED0B94-3A2B-4936-8954-1E7066F45AD8}" sibTransId="{D2B30B88-8A9B-4488-867D-712420FEE09F}"/>
    <dgm:cxn modelId="{234DAFD4-FE37-4807-9B04-EA872AE75975}" type="presOf" srcId="{899F17AB-0C53-4B9F-B4D2-AD41B341B789}" destId="{E33D8706-685F-4DFD-806B-F776C645B7C1}" srcOrd="0" destOrd="2" presId="urn:microsoft.com/office/officeart/2005/8/layout/process3"/>
    <dgm:cxn modelId="{C2CF9AD7-9C04-4A59-B280-83CB90B71B35}" type="presOf" srcId="{F7F4CC5A-42AA-4552-9389-2C328E83E103}" destId="{42DC0DAF-F4A1-4CB6-B0A9-68DFBE610989}" srcOrd="0" destOrd="1" presId="urn:microsoft.com/office/officeart/2005/8/layout/process3"/>
    <dgm:cxn modelId="{C19970DD-5589-469A-874E-F80FD8408A77}" type="presOf" srcId="{E76A0A31-B3EB-40FA-8C13-B891AD628C70}" destId="{F2EF8D84-6371-461B-B4E1-58D0FAEC315C}" srcOrd="1" destOrd="0" presId="urn:microsoft.com/office/officeart/2005/8/layout/process3"/>
    <dgm:cxn modelId="{EC0199DE-CBD5-48FA-9BD0-8FEC3AAA3C7F}" type="presOf" srcId="{2977A587-30E1-4B82-98AB-264FF620FDA5}" destId="{E33D8706-685F-4DFD-806B-F776C645B7C1}" srcOrd="0" destOrd="0" presId="urn:microsoft.com/office/officeart/2005/8/layout/process3"/>
    <dgm:cxn modelId="{42E483DF-EA65-4573-AD21-C85D97C41CE7}" type="presOf" srcId="{6BDA431B-DD96-4424-A72B-DBC9061F75CC}" destId="{D22481A4-2951-416E-BA86-2F70D161076D}" srcOrd="0" destOrd="3" presId="urn:microsoft.com/office/officeart/2005/8/layout/process3"/>
    <dgm:cxn modelId="{6F1493E1-19BC-493D-A5EE-D1170DBFFD25}" type="presOf" srcId="{570CA70A-5866-41C5-8C36-16D35E52A91F}" destId="{42DC0DAF-F4A1-4CB6-B0A9-68DFBE610989}" srcOrd="0" destOrd="5" presId="urn:microsoft.com/office/officeart/2005/8/layout/process3"/>
    <dgm:cxn modelId="{FA6D1CE6-06BD-4A2E-82CC-C2CAB240D135}" srcId="{9590302C-7515-4E7E-8C47-E0AEBCB8E040}" destId="{3A9719D2-5D42-4AB4-8371-41E33FF816FD}" srcOrd="0" destOrd="0" parTransId="{D564E805-28F6-4A18-8ACC-4862F720EC79}" sibTransId="{709AA7EE-5CEC-4F87-BC1F-310CC7825277}"/>
    <dgm:cxn modelId="{995A26E7-97C9-4E88-B08F-3ED44DA94B54}" type="presOf" srcId="{5A694351-8FF0-4AA6-86CB-E80F121DEA20}" destId="{6031414D-15CC-4CE9-89A4-4E8E62F60646}" srcOrd="1" destOrd="0" presId="urn:microsoft.com/office/officeart/2005/8/layout/process3"/>
    <dgm:cxn modelId="{D2387AE8-30BD-43D2-91FF-7D1325238BAB}" type="presOf" srcId="{AC791B21-438A-4F58-9420-C1ADCEDE7500}" destId="{D22481A4-2951-416E-BA86-2F70D161076D}" srcOrd="0" destOrd="8" presId="urn:microsoft.com/office/officeart/2005/8/layout/process3"/>
    <dgm:cxn modelId="{DA0D23E9-7684-4D5F-AAEF-32AEB8B1601F}" srcId="{BA875E17-D7CA-4DE9-97F1-8A3B6ABFE93C}" destId="{CA9E8892-94B6-45FA-A12E-155492668D85}" srcOrd="0" destOrd="0" parTransId="{523C3167-2CEE-4687-BE4B-2B0F9ABF51F3}" sibTransId="{624B4F61-7A79-4D60-9E6F-BD2892A1AF70}"/>
    <dgm:cxn modelId="{2ECF0CEB-8E99-4C21-AF01-0F876D9ABCE3}" srcId="{355DE24F-6B74-4C1E-A2A7-E3C7A588D86A}" destId="{9D6779DE-10E7-4391-A2E7-F43505145C73}" srcOrd="3" destOrd="0" parTransId="{250FCE8B-FB42-458E-8514-CB810EEEFAFE}" sibTransId="{7A84C7D8-B530-40CB-81BB-CD8430029D6F}"/>
    <dgm:cxn modelId="{0A61EFED-1F25-41DB-B64E-1AE57DCAFCD7}" type="presOf" srcId="{5C794E6B-0C23-4C6A-BB50-36F58E998691}" destId="{D22481A4-2951-416E-BA86-2F70D161076D}" srcOrd="0" destOrd="9" presId="urn:microsoft.com/office/officeart/2005/8/layout/process3"/>
    <dgm:cxn modelId="{402B1FF4-D0B7-473F-AF8C-249B7DC4E3CC}" type="presOf" srcId="{30627CBA-6AED-4FE3-BDCD-940DB3E8F362}" destId="{42DC0DAF-F4A1-4CB6-B0A9-68DFBE610989}" srcOrd="0" destOrd="4" presId="urn:microsoft.com/office/officeart/2005/8/layout/process3"/>
    <dgm:cxn modelId="{B8B14FF4-6D6C-4CB3-8AB3-ADC31E300E46}" srcId="{355DE24F-6B74-4C1E-A2A7-E3C7A588D86A}" destId="{3E660B39-8871-4A3A-AC4B-72F38B0F53A1}" srcOrd="0" destOrd="0" parTransId="{D1A440D8-951C-4FFF-97FA-793F22E694DE}" sibTransId="{A278F0F2-C20C-4A0B-B205-100C768C8076}"/>
    <dgm:cxn modelId="{74F4594C-0BB0-4795-9646-509737A9669D}" type="presParOf" srcId="{53C50BC2-A7D3-4D5D-8B5F-EFF657611252}" destId="{E6FF1179-CD56-47EE-A27B-3D13F52C7081}" srcOrd="0" destOrd="0" presId="urn:microsoft.com/office/officeart/2005/8/layout/process3"/>
    <dgm:cxn modelId="{FC76C52E-FE55-4518-81F3-61A3705B5B92}" type="presParOf" srcId="{E6FF1179-CD56-47EE-A27B-3D13F52C7081}" destId="{46DA236C-6726-4F1E-9616-01C21B1CFC12}" srcOrd="0" destOrd="0" presId="urn:microsoft.com/office/officeart/2005/8/layout/process3"/>
    <dgm:cxn modelId="{2AA09B2D-0349-41E8-A70F-C661B1CCA1EF}" type="presParOf" srcId="{E6FF1179-CD56-47EE-A27B-3D13F52C7081}" destId="{EEBF8457-1C70-4FEE-A34A-C2969BECDD42}" srcOrd="1" destOrd="0" presId="urn:microsoft.com/office/officeart/2005/8/layout/process3"/>
    <dgm:cxn modelId="{7D2F4020-A7FC-40FB-8A5E-06FD40CDD2A6}" type="presParOf" srcId="{E6FF1179-CD56-47EE-A27B-3D13F52C7081}" destId="{D22481A4-2951-416E-BA86-2F70D161076D}" srcOrd="2" destOrd="0" presId="urn:microsoft.com/office/officeart/2005/8/layout/process3"/>
    <dgm:cxn modelId="{83C666A0-4E20-4932-B34C-8F4FEFFB1645}" type="presParOf" srcId="{53C50BC2-A7D3-4D5D-8B5F-EFF657611252}" destId="{157C9C13-E1D2-4E02-ACC2-EAE9596E9085}" srcOrd="1" destOrd="0" presId="urn:microsoft.com/office/officeart/2005/8/layout/process3"/>
    <dgm:cxn modelId="{6695E6B3-6AA1-4C72-A472-B30F5DB123FC}" type="presParOf" srcId="{157C9C13-E1D2-4E02-ACC2-EAE9596E9085}" destId="{7275A54F-5B01-4BCD-8654-F795864B2FD6}" srcOrd="0" destOrd="0" presId="urn:microsoft.com/office/officeart/2005/8/layout/process3"/>
    <dgm:cxn modelId="{B223506C-60CE-406A-95A3-1342DA5283E2}" type="presParOf" srcId="{53C50BC2-A7D3-4D5D-8B5F-EFF657611252}" destId="{02FBFD26-1140-4C63-982D-82996CD7DFDD}" srcOrd="2" destOrd="0" presId="urn:microsoft.com/office/officeart/2005/8/layout/process3"/>
    <dgm:cxn modelId="{E8903E25-5083-4196-8C6E-51D575EB3BA4}" type="presParOf" srcId="{02FBFD26-1140-4C63-982D-82996CD7DFDD}" destId="{5D15E8C5-BB30-4D08-AE0C-88EE21C79FC0}" srcOrd="0" destOrd="0" presId="urn:microsoft.com/office/officeart/2005/8/layout/process3"/>
    <dgm:cxn modelId="{879B33D9-DD58-44A9-9377-1FABE697AA46}" type="presParOf" srcId="{02FBFD26-1140-4C63-982D-82996CD7DFDD}" destId="{BF12E0DD-FCA5-47D1-8FB7-D18C04D032F1}" srcOrd="1" destOrd="0" presId="urn:microsoft.com/office/officeart/2005/8/layout/process3"/>
    <dgm:cxn modelId="{302C40FE-7AD0-45C4-BE96-08CA98C6C978}" type="presParOf" srcId="{02FBFD26-1140-4C63-982D-82996CD7DFDD}" destId="{E33D8706-685F-4DFD-806B-F776C645B7C1}" srcOrd="2" destOrd="0" presId="urn:microsoft.com/office/officeart/2005/8/layout/process3"/>
    <dgm:cxn modelId="{C2DE2F7F-85BB-44C6-AA81-BE59F1A5ED90}" type="presParOf" srcId="{53C50BC2-A7D3-4D5D-8B5F-EFF657611252}" destId="{FCA6316B-6945-4893-80F0-2C7753CA11E1}" srcOrd="3" destOrd="0" presId="urn:microsoft.com/office/officeart/2005/8/layout/process3"/>
    <dgm:cxn modelId="{6F489D57-1B75-48BE-9256-3546857444F0}" type="presParOf" srcId="{FCA6316B-6945-4893-80F0-2C7753CA11E1}" destId="{F2EF8D84-6371-461B-B4E1-58D0FAEC315C}" srcOrd="0" destOrd="0" presId="urn:microsoft.com/office/officeart/2005/8/layout/process3"/>
    <dgm:cxn modelId="{A3B231BB-23BE-4B44-AE55-11639D31973D}" type="presParOf" srcId="{53C50BC2-A7D3-4D5D-8B5F-EFF657611252}" destId="{7CEFAB79-6315-4026-A246-49E7AA778535}" srcOrd="4" destOrd="0" presId="urn:microsoft.com/office/officeart/2005/8/layout/process3"/>
    <dgm:cxn modelId="{7CC899A9-1DDD-4D12-850B-B331E3220669}" type="presParOf" srcId="{7CEFAB79-6315-4026-A246-49E7AA778535}" destId="{F053F038-D626-49AD-8B0D-9EB1AFD2F565}" srcOrd="0" destOrd="0" presId="urn:microsoft.com/office/officeart/2005/8/layout/process3"/>
    <dgm:cxn modelId="{77BD6620-5036-4272-925B-D5FDA4B0AC40}" type="presParOf" srcId="{7CEFAB79-6315-4026-A246-49E7AA778535}" destId="{F7129BFE-5B48-4B41-9DC9-D3F996F5C059}" srcOrd="1" destOrd="0" presId="urn:microsoft.com/office/officeart/2005/8/layout/process3"/>
    <dgm:cxn modelId="{523E7308-8871-4050-8D25-F217A5639452}" type="presParOf" srcId="{7CEFAB79-6315-4026-A246-49E7AA778535}" destId="{3EA26292-5CFB-4E90-ABDE-1F779501EECE}" srcOrd="2" destOrd="0" presId="urn:microsoft.com/office/officeart/2005/8/layout/process3"/>
    <dgm:cxn modelId="{FE31E1BA-E2C6-48AB-8768-BA7379623AD5}" type="presParOf" srcId="{53C50BC2-A7D3-4D5D-8B5F-EFF657611252}" destId="{93D47E6E-3E7C-4B51-B4E1-9A91F8E7536B}" srcOrd="5" destOrd="0" presId="urn:microsoft.com/office/officeart/2005/8/layout/process3"/>
    <dgm:cxn modelId="{7C3A0B29-CB9F-4755-A872-0322C867A76D}" type="presParOf" srcId="{93D47E6E-3E7C-4B51-B4E1-9A91F8E7536B}" destId="{6031414D-15CC-4CE9-89A4-4E8E62F60646}" srcOrd="0" destOrd="0" presId="urn:microsoft.com/office/officeart/2005/8/layout/process3"/>
    <dgm:cxn modelId="{377BEB9E-6D22-40D1-9BC9-EA676C7C31B8}" type="presParOf" srcId="{53C50BC2-A7D3-4D5D-8B5F-EFF657611252}" destId="{A6C72D36-7FD6-417F-9436-D1039B8D852A}" srcOrd="6" destOrd="0" presId="urn:microsoft.com/office/officeart/2005/8/layout/process3"/>
    <dgm:cxn modelId="{DEC6D18E-B471-412D-87E3-89A9C61135FC}" type="presParOf" srcId="{A6C72D36-7FD6-417F-9436-D1039B8D852A}" destId="{DFD5F75C-A0CC-422D-B995-219806A6C140}" srcOrd="0" destOrd="0" presId="urn:microsoft.com/office/officeart/2005/8/layout/process3"/>
    <dgm:cxn modelId="{BB46C208-D557-4534-B22F-39B839025D7F}" type="presParOf" srcId="{A6C72D36-7FD6-417F-9436-D1039B8D852A}" destId="{940E59DA-5CD0-48B1-A4DB-0EBBD7FFEF42}" srcOrd="1" destOrd="0" presId="urn:microsoft.com/office/officeart/2005/8/layout/process3"/>
    <dgm:cxn modelId="{FFF8EC42-20FB-4248-8B3A-0B8ADC8BBC69}" type="presParOf" srcId="{A6C72D36-7FD6-417F-9436-D1039B8D852A}" destId="{7D46FC17-5524-4B63-BD6D-C6EC501D3C1D}" srcOrd="2" destOrd="0" presId="urn:microsoft.com/office/officeart/2005/8/layout/process3"/>
    <dgm:cxn modelId="{4F1AD4BD-40F0-4B5E-AE12-14C4217D465B}" type="presParOf" srcId="{53C50BC2-A7D3-4D5D-8B5F-EFF657611252}" destId="{B0E9B09B-CC7D-43BB-8E38-5812728EC06F}" srcOrd="7" destOrd="0" presId="urn:microsoft.com/office/officeart/2005/8/layout/process3"/>
    <dgm:cxn modelId="{43F1F088-A1B1-43ED-9BD9-EBBBD23CB8C3}" type="presParOf" srcId="{B0E9B09B-CC7D-43BB-8E38-5812728EC06F}" destId="{458F36E2-AEF6-4C9A-8025-D2169F55A0AC}" srcOrd="0" destOrd="0" presId="urn:microsoft.com/office/officeart/2005/8/layout/process3"/>
    <dgm:cxn modelId="{AED95EB1-7659-4E54-9222-3B6ED31E78B3}" type="presParOf" srcId="{53C50BC2-A7D3-4D5D-8B5F-EFF657611252}" destId="{BCC2A7B1-05CE-4175-A549-94BB5569AAB2}" srcOrd="8" destOrd="0" presId="urn:microsoft.com/office/officeart/2005/8/layout/process3"/>
    <dgm:cxn modelId="{6E80DAC5-9911-40FB-B7DD-7F4831B61B56}" type="presParOf" srcId="{BCC2A7B1-05CE-4175-A549-94BB5569AAB2}" destId="{26BD9BE1-2B37-4344-B645-4235EA1D546B}" srcOrd="0" destOrd="0" presId="urn:microsoft.com/office/officeart/2005/8/layout/process3"/>
    <dgm:cxn modelId="{067E2D04-D22D-4DEC-B54F-8C4FD9BE96A5}" type="presParOf" srcId="{BCC2A7B1-05CE-4175-A549-94BB5569AAB2}" destId="{C45A3109-B001-4F95-A951-1E6758D53E57}" srcOrd="1" destOrd="0" presId="urn:microsoft.com/office/officeart/2005/8/layout/process3"/>
    <dgm:cxn modelId="{3D06D4C5-BC3C-438F-95C5-753908B14A9B}" type="presParOf" srcId="{BCC2A7B1-05CE-4175-A549-94BB5569AAB2}" destId="{42DC0DAF-F4A1-4CB6-B0A9-68DFBE610989}" srcOrd="2" destOrd="0" presId="urn:microsoft.com/office/officeart/2005/8/layout/process3"/>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BF1E3A-2CCB-44D8-B33C-296FDFBF400F}">
      <dsp:nvSpPr>
        <dsp:cNvPr id="0" name=""/>
        <dsp:cNvSpPr/>
      </dsp:nvSpPr>
      <dsp:spPr>
        <a:xfrm>
          <a:off x="2808" y="19410"/>
          <a:ext cx="1881543" cy="1005509"/>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45720" numCol="1" spcCol="1270" anchor="t" anchorCtr="0">
          <a:noAutofit/>
        </a:bodyPr>
        <a:lstStyle/>
        <a:p>
          <a:pPr marL="0" lvl="0" indent="0" algn="l" defTabSz="533400">
            <a:lnSpc>
              <a:spcPct val="90000"/>
            </a:lnSpc>
            <a:spcBef>
              <a:spcPct val="0"/>
            </a:spcBef>
            <a:spcAft>
              <a:spcPct val="35000"/>
            </a:spcAft>
            <a:buNone/>
          </a:pPr>
          <a:r>
            <a:rPr lang="fr-FR" sz="1200" kern="1200" dirty="0">
              <a:latin typeface="+mn-lt"/>
            </a:rPr>
            <a:t>Analyse Exploratoire Données – EDA I</a:t>
          </a:r>
        </a:p>
      </dsp:txBody>
      <dsp:txXfrm>
        <a:off x="2808" y="19410"/>
        <a:ext cx="1881543" cy="670339"/>
      </dsp:txXfrm>
    </dsp:sp>
    <dsp:sp modelId="{60F2A6E5-2A8F-4226-A9A2-BFB662CD684D}">
      <dsp:nvSpPr>
        <dsp:cNvPr id="0" name=""/>
        <dsp:cNvSpPr/>
      </dsp:nvSpPr>
      <dsp:spPr>
        <a:xfrm>
          <a:off x="388185" y="689750"/>
          <a:ext cx="1881543" cy="1927800"/>
        </a:xfrm>
        <a:prstGeom prst="roundRect">
          <a:avLst>
            <a:gd name="adj" fmla="val 10000"/>
          </a:avLst>
        </a:prstGeom>
        <a:solidFill>
          <a:prstClr val="white">
            <a:alpha val="90000"/>
            <a:hueOff val="0"/>
            <a:satOff val="0"/>
            <a:lumOff val="0"/>
            <a:alphaOff val="0"/>
          </a:prstClr>
        </a:solidFill>
        <a:ln w="15875" cap="flat" cmpd="sng" algn="ctr">
          <a:solidFill>
            <a:srgbClr val="0070C0"/>
          </a:solidFill>
          <a:prstDash val="solid"/>
        </a:ln>
        <a:effectLst/>
      </dsp:spPr>
      <dsp:style>
        <a:lnRef idx="2">
          <a:scrgbClr r="0" g="0" b="0"/>
        </a:lnRef>
        <a:fillRef idx="1">
          <a:scrgbClr r="0" g="0" b="0"/>
        </a:fillRef>
        <a:effectRef idx="0">
          <a:scrgbClr r="0" g="0" b="0"/>
        </a:effectRef>
        <a:fontRef idx="minor"/>
      </dsp:style>
      <dsp:txBody>
        <a:bodyPr spcFirstLastPara="0" vert="horz" wrap="square" lIns="92456" tIns="92456" rIns="92456" bIns="92456" numCol="1" spcCol="1270" anchor="t" anchorCtr="0">
          <a:noAutofit/>
        </a:bodyPr>
        <a:lstStyle/>
        <a:p>
          <a:pPr marL="114300" lvl="1" indent="-114300" algn="l" defTabSz="577850">
            <a:lnSpc>
              <a:spcPct val="90000"/>
            </a:lnSpc>
            <a:spcBef>
              <a:spcPct val="0"/>
            </a:spcBef>
            <a:spcAft>
              <a:spcPct val="15000"/>
            </a:spcAft>
            <a:buFont typeface="Courier New" panose="02070309020205020404" pitchFamily="49" charset="0"/>
            <a:buChar char="o"/>
          </a:pPr>
          <a:r>
            <a:rPr lang="fr-FR" sz="1100" kern="1200" dirty="0">
              <a:solidFill>
                <a:prstClr val="black">
                  <a:hueOff val="0"/>
                  <a:satOff val="0"/>
                  <a:lumOff val="0"/>
                  <a:alphaOff val="0"/>
                </a:prstClr>
              </a:solidFill>
              <a:latin typeface="Gill Sans MT" panose="020B0502020104020203"/>
              <a:ea typeface="+mn-ea"/>
              <a:cs typeface="+mn-cs"/>
            </a:rPr>
            <a:t>Import</a:t>
          </a:r>
        </a:p>
        <a:p>
          <a:pPr marL="114300" lvl="1" indent="-114300" algn="l" defTabSz="577850">
            <a:lnSpc>
              <a:spcPct val="90000"/>
            </a:lnSpc>
            <a:spcBef>
              <a:spcPct val="0"/>
            </a:spcBef>
            <a:spcAft>
              <a:spcPct val="15000"/>
            </a:spcAft>
            <a:buFont typeface="Courier New" panose="02070309020205020404" pitchFamily="49" charset="0"/>
            <a:buChar char="o"/>
          </a:pPr>
          <a:r>
            <a:rPr lang="fr-FR" sz="1100" kern="1200" dirty="0">
              <a:solidFill>
                <a:prstClr val="black">
                  <a:hueOff val="0"/>
                  <a:satOff val="0"/>
                  <a:lumOff val="0"/>
                  <a:alphaOff val="0"/>
                </a:prstClr>
              </a:solidFill>
              <a:latin typeface="Gill Sans MT" panose="020B0502020104020203"/>
              <a:ea typeface="+mn-ea"/>
              <a:cs typeface="+mn-cs"/>
            </a:rPr>
            <a:t>Analyse Univariée </a:t>
          </a:r>
        </a:p>
        <a:p>
          <a:pPr marL="114300" lvl="1" indent="-114300" algn="l" defTabSz="577850">
            <a:lnSpc>
              <a:spcPct val="90000"/>
            </a:lnSpc>
            <a:spcBef>
              <a:spcPct val="0"/>
            </a:spcBef>
            <a:spcAft>
              <a:spcPct val="15000"/>
            </a:spcAft>
            <a:buFont typeface="Courier New" panose="02070309020205020404" pitchFamily="49" charset="0"/>
            <a:buChar char="o"/>
          </a:pPr>
          <a:r>
            <a:rPr lang="fr-FR" sz="1100" kern="1200" dirty="0">
              <a:solidFill>
                <a:prstClr val="black">
                  <a:hueOff val="0"/>
                  <a:satOff val="0"/>
                  <a:lumOff val="0"/>
                  <a:alphaOff val="0"/>
                </a:prstClr>
              </a:solidFill>
              <a:latin typeface="Gill Sans MT" panose="020B0502020104020203"/>
              <a:ea typeface="+mn-ea"/>
              <a:cs typeface="+mn-cs"/>
            </a:rPr>
            <a:t>Analyse Multivariée</a:t>
          </a:r>
        </a:p>
        <a:p>
          <a:pPr marL="114300" lvl="1" indent="-114300" algn="l" defTabSz="577850">
            <a:lnSpc>
              <a:spcPct val="90000"/>
            </a:lnSpc>
            <a:spcBef>
              <a:spcPct val="0"/>
            </a:spcBef>
            <a:spcAft>
              <a:spcPct val="15000"/>
            </a:spcAft>
            <a:buFont typeface="Courier New" panose="02070309020205020404" pitchFamily="49" charset="0"/>
            <a:buChar char="o"/>
          </a:pPr>
          <a:r>
            <a:rPr lang="fr-FR" sz="1100" kern="1200" dirty="0">
              <a:solidFill>
                <a:prstClr val="black">
                  <a:hueOff val="0"/>
                  <a:satOff val="0"/>
                  <a:lumOff val="0"/>
                  <a:alphaOff val="0"/>
                </a:prstClr>
              </a:solidFill>
              <a:latin typeface="Gill Sans MT" panose="020B0502020104020203"/>
              <a:ea typeface="+mn-ea"/>
              <a:cs typeface="+mn-cs"/>
            </a:rPr>
            <a:t>Visualisation  Faux/Vrai</a:t>
          </a:r>
        </a:p>
      </dsp:txBody>
      <dsp:txXfrm>
        <a:off x="443294" y="744859"/>
        <a:ext cx="1771325" cy="1817582"/>
      </dsp:txXfrm>
    </dsp:sp>
    <dsp:sp modelId="{40E813C7-FC76-4A03-A224-1DEC7E7FC0D8}">
      <dsp:nvSpPr>
        <dsp:cNvPr id="0" name=""/>
        <dsp:cNvSpPr/>
      </dsp:nvSpPr>
      <dsp:spPr>
        <a:xfrm>
          <a:off x="2169587" y="120355"/>
          <a:ext cx="604698" cy="46844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fr-FR" sz="1000" kern="1200"/>
        </a:p>
      </dsp:txBody>
      <dsp:txXfrm>
        <a:off x="2169587" y="214045"/>
        <a:ext cx="464163" cy="281069"/>
      </dsp:txXfrm>
    </dsp:sp>
    <dsp:sp modelId="{BF12E0DD-FCA5-47D1-8FB7-D18C04D032F1}">
      <dsp:nvSpPr>
        <dsp:cNvPr id="0" name=""/>
        <dsp:cNvSpPr/>
      </dsp:nvSpPr>
      <dsp:spPr>
        <a:xfrm>
          <a:off x="3025292" y="19410"/>
          <a:ext cx="2043638" cy="1005509"/>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45720" numCol="1" spcCol="1270" anchor="t" anchorCtr="0">
          <a:noAutofit/>
        </a:bodyPr>
        <a:lstStyle/>
        <a:p>
          <a:pPr marL="0" lvl="0" indent="0" algn="l" defTabSz="533400">
            <a:lnSpc>
              <a:spcPct val="90000"/>
            </a:lnSpc>
            <a:spcBef>
              <a:spcPct val="0"/>
            </a:spcBef>
            <a:spcAft>
              <a:spcPct val="35000"/>
            </a:spcAft>
            <a:buNone/>
          </a:pPr>
          <a:r>
            <a:rPr lang="fr-FR" sz="1200" kern="1200" dirty="0" err="1">
              <a:latin typeface="+mn-lt"/>
            </a:rPr>
            <a:t>Traitmt</a:t>
          </a:r>
          <a:r>
            <a:rPr lang="fr-FR" sz="1200" kern="1200" dirty="0">
              <a:latin typeface="+mn-lt"/>
            </a:rPr>
            <a:t> Val Manquantes :</a:t>
          </a:r>
        </a:p>
        <a:p>
          <a:pPr marL="0" lvl="0" indent="0" algn="l" defTabSz="533400">
            <a:lnSpc>
              <a:spcPct val="90000"/>
            </a:lnSpc>
            <a:spcBef>
              <a:spcPct val="0"/>
            </a:spcBef>
            <a:spcAft>
              <a:spcPct val="35000"/>
            </a:spcAft>
            <a:buNone/>
          </a:pPr>
          <a:r>
            <a:rPr lang="fr-FR" sz="1200" kern="1200" dirty="0">
              <a:latin typeface="+mn-lt"/>
            </a:rPr>
            <a:t>Régression Linéaire Multiple</a:t>
          </a:r>
        </a:p>
      </dsp:txBody>
      <dsp:txXfrm>
        <a:off x="3025292" y="19410"/>
        <a:ext cx="2043638" cy="670339"/>
      </dsp:txXfrm>
    </dsp:sp>
    <dsp:sp modelId="{E33D8706-685F-4DFD-806B-F776C645B7C1}">
      <dsp:nvSpPr>
        <dsp:cNvPr id="0" name=""/>
        <dsp:cNvSpPr/>
      </dsp:nvSpPr>
      <dsp:spPr>
        <a:xfrm>
          <a:off x="3491716" y="689750"/>
          <a:ext cx="1881543" cy="1927800"/>
        </a:xfrm>
        <a:prstGeom prst="roundRect">
          <a:avLst>
            <a:gd name="adj" fmla="val 10000"/>
          </a:avLst>
        </a:prstGeom>
        <a:solidFill>
          <a:schemeClr val="lt1">
            <a:alpha val="90000"/>
            <a:hueOff val="0"/>
            <a:satOff val="0"/>
            <a:lumOff val="0"/>
            <a:alphaOff val="0"/>
          </a:schemeClr>
        </a:solidFill>
        <a:ln w="15875" cap="flat" cmpd="sng" algn="ctr">
          <a:solidFill>
            <a:srgbClr val="0070C0"/>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85344" rIns="85344" bIns="85344" numCol="1" spcCol="1270" anchor="t" anchorCtr="0">
          <a:noAutofit/>
        </a:bodyPr>
        <a:lstStyle/>
        <a:p>
          <a:pPr marL="114300" lvl="1" indent="-114300" algn="l" defTabSz="533400">
            <a:lnSpc>
              <a:spcPct val="90000"/>
            </a:lnSpc>
            <a:spcBef>
              <a:spcPct val="0"/>
            </a:spcBef>
            <a:spcAft>
              <a:spcPct val="15000"/>
            </a:spcAft>
            <a:buFont typeface="Courier New" panose="02070309020205020404" pitchFamily="49" charset="0"/>
            <a:buChar char="o"/>
          </a:pPr>
          <a:r>
            <a:rPr lang="fr-FR" sz="1200" kern="1200" dirty="0">
              <a:latin typeface="+mn-lt"/>
            </a:rPr>
            <a:t>Cond° </a:t>
          </a:r>
          <a:r>
            <a:rPr lang="fr-FR" sz="1200" kern="1200" dirty="0" err="1">
              <a:latin typeface="+mn-lt"/>
            </a:rPr>
            <a:t>prérequises</a:t>
          </a:r>
          <a:endParaRPr lang="fr-FR" sz="1200" kern="1200" dirty="0">
            <a:latin typeface="+mn-lt"/>
          </a:endParaRPr>
        </a:p>
        <a:p>
          <a:pPr marL="228600" lvl="2" indent="-114300" algn="l" defTabSz="533400">
            <a:lnSpc>
              <a:spcPct val="90000"/>
            </a:lnSpc>
            <a:spcBef>
              <a:spcPct val="0"/>
            </a:spcBef>
            <a:spcAft>
              <a:spcPct val="15000"/>
            </a:spcAft>
            <a:buFont typeface="Arial" panose="020B0604020202020204" pitchFamily="34" charset="0"/>
            <a:buChar char="•"/>
          </a:pPr>
          <a:r>
            <a:rPr lang="fr-FR" sz="1200" kern="1200" dirty="0">
              <a:latin typeface="+mn-lt"/>
            </a:rPr>
            <a:t>Var </a:t>
          </a:r>
          <a:r>
            <a:rPr lang="fr-FR" sz="1200" kern="1200" dirty="0" err="1">
              <a:latin typeface="+mn-lt"/>
            </a:rPr>
            <a:t>num</a:t>
          </a:r>
          <a:r>
            <a:rPr lang="fr-FR" sz="1200" kern="1200" dirty="0">
              <a:latin typeface="+mn-lt"/>
            </a:rPr>
            <a:t> (</a:t>
          </a:r>
          <a:r>
            <a:rPr lang="fr-FR" sz="1200" kern="1200" dirty="0" err="1">
              <a:latin typeface="+mn-lt"/>
            </a:rPr>
            <a:t>cont</a:t>
          </a:r>
          <a:r>
            <a:rPr lang="fr-FR" sz="1200" kern="1200" dirty="0">
              <a:latin typeface="+mn-lt"/>
            </a:rPr>
            <a:t>)</a:t>
          </a:r>
        </a:p>
        <a:p>
          <a:pPr marL="228600" lvl="2" indent="-114300" algn="l" defTabSz="533400">
            <a:lnSpc>
              <a:spcPct val="90000"/>
            </a:lnSpc>
            <a:spcBef>
              <a:spcPct val="0"/>
            </a:spcBef>
            <a:spcAft>
              <a:spcPct val="15000"/>
            </a:spcAft>
            <a:buFont typeface="Arial" panose="020B0604020202020204" pitchFamily="34" charset="0"/>
            <a:buChar char="•"/>
          </a:pPr>
          <a:r>
            <a:rPr lang="fr-FR" sz="1200" kern="1200" dirty="0">
              <a:latin typeface="+mn-lt"/>
            </a:rPr>
            <a:t>Qté données</a:t>
          </a:r>
        </a:p>
        <a:p>
          <a:pPr marL="228600" lvl="2" indent="-114300" algn="l" defTabSz="533400">
            <a:lnSpc>
              <a:spcPct val="90000"/>
            </a:lnSpc>
            <a:spcBef>
              <a:spcPct val="0"/>
            </a:spcBef>
            <a:spcAft>
              <a:spcPct val="15000"/>
            </a:spcAft>
            <a:buFont typeface="Arial" panose="020B0604020202020204" pitchFamily="34" charset="0"/>
            <a:buChar char="•"/>
          </a:pPr>
          <a:r>
            <a:rPr lang="fr-FR" sz="1200" kern="1200" dirty="0">
              <a:latin typeface="+mn-lt"/>
            </a:rPr>
            <a:t>Abs val </a:t>
          </a:r>
          <a:r>
            <a:rPr lang="fr-FR" sz="1200" kern="1200" dirty="0" err="1">
              <a:latin typeface="+mn-lt"/>
            </a:rPr>
            <a:t>Abérrantes</a:t>
          </a:r>
          <a:endParaRPr lang="fr-FR" sz="1200" kern="1200" dirty="0">
            <a:latin typeface="+mn-lt"/>
          </a:endParaRPr>
        </a:p>
        <a:p>
          <a:pPr marL="114300" lvl="1" indent="-114300" algn="l" defTabSz="533400">
            <a:lnSpc>
              <a:spcPct val="90000"/>
            </a:lnSpc>
            <a:spcBef>
              <a:spcPct val="0"/>
            </a:spcBef>
            <a:spcAft>
              <a:spcPct val="15000"/>
            </a:spcAft>
            <a:buFont typeface="Courier New" panose="02070309020205020404" pitchFamily="49" charset="0"/>
            <a:buChar char="o"/>
          </a:pPr>
          <a:r>
            <a:rPr lang="fr-FR" sz="1200" kern="1200" dirty="0">
              <a:latin typeface="+mn-lt"/>
            </a:rPr>
            <a:t>Choix Var/Modèle</a:t>
          </a:r>
        </a:p>
        <a:p>
          <a:pPr marL="114300" lvl="1" indent="-114300" algn="l" defTabSz="533400">
            <a:lnSpc>
              <a:spcPct val="90000"/>
            </a:lnSpc>
            <a:spcBef>
              <a:spcPct val="0"/>
            </a:spcBef>
            <a:spcAft>
              <a:spcPct val="15000"/>
            </a:spcAft>
            <a:buFont typeface="Courier New" panose="02070309020205020404" pitchFamily="49" charset="0"/>
            <a:buChar char="o"/>
          </a:pPr>
          <a:r>
            <a:rPr lang="fr-FR" sz="1200" kern="1200" dirty="0" err="1">
              <a:latin typeface="+mn-lt"/>
            </a:rPr>
            <a:t>Entr</a:t>
          </a:r>
          <a:r>
            <a:rPr lang="fr-FR" sz="1200" kern="1200" dirty="0">
              <a:latin typeface="+mn-lt"/>
            </a:rPr>
            <a:t> / Prédiction</a:t>
          </a:r>
        </a:p>
        <a:p>
          <a:pPr marL="114300" lvl="1" indent="-114300" algn="l" defTabSz="533400">
            <a:lnSpc>
              <a:spcPct val="90000"/>
            </a:lnSpc>
            <a:spcBef>
              <a:spcPct val="0"/>
            </a:spcBef>
            <a:spcAft>
              <a:spcPct val="15000"/>
            </a:spcAft>
            <a:buFont typeface="Courier New" panose="02070309020205020404" pitchFamily="49" charset="0"/>
            <a:buChar char="o"/>
          </a:pPr>
          <a:r>
            <a:rPr lang="fr-FR" sz="1200" kern="1200" dirty="0">
              <a:latin typeface="+mn-lt"/>
            </a:rPr>
            <a:t> Evaluation (R2, MAPE)</a:t>
          </a:r>
        </a:p>
        <a:p>
          <a:pPr marL="114300" lvl="1" indent="-114300" algn="l" defTabSz="533400">
            <a:lnSpc>
              <a:spcPct val="90000"/>
            </a:lnSpc>
            <a:spcBef>
              <a:spcPct val="0"/>
            </a:spcBef>
            <a:spcAft>
              <a:spcPct val="15000"/>
            </a:spcAft>
            <a:buFont typeface="Courier New" panose="02070309020205020404" pitchFamily="49" charset="0"/>
            <a:buChar char="o"/>
          </a:pPr>
          <a:r>
            <a:rPr lang="fr-FR" sz="1200" kern="1200" dirty="0">
              <a:latin typeface="+mn-lt"/>
            </a:rPr>
            <a:t>Verif Hypothèses (3)</a:t>
          </a:r>
        </a:p>
        <a:p>
          <a:pPr marL="114300" lvl="1" indent="-114300" algn="l" defTabSz="533400">
            <a:lnSpc>
              <a:spcPct val="90000"/>
            </a:lnSpc>
            <a:spcBef>
              <a:spcPct val="0"/>
            </a:spcBef>
            <a:spcAft>
              <a:spcPct val="15000"/>
            </a:spcAft>
            <a:buFont typeface="Courier New" panose="02070309020205020404" pitchFamily="49" charset="0"/>
            <a:buChar char="o"/>
          </a:pPr>
          <a:r>
            <a:rPr lang="fr-FR" sz="1200" kern="1200" dirty="0">
              <a:latin typeface="+mn-lt"/>
            </a:rPr>
            <a:t>Choix Conservation val</a:t>
          </a:r>
        </a:p>
      </dsp:txBody>
      <dsp:txXfrm>
        <a:off x="3546825" y="744859"/>
        <a:ext cx="1771325" cy="1817582"/>
      </dsp:txXfrm>
    </dsp:sp>
    <dsp:sp modelId="{FCA6316B-6945-4893-80F0-2C7753CA11E1}">
      <dsp:nvSpPr>
        <dsp:cNvPr id="0" name=""/>
        <dsp:cNvSpPr/>
      </dsp:nvSpPr>
      <dsp:spPr>
        <a:xfrm>
          <a:off x="5333904" y="120355"/>
          <a:ext cx="561743" cy="46844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fr-FR" sz="1000" kern="1200"/>
        </a:p>
      </dsp:txBody>
      <dsp:txXfrm>
        <a:off x="5333904" y="214045"/>
        <a:ext cx="421208" cy="281069"/>
      </dsp:txXfrm>
    </dsp:sp>
    <dsp:sp modelId="{F7129BFE-5B48-4B41-9DC9-D3F996F5C059}">
      <dsp:nvSpPr>
        <dsp:cNvPr id="0" name=""/>
        <dsp:cNvSpPr/>
      </dsp:nvSpPr>
      <dsp:spPr>
        <a:xfrm>
          <a:off x="6128823" y="19410"/>
          <a:ext cx="1881543" cy="1005509"/>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45720" numCol="1" spcCol="1270" anchor="t" anchorCtr="0">
          <a:noAutofit/>
        </a:bodyPr>
        <a:lstStyle/>
        <a:p>
          <a:pPr marL="0" lvl="0" indent="0" algn="l" defTabSz="533400">
            <a:lnSpc>
              <a:spcPct val="90000"/>
            </a:lnSpc>
            <a:spcBef>
              <a:spcPct val="0"/>
            </a:spcBef>
            <a:spcAft>
              <a:spcPct val="35000"/>
            </a:spcAft>
            <a:buNone/>
          </a:pPr>
          <a:r>
            <a:rPr lang="fr-FR" sz="1200" kern="1200" dirty="0">
              <a:latin typeface="+mn-lt"/>
            </a:rPr>
            <a:t>EDA 3 - Visualisation</a:t>
          </a:r>
        </a:p>
        <a:p>
          <a:pPr marL="0" lvl="0" indent="0" algn="l" defTabSz="533400">
            <a:lnSpc>
              <a:spcPct val="90000"/>
            </a:lnSpc>
            <a:spcBef>
              <a:spcPct val="0"/>
            </a:spcBef>
            <a:spcAft>
              <a:spcPct val="35000"/>
            </a:spcAft>
            <a:buNone/>
          </a:pPr>
          <a:r>
            <a:rPr lang="fr-FR" sz="1200" kern="1200" dirty="0">
              <a:latin typeface="+mn-lt"/>
            </a:rPr>
            <a:t>ACP et Clustering</a:t>
          </a:r>
        </a:p>
      </dsp:txBody>
      <dsp:txXfrm>
        <a:off x="6128823" y="19410"/>
        <a:ext cx="1881543" cy="670339"/>
      </dsp:txXfrm>
    </dsp:sp>
    <dsp:sp modelId="{3EA26292-5CFB-4E90-ABDE-1F779501EECE}">
      <dsp:nvSpPr>
        <dsp:cNvPr id="0" name=""/>
        <dsp:cNvSpPr/>
      </dsp:nvSpPr>
      <dsp:spPr>
        <a:xfrm>
          <a:off x="6514200" y="689750"/>
          <a:ext cx="1881543" cy="1927800"/>
        </a:xfrm>
        <a:prstGeom prst="roundRect">
          <a:avLst>
            <a:gd name="adj" fmla="val 10000"/>
          </a:avLst>
        </a:prstGeom>
        <a:solidFill>
          <a:schemeClr val="lt1">
            <a:alpha val="90000"/>
            <a:hueOff val="0"/>
            <a:satOff val="0"/>
            <a:lumOff val="0"/>
            <a:alphaOff val="0"/>
          </a:schemeClr>
        </a:solidFill>
        <a:ln w="15875" cap="flat" cmpd="sng" algn="ctr">
          <a:solidFill>
            <a:srgbClr val="0070C0"/>
          </a:solidFill>
          <a:prstDash val="solid"/>
        </a:ln>
        <a:effectLst/>
      </dsp:spPr>
      <dsp:style>
        <a:lnRef idx="2">
          <a:scrgbClr r="0" g="0" b="0"/>
        </a:lnRef>
        <a:fillRef idx="1">
          <a:scrgbClr r="0" g="0" b="0"/>
        </a:fillRef>
        <a:effectRef idx="0">
          <a:scrgbClr r="0" g="0" b="0"/>
        </a:effectRef>
        <a:fontRef idx="minor"/>
      </dsp:style>
      <dsp:txBody>
        <a:bodyPr spcFirstLastPara="0" vert="horz" wrap="square" lIns="78232" tIns="78232" rIns="78232" bIns="78232" numCol="1" spcCol="1270" anchor="t" anchorCtr="0">
          <a:noAutofit/>
        </a:bodyPr>
        <a:lstStyle/>
        <a:p>
          <a:pPr marL="57150" lvl="1" indent="-57150" algn="l" defTabSz="488950">
            <a:lnSpc>
              <a:spcPct val="90000"/>
            </a:lnSpc>
            <a:spcBef>
              <a:spcPct val="0"/>
            </a:spcBef>
            <a:spcAft>
              <a:spcPct val="15000"/>
            </a:spcAft>
            <a:buFont typeface="Courier New" panose="02070309020205020404" pitchFamily="49" charset="0"/>
            <a:buChar char="o"/>
          </a:pPr>
          <a:r>
            <a:rPr lang="fr-FR" sz="1100" kern="1200" dirty="0">
              <a:latin typeface="+mn-lt"/>
            </a:rPr>
            <a:t> ACP (Visual)</a:t>
          </a:r>
        </a:p>
        <a:p>
          <a:pPr marL="114300" lvl="2" indent="-57150" algn="l" defTabSz="488950">
            <a:lnSpc>
              <a:spcPct val="90000"/>
            </a:lnSpc>
            <a:spcBef>
              <a:spcPct val="0"/>
            </a:spcBef>
            <a:spcAft>
              <a:spcPct val="15000"/>
            </a:spcAft>
            <a:buFont typeface="Arial" panose="020B0604020202020204" pitchFamily="34" charset="0"/>
            <a:buChar char="•"/>
          </a:pPr>
          <a:r>
            <a:rPr lang="fr-FR" sz="1100" kern="1200" dirty="0">
              <a:latin typeface="+mn-lt"/>
            </a:rPr>
            <a:t> Standardisation</a:t>
          </a:r>
        </a:p>
        <a:p>
          <a:pPr marL="114300" lvl="2" indent="-57150" algn="l" defTabSz="488950">
            <a:lnSpc>
              <a:spcPct val="90000"/>
            </a:lnSpc>
            <a:spcBef>
              <a:spcPct val="0"/>
            </a:spcBef>
            <a:spcAft>
              <a:spcPct val="15000"/>
            </a:spcAft>
            <a:buFont typeface="Arial" panose="020B0604020202020204" pitchFamily="34" charset="0"/>
            <a:buChar char="•"/>
          </a:pPr>
          <a:r>
            <a:rPr lang="fr-FR" sz="1100" kern="1200" dirty="0">
              <a:latin typeface="+mn-lt"/>
            </a:rPr>
            <a:t> Axes Ppaux</a:t>
          </a:r>
        </a:p>
        <a:p>
          <a:pPr marL="114300" lvl="2" indent="-57150" algn="l" defTabSz="488950">
            <a:lnSpc>
              <a:spcPct val="90000"/>
            </a:lnSpc>
            <a:spcBef>
              <a:spcPct val="0"/>
            </a:spcBef>
            <a:spcAft>
              <a:spcPct val="15000"/>
            </a:spcAft>
            <a:buFont typeface="Arial" panose="020B0604020202020204" pitchFamily="34" charset="0"/>
            <a:buChar char="•"/>
          </a:pPr>
          <a:r>
            <a:rPr lang="fr-FR" sz="1100" kern="1200" dirty="0">
              <a:latin typeface="+mn-lt"/>
            </a:rPr>
            <a:t> Visualisations</a:t>
          </a:r>
        </a:p>
        <a:p>
          <a:pPr marL="57150" lvl="1" indent="-57150" algn="l" defTabSz="488950">
            <a:lnSpc>
              <a:spcPct val="90000"/>
            </a:lnSpc>
            <a:spcBef>
              <a:spcPct val="0"/>
            </a:spcBef>
            <a:spcAft>
              <a:spcPct val="15000"/>
            </a:spcAft>
            <a:buFont typeface="Courier New" panose="02070309020205020404" pitchFamily="49" charset="0"/>
            <a:buChar char="o"/>
          </a:pPr>
          <a:r>
            <a:rPr lang="fr-FR" sz="1100" b="0" kern="1200" dirty="0">
              <a:latin typeface="+mn-lt"/>
            </a:rPr>
            <a:t> K-</a:t>
          </a:r>
          <a:r>
            <a:rPr lang="fr-FR" sz="1100" b="0" kern="1200" dirty="0" err="1">
              <a:latin typeface="+mn-lt"/>
            </a:rPr>
            <a:t>means</a:t>
          </a:r>
          <a:r>
            <a:rPr lang="fr-FR" sz="1100" b="0" kern="1200" dirty="0">
              <a:latin typeface="+mn-lt"/>
            </a:rPr>
            <a:t> (Visual)</a:t>
          </a:r>
        </a:p>
        <a:p>
          <a:pPr marL="114300" lvl="2" indent="-57150" algn="l" defTabSz="488950">
            <a:lnSpc>
              <a:spcPct val="90000"/>
            </a:lnSpc>
            <a:spcBef>
              <a:spcPct val="0"/>
            </a:spcBef>
            <a:spcAft>
              <a:spcPct val="15000"/>
            </a:spcAft>
            <a:buFont typeface="Arial" panose="020B0604020202020204" pitchFamily="34" charset="0"/>
            <a:buChar char="•"/>
          </a:pPr>
          <a:r>
            <a:rPr lang="fr-FR" sz="1100" b="0" kern="1200" dirty="0">
              <a:latin typeface="+mn-lt"/>
            </a:rPr>
            <a:t> Visual° </a:t>
          </a:r>
          <a:r>
            <a:rPr lang="fr-FR" sz="1100" b="0" kern="1200" dirty="0" err="1">
              <a:latin typeface="+mn-lt"/>
            </a:rPr>
            <a:t>sép</a:t>
          </a:r>
          <a:r>
            <a:rPr lang="fr-FR" sz="1100" b="0" kern="1200" dirty="0">
              <a:latin typeface="+mn-lt"/>
            </a:rPr>
            <a:t>° </a:t>
          </a:r>
          <a:br>
            <a:rPr lang="fr-FR" sz="1100" b="0" kern="1200" dirty="0">
              <a:latin typeface="+mn-lt"/>
            </a:rPr>
          </a:br>
          <a:r>
            <a:rPr lang="fr-FR" sz="1100" b="0" kern="1200" dirty="0">
              <a:latin typeface="+mn-lt"/>
            </a:rPr>
            <a:t>des données</a:t>
          </a:r>
        </a:p>
      </dsp:txBody>
      <dsp:txXfrm>
        <a:off x="6569309" y="744859"/>
        <a:ext cx="1771325" cy="1817582"/>
      </dsp:txXfrm>
    </dsp:sp>
    <dsp:sp modelId="{93D47E6E-3E7C-4B51-B4E1-9A91F8E7536B}">
      <dsp:nvSpPr>
        <dsp:cNvPr id="0" name=""/>
        <dsp:cNvSpPr/>
      </dsp:nvSpPr>
      <dsp:spPr>
        <a:xfrm>
          <a:off x="8295602" y="120355"/>
          <a:ext cx="604698" cy="46844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fr-FR" sz="1000" kern="1200"/>
        </a:p>
      </dsp:txBody>
      <dsp:txXfrm>
        <a:off x="8295602" y="214045"/>
        <a:ext cx="464163" cy="281069"/>
      </dsp:txXfrm>
    </dsp:sp>
    <dsp:sp modelId="{940E59DA-5CD0-48B1-A4DB-0EBBD7FFEF42}">
      <dsp:nvSpPr>
        <dsp:cNvPr id="0" name=""/>
        <dsp:cNvSpPr/>
      </dsp:nvSpPr>
      <dsp:spPr>
        <a:xfrm>
          <a:off x="9151307" y="19410"/>
          <a:ext cx="1881543" cy="1005509"/>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45720" numCol="1" spcCol="1270" anchor="t" anchorCtr="0">
          <a:noAutofit/>
        </a:bodyPr>
        <a:lstStyle/>
        <a:p>
          <a:pPr marL="0" lvl="0" indent="0" algn="l" defTabSz="533400">
            <a:lnSpc>
              <a:spcPct val="90000"/>
            </a:lnSpc>
            <a:spcBef>
              <a:spcPct val="0"/>
            </a:spcBef>
            <a:spcAft>
              <a:spcPct val="35000"/>
            </a:spcAft>
            <a:buFont typeface="Courier New" panose="02070309020205020404" pitchFamily="49" charset="0"/>
            <a:buNone/>
          </a:pPr>
          <a:r>
            <a:rPr lang="fr-FR" sz="1200" b="1" kern="1200" dirty="0">
              <a:latin typeface="+mn-lt"/>
            </a:rPr>
            <a:t>Modèle K-</a:t>
          </a:r>
          <a:r>
            <a:rPr lang="fr-FR" sz="1200" b="1" kern="1200" dirty="0" err="1">
              <a:latin typeface="+mn-lt"/>
            </a:rPr>
            <a:t>Means</a:t>
          </a:r>
          <a:endParaRPr lang="fr-FR" sz="1200" b="1" kern="1200" dirty="0">
            <a:latin typeface="+mn-lt"/>
          </a:endParaRPr>
        </a:p>
      </dsp:txBody>
      <dsp:txXfrm>
        <a:off x="9151307" y="19410"/>
        <a:ext cx="1881543" cy="670339"/>
      </dsp:txXfrm>
    </dsp:sp>
    <dsp:sp modelId="{7D46FC17-5524-4B63-BD6D-C6EC501D3C1D}">
      <dsp:nvSpPr>
        <dsp:cNvPr id="0" name=""/>
        <dsp:cNvSpPr/>
      </dsp:nvSpPr>
      <dsp:spPr>
        <a:xfrm>
          <a:off x="9536683" y="689750"/>
          <a:ext cx="1881543" cy="1927800"/>
        </a:xfrm>
        <a:prstGeom prst="roundRect">
          <a:avLst>
            <a:gd name="adj" fmla="val 10000"/>
          </a:avLst>
        </a:prstGeom>
        <a:solidFill>
          <a:schemeClr val="lt1">
            <a:alpha val="90000"/>
            <a:hueOff val="0"/>
            <a:satOff val="0"/>
            <a:lumOff val="0"/>
            <a:alphaOff val="0"/>
          </a:schemeClr>
        </a:solidFill>
        <a:ln w="15875" cap="flat" cmpd="sng" algn="ctr">
          <a:solidFill>
            <a:srgbClr val="0070C0"/>
          </a:solidFill>
          <a:prstDash val="solid"/>
        </a:ln>
        <a:effectLst/>
      </dsp:spPr>
      <dsp:style>
        <a:lnRef idx="2">
          <a:scrgbClr r="0" g="0" b="0"/>
        </a:lnRef>
        <a:fillRef idx="1">
          <a:scrgbClr r="0" g="0" b="0"/>
        </a:fillRef>
        <a:effectRef idx="0">
          <a:scrgbClr r="0" g="0" b="0"/>
        </a:effectRef>
        <a:fontRef idx="minor"/>
      </dsp:style>
      <dsp:txBody>
        <a:bodyPr spcFirstLastPara="0" vert="horz" wrap="square" lIns="78232" tIns="78232" rIns="78232" bIns="78232" numCol="1" spcCol="1270" anchor="t" anchorCtr="0">
          <a:noAutofit/>
        </a:bodyPr>
        <a:lstStyle/>
        <a:p>
          <a:pPr marL="57150" lvl="1" indent="-57150" algn="l" defTabSz="488950">
            <a:lnSpc>
              <a:spcPct val="90000"/>
            </a:lnSpc>
            <a:spcBef>
              <a:spcPct val="0"/>
            </a:spcBef>
            <a:spcAft>
              <a:spcPct val="15000"/>
            </a:spcAft>
            <a:buChar char="•"/>
          </a:pPr>
          <a:r>
            <a:rPr lang="fr-FR" sz="1100" kern="1200" dirty="0" err="1"/>
            <a:t>Scaler</a:t>
          </a:r>
          <a:endParaRPr lang="fr-FR" sz="1100" kern="1200" dirty="0"/>
        </a:p>
        <a:p>
          <a:pPr marL="57150" lvl="1" indent="-57150" algn="l" defTabSz="488950">
            <a:lnSpc>
              <a:spcPct val="90000"/>
            </a:lnSpc>
            <a:spcBef>
              <a:spcPct val="0"/>
            </a:spcBef>
            <a:spcAft>
              <a:spcPct val="15000"/>
            </a:spcAft>
            <a:buChar char="•"/>
          </a:pPr>
          <a:r>
            <a:rPr lang="fr-FR" sz="1100" kern="1200" dirty="0"/>
            <a:t>ACP (Amélioration)</a:t>
          </a:r>
        </a:p>
        <a:p>
          <a:pPr marL="57150" lvl="1" indent="-57150" algn="l" defTabSz="488950">
            <a:lnSpc>
              <a:spcPct val="90000"/>
            </a:lnSpc>
            <a:spcBef>
              <a:spcPct val="0"/>
            </a:spcBef>
            <a:spcAft>
              <a:spcPct val="15000"/>
            </a:spcAft>
            <a:buChar char="•"/>
          </a:pPr>
          <a:r>
            <a:rPr lang="fr-FR" sz="1100" kern="1200" dirty="0"/>
            <a:t>K-</a:t>
          </a:r>
          <a:r>
            <a:rPr lang="fr-FR" sz="1100" kern="1200" dirty="0" err="1"/>
            <a:t>Means</a:t>
          </a:r>
          <a:endParaRPr lang="fr-FR" sz="1100" kern="1200" dirty="0"/>
        </a:p>
        <a:p>
          <a:pPr marL="57150" lvl="1" indent="-57150" algn="l" defTabSz="488950">
            <a:lnSpc>
              <a:spcPct val="90000"/>
            </a:lnSpc>
            <a:spcBef>
              <a:spcPct val="0"/>
            </a:spcBef>
            <a:spcAft>
              <a:spcPct val="15000"/>
            </a:spcAft>
            <a:buChar char="•"/>
          </a:pPr>
          <a:r>
            <a:rPr lang="fr-FR" sz="1100" kern="1200" dirty="0"/>
            <a:t>Conversion </a:t>
          </a:r>
          <a:br>
            <a:rPr lang="fr-FR" sz="1100" kern="1200" dirty="0"/>
          </a:br>
          <a:r>
            <a:rPr lang="fr-FR" sz="1100" kern="1200" dirty="0"/>
            <a:t>Cluster/Prédiction</a:t>
          </a:r>
        </a:p>
        <a:p>
          <a:pPr marL="57150" lvl="1" indent="-57150" algn="l" defTabSz="488950">
            <a:lnSpc>
              <a:spcPct val="90000"/>
            </a:lnSpc>
            <a:spcBef>
              <a:spcPct val="0"/>
            </a:spcBef>
            <a:spcAft>
              <a:spcPct val="15000"/>
            </a:spcAft>
            <a:buChar char="•"/>
          </a:pPr>
          <a:r>
            <a:rPr lang="fr-FR" sz="1100" kern="1200" dirty="0"/>
            <a:t>Evaluation Performances</a:t>
          </a:r>
        </a:p>
      </dsp:txBody>
      <dsp:txXfrm>
        <a:off x="9591792" y="744859"/>
        <a:ext cx="1771325" cy="181758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BF1E3A-2CCB-44D8-B33C-296FDFBF400F}">
      <dsp:nvSpPr>
        <dsp:cNvPr id="0" name=""/>
        <dsp:cNvSpPr/>
      </dsp:nvSpPr>
      <dsp:spPr>
        <a:xfrm>
          <a:off x="2147" y="21138"/>
          <a:ext cx="1856703" cy="795758"/>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53340" numCol="1" spcCol="1270" anchor="t" anchorCtr="0">
          <a:noAutofit/>
        </a:bodyPr>
        <a:lstStyle/>
        <a:p>
          <a:pPr marL="0" lvl="0" indent="0" algn="l" defTabSz="622300">
            <a:lnSpc>
              <a:spcPct val="90000"/>
            </a:lnSpc>
            <a:spcBef>
              <a:spcPct val="0"/>
            </a:spcBef>
            <a:spcAft>
              <a:spcPct val="35000"/>
            </a:spcAft>
            <a:buNone/>
          </a:pPr>
          <a:r>
            <a:rPr lang="fr-FR" sz="1400" kern="1200" dirty="0">
              <a:latin typeface="+mn-lt"/>
            </a:rPr>
            <a:t>Modèle </a:t>
          </a:r>
          <a:br>
            <a:rPr lang="fr-FR" sz="1400" kern="1200" dirty="0">
              <a:latin typeface="+mn-lt"/>
            </a:rPr>
          </a:br>
          <a:r>
            <a:rPr lang="fr-FR" sz="1400" kern="1200" dirty="0">
              <a:latin typeface="+mn-lt"/>
            </a:rPr>
            <a:t>Régression </a:t>
          </a:r>
          <a:r>
            <a:rPr lang="fr-FR" sz="1400" kern="1200" dirty="0" err="1">
              <a:latin typeface="+mn-lt"/>
            </a:rPr>
            <a:t>Logisitque</a:t>
          </a:r>
          <a:endParaRPr lang="fr-FR" sz="1400" kern="1200" dirty="0">
            <a:latin typeface="+mn-lt"/>
          </a:endParaRPr>
        </a:p>
      </dsp:txBody>
      <dsp:txXfrm>
        <a:off x="2147" y="21138"/>
        <a:ext cx="1856703" cy="530505"/>
      </dsp:txXfrm>
    </dsp:sp>
    <dsp:sp modelId="{60F2A6E5-2A8F-4226-A9A2-BFB662CD684D}">
      <dsp:nvSpPr>
        <dsp:cNvPr id="0" name=""/>
        <dsp:cNvSpPr/>
      </dsp:nvSpPr>
      <dsp:spPr>
        <a:xfrm>
          <a:off x="354622" y="523646"/>
          <a:ext cx="1913964" cy="2253458"/>
        </a:xfrm>
        <a:prstGeom prst="roundRect">
          <a:avLst>
            <a:gd name="adj" fmla="val 10000"/>
          </a:avLst>
        </a:prstGeom>
        <a:solidFill>
          <a:prstClr val="white">
            <a:alpha val="90000"/>
            <a:hueOff val="0"/>
            <a:satOff val="0"/>
            <a:lumOff val="0"/>
            <a:alphaOff val="0"/>
          </a:prstClr>
        </a:solidFill>
        <a:ln w="15875" cap="flat" cmpd="sng" algn="ctr">
          <a:solidFill>
            <a:srgbClr val="0070C0"/>
          </a:solidFill>
          <a:prstDash val="solid"/>
        </a:ln>
        <a:effectLst/>
      </dsp:spPr>
      <dsp:style>
        <a:lnRef idx="2">
          <a:scrgbClr r="0" g="0" b="0"/>
        </a:lnRef>
        <a:fillRef idx="1">
          <a:scrgbClr r="0" g="0" b="0"/>
        </a:fillRef>
        <a:effectRef idx="0">
          <a:scrgbClr r="0" g="0" b="0"/>
        </a:effectRef>
        <a:fontRef idx="minor"/>
      </dsp:style>
      <dsp:txBody>
        <a:bodyPr spcFirstLastPara="0" vert="horz" wrap="square" lIns="78232" tIns="78232" rIns="78232" bIns="78232" numCol="1" spcCol="1270" anchor="t" anchorCtr="0">
          <a:noAutofit/>
        </a:bodyPr>
        <a:lstStyle/>
        <a:p>
          <a:pPr marL="114300" lvl="1" indent="-114300" algn="l" defTabSz="533400">
            <a:lnSpc>
              <a:spcPct val="90000"/>
            </a:lnSpc>
            <a:spcBef>
              <a:spcPct val="0"/>
            </a:spcBef>
            <a:spcAft>
              <a:spcPct val="15000"/>
            </a:spcAft>
            <a:buFont typeface="Courier New" panose="02070309020205020404" pitchFamily="49" charset="0"/>
            <a:buChar char="o"/>
          </a:pPr>
          <a:r>
            <a:rPr lang="fr-FR" sz="1100" b="1" kern="1200" dirty="0">
              <a:solidFill>
                <a:prstClr val="black">
                  <a:hueOff val="0"/>
                  <a:satOff val="0"/>
                  <a:lumOff val="0"/>
                  <a:alphaOff val="0"/>
                </a:prstClr>
              </a:solidFill>
              <a:latin typeface="Gill Sans MT" panose="020B0502020104020203"/>
              <a:ea typeface="+mn-ea"/>
              <a:cs typeface="+mn-cs"/>
            </a:rPr>
            <a:t>MODELE</a:t>
          </a:r>
          <a:r>
            <a:rPr lang="fr-FR" sz="1100" kern="1200" dirty="0">
              <a:solidFill>
                <a:prstClr val="black">
                  <a:hueOff val="0"/>
                  <a:satOff val="0"/>
                  <a:lumOff val="0"/>
                  <a:alphaOff val="0"/>
                </a:prstClr>
              </a:solidFill>
              <a:latin typeface="Gill Sans MT" panose="020B0502020104020203"/>
              <a:ea typeface="+mn-ea"/>
              <a:cs typeface="+mn-cs"/>
            </a:rPr>
            <a:t> A/B /C :</a:t>
          </a:r>
          <a:br>
            <a:rPr lang="fr-FR" sz="1100" kern="1200" dirty="0">
              <a:solidFill>
                <a:prstClr val="black">
                  <a:hueOff val="0"/>
                  <a:satOff val="0"/>
                  <a:lumOff val="0"/>
                  <a:alphaOff val="0"/>
                </a:prstClr>
              </a:solidFill>
              <a:latin typeface="Gill Sans MT" panose="020B0502020104020203"/>
              <a:ea typeface="+mn-ea"/>
              <a:cs typeface="+mn-cs"/>
            </a:rPr>
          </a:br>
          <a:r>
            <a:rPr lang="fr-FR" sz="1100" b="1" kern="1200" dirty="0">
              <a:solidFill>
                <a:prstClr val="black">
                  <a:hueOff val="0"/>
                  <a:satOff val="0"/>
                  <a:lumOff val="0"/>
                  <a:alphaOff val="0"/>
                </a:prstClr>
              </a:solidFill>
              <a:latin typeface="Gill Sans MT" panose="020B0502020104020203"/>
              <a:ea typeface="+mn-ea"/>
              <a:cs typeface="+mn-cs"/>
            </a:rPr>
            <a:t>Var / </a:t>
          </a:r>
          <a:r>
            <a:rPr lang="fr-FR" sz="1100" b="1" kern="1200" dirty="0" err="1">
              <a:solidFill>
                <a:prstClr val="black">
                  <a:hueOff val="0"/>
                  <a:satOff val="0"/>
                  <a:lumOff val="0"/>
                  <a:alphaOff val="0"/>
                </a:prstClr>
              </a:solidFill>
              <a:latin typeface="Gill Sans MT" panose="020B0502020104020203"/>
              <a:ea typeface="+mn-ea"/>
              <a:cs typeface="+mn-cs"/>
            </a:rPr>
            <a:t>Scaler</a:t>
          </a:r>
          <a:endParaRPr lang="fr-FR" sz="1100" b="1" kern="1200" dirty="0">
            <a:solidFill>
              <a:prstClr val="black">
                <a:hueOff val="0"/>
                <a:satOff val="0"/>
                <a:lumOff val="0"/>
                <a:alphaOff val="0"/>
              </a:prstClr>
            </a:solidFill>
            <a:latin typeface="Gill Sans MT" panose="020B0502020104020203"/>
            <a:ea typeface="+mn-ea"/>
            <a:cs typeface="+mn-cs"/>
          </a:endParaRPr>
        </a:p>
        <a:p>
          <a:pPr marL="114300" lvl="1" indent="-114300" algn="l" defTabSz="533400">
            <a:lnSpc>
              <a:spcPct val="90000"/>
            </a:lnSpc>
            <a:spcBef>
              <a:spcPct val="0"/>
            </a:spcBef>
            <a:spcAft>
              <a:spcPct val="15000"/>
            </a:spcAft>
            <a:buFont typeface="Courier New" panose="02070309020205020404" pitchFamily="49" charset="0"/>
            <a:buChar char="o"/>
          </a:pPr>
          <a:r>
            <a:rPr lang="fr-FR" sz="1100" b="1" kern="1200" dirty="0">
              <a:solidFill>
                <a:prstClr val="black">
                  <a:hueOff val="0"/>
                  <a:satOff val="0"/>
                  <a:lumOff val="0"/>
                  <a:alphaOff val="0"/>
                </a:prstClr>
              </a:solidFill>
              <a:latin typeface="Gill Sans MT" panose="020B0502020104020203"/>
              <a:ea typeface="+mn-ea"/>
              <a:cs typeface="+mn-cs"/>
            </a:rPr>
            <a:t>MODELE</a:t>
          </a:r>
        </a:p>
        <a:p>
          <a:pPr marL="114300" lvl="1" indent="-114300" algn="l" defTabSz="533400">
            <a:lnSpc>
              <a:spcPct val="90000"/>
            </a:lnSpc>
            <a:spcBef>
              <a:spcPct val="0"/>
            </a:spcBef>
            <a:spcAft>
              <a:spcPct val="15000"/>
            </a:spcAft>
            <a:buFont typeface="Arial" panose="020B0604020202020204" pitchFamily="34" charset="0"/>
            <a:buChar char="•"/>
          </a:pPr>
          <a:r>
            <a:rPr lang="fr-FR" sz="1100" kern="1200" dirty="0">
              <a:solidFill>
                <a:prstClr val="black">
                  <a:hueOff val="0"/>
                  <a:satOff val="0"/>
                  <a:lumOff val="0"/>
                  <a:alphaOff val="0"/>
                </a:prstClr>
              </a:solidFill>
              <a:latin typeface="Gill Sans MT" panose="020B0502020104020203"/>
              <a:ea typeface="+mn-ea"/>
              <a:cs typeface="+mn-cs"/>
            </a:rPr>
            <a:t>Choix Var</a:t>
          </a:r>
        </a:p>
        <a:p>
          <a:pPr marL="114300" lvl="1" indent="-114300" algn="l" defTabSz="533400">
            <a:lnSpc>
              <a:spcPct val="90000"/>
            </a:lnSpc>
            <a:spcBef>
              <a:spcPct val="0"/>
            </a:spcBef>
            <a:spcAft>
              <a:spcPct val="15000"/>
            </a:spcAft>
            <a:buFont typeface="Arial" panose="020B0604020202020204" pitchFamily="34" charset="0"/>
            <a:buChar char="•"/>
          </a:pPr>
          <a:r>
            <a:rPr lang="fr-FR" sz="1100" kern="1200" dirty="0" err="1">
              <a:solidFill>
                <a:prstClr val="black">
                  <a:hueOff val="0"/>
                  <a:satOff val="0"/>
                  <a:lumOff val="0"/>
                  <a:alphaOff val="0"/>
                </a:prstClr>
              </a:solidFill>
              <a:latin typeface="Gill Sans MT" panose="020B0502020104020203"/>
              <a:ea typeface="+mn-ea"/>
              <a:cs typeface="+mn-cs"/>
            </a:rPr>
            <a:t>Scaler</a:t>
          </a:r>
          <a:endParaRPr lang="fr-FR" sz="1100" kern="1200" dirty="0">
            <a:solidFill>
              <a:prstClr val="black">
                <a:hueOff val="0"/>
                <a:satOff val="0"/>
                <a:lumOff val="0"/>
                <a:alphaOff val="0"/>
              </a:prstClr>
            </a:solidFill>
            <a:latin typeface="Gill Sans MT" panose="020B0502020104020203"/>
            <a:ea typeface="+mn-ea"/>
            <a:cs typeface="+mn-cs"/>
          </a:endParaRPr>
        </a:p>
        <a:p>
          <a:pPr marL="114300" lvl="1" indent="-114300" algn="l" defTabSz="533400">
            <a:lnSpc>
              <a:spcPct val="90000"/>
            </a:lnSpc>
            <a:spcBef>
              <a:spcPct val="0"/>
            </a:spcBef>
            <a:spcAft>
              <a:spcPct val="15000"/>
            </a:spcAft>
            <a:buFont typeface="Arial" panose="020B0604020202020204" pitchFamily="34" charset="0"/>
            <a:buChar char="•"/>
          </a:pPr>
          <a:r>
            <a:rPr lang="fr-FR" sz="1100" kern="1200" dirty="0" err="1">
              <a:solidFill>
                <a:prstClr val="black">
                  <a:hueOff val="0"/>
                  <a:satOff val="0"/>
                  <a:lumOff val="0"/>
                  <a:alphaOff val="0"/>
                </a:prstClr>
              </a:solidFill>
              <a:latin typeface="Gill Sans MT" panose="020B0502020104020203"/>
              <a:ea typeface="+mn-ea"/>
              <a:cs typeface="+mn-cs"/>
            </a:rPr>
            <a:t>Entr</a:t>
          </a:r>
          <a:r>
            <a:rPr lang="fr-FR" sz="1100" kern="1200" dirty="0">
              <a:solidFill>
                <a:prstClr val="black">
                  <a:hueOff val="0"/>
                  <a:satOff val="0"/>
                  <a:lumOff val="0"/>
                  <a:alphaOff val="0"/>
                </a:prstClr>
              </a:solidFill>
              <a:latin typeface="Gill Sans MT" panose="020B0502020104020203"/>
              <a:ea typeface="+mn-ea"/>
              <a:cs typeface="+mn-cs"/>
            </a:rPr>
            <a:t>/</a:t>
          </a:r>
          <a:r>
            <a:rPr lang="fr-FR" sz="1100" kern="1200" dirty="0" err="1">
              <a:solidFill>
                <a:prstClr val="black">
                  <a:hueOff val="0"/>
                  <a:satOff val="0"/>
                  <a:lumOff val="0"/>
                  <a:alphaOff val="0"/>
                </a:prstClr>
              </a:solidFill>
              <a:latin typeface="Gill Sans MT" panose="020B0502020104020203"/>
              <a:ea typeface="+mn-ea"/>
              <a:cs typeface="+mn-cs"/>
            </a:rPr>
            <a:t>Pred</a:t>
          </a:r>
          <a:r>
            <a:rPr lang="fr-FR" sz="1100" kern="1200" dirty="0">
              <a:solidFill>
                <a:prstClr val="black">
                  <a:hueOff val="0"/>
                  <a:satOff val="0"/>
                  <a:lumOff val="0"/>
                  <a:alphaOff val="0"/>
                </a:prstClr>
              </a:solidFill>
              <a:latin typeface="Gill Sans MT" panose="020B0502020104020203"/>
              <a:ea typeface="+mn-ea"/>
              <a:cs typeface="+mn-cs"/>
            </a:rPr>
            <a:t>/Proba</a:t>
          </a:r>
        </a:p>
        <a:p>
          <a:pPr marL="114300" lvl="1" indent="-114300" algn="l" defTabSz="533400">
            <a:lnSpc>
              <a:spcPct val="90000"/>
            </a:lnSpc>
            <a:spcBef>
              <a:spcPct val="0"/>
            </a:spcBef>
            <a:spcAft>
              <a:spcPct val="15000"/>
            </a:spcAft>
            <a:buFont typeface="Arial" panose="020B0604020202020204" pitchFamily="34" charset="0"/>
            <a:buChar char="•"/>
          </a:pPr>
          <a:r>
            <a:rPr lang="fr-FR" sz="1100" kern="1200" dirty="0">
              <a:solidFill>
                <a:prstClr val="black">
                  <a:hueOff val="0"/>
                  <a:satOff val="0"/>
                  <a:lumOff val="0"/>
                  <a:alphaOff val="0"/>
                </a:prstClr>
              </a:solidFill>
              <a:latin typeface="Gill Sans MT" panose="020B0502020104020203"/>
              <a:ea typeface="+mn-ea"/>
              <a:cs typeface="+mn-cs"/>
            </a:rPr>
            <a:t>Performance</a:t>
          </a:r>
        </a:p>
        <a:p>
          <a:pPr marL="114300" lvl="1" indent="-114300" algn="l" defTabSz="533400">
            <a:lnSpc>
              <a:spcPct val="90000"/>
            </a:lnSpc>
            <a:spcBef>
              <a:spcPct val="0"/>
            </a:spcBef>
            <a:spcAft>
              <a:spcPct val="15000"/>
            </a:spcAft>
            <a:buFont typeface="Courier New" panose="02070309020205020404" pitchFamily="49" charset="0"/>
            <a:buChar char="o"/>
          </a:pPr>
          <a:r>
            <a:rPr lang="fr-FR" sz="1100" b="1" kern="1200" dirty="0">
              <a:solidFill>
                <a:prstClr val="black">
                  <a:hueOff val="0"/>
                  <a:satOff val="0"/>
                  <a:lumOff val="0"/>
                  <a:alphaOff val="0"/>
                </a:prstClr>
              </a:solidFill>
              <a:latin typeface="Gill Sans MT" panose="020B0502020104020203"/>
              <a:ea typeface="+mn-ea"/>
              <a:cs typeface="+mn-cs"/>
            </a:rPr>
            <a:t>CHOIX MODELE B : </a:t>
          </a:r>
          <a:br>
            <a:rPr lang="fr-FR" sz="1100" kern="1200" dirty="0">
              <a:solidFill>
                <a:prstClr val="black">
                  <a:hueOff val="0"/>
                  <a:satOff val="0"/>
                  <a:lumOff val="0"/>
                  <a:alphaOff val="0"/>
                </a:prstClr>
              </a:solidFill>
              <a:latin typeface="Gill Sans MT" panose="020B0502020104020203"/>
              <a:ea typeface="+mn-ea"/>
              <a:cs typeface="+mn-cs"/>
            </a:rPr>
          </a:br>
          <a:r>
            <a:rPr lang="fr-FR" sz="1100" kern="1200" dirty="0">
              <a:solidFill>
                <a:prstClr val="black">
                  <a:hueOff val="0"/>
                  <a:satOff val="0"/>
                  <a:lumOff val="0"/>
                  <a:alphaOff val="0"/>
                </a:prstClr>
              </a:solidFill>
              <a:latin typeface="Gill Sans MT" panose="020B0502020104020203"/>
              <a:ea typeface="+mn-ea"/>
              <a:cs typeface="+mn-cs"/>
            </a:rPr>
            <a:t>Ttes VAR/</a:t>
          </a:r>
          <a:r>
            <a:rPr lang="fr-FR" sz="1100" kern="1200" dirty="0" err="1">
              <a:solidFill>
                <a:prstClr val="black">
                  <a:hueOff val="0"/>
                  <a:satOff val="0"/>
                  <a:lumOff val="0"/>
                  <a:alphaOff val="0"/>
                </a:prstClr>
              </a:solidFill>
              <a:latin typeface="Gill Sans MT" panose="020B0502020104020203"/>
              <a:ea typeface="+mn-ea"/>
              <a:cs typeface="+mn-cs"/>
            </a:rPr>
            <a:t>Scalées</a:t>
          </a:r>
          <a:endParaRPr lang="fr-FR" sz="1100" kern="1200" dirty="0">
            <a:solidFill>
              <a:prstClr val="black">
                <a:hueOff val="0"/>
                <a:satOff val="0"/>
                <a:lumOff val="0"/>
                <a:alphaOff val="0"/>
              </a:prstClr>
            </a:solidFill>
            <a:latin typeface="Gill Sans MT" panose="020B0502020104020203"/>
            <a:ea typeface="+mn-ea"/>
            <a:cs typeface="+mn-cs"/>
          </a:endParaRPr>
        </a:p>
        <a:p>
          <a:pPr marL="114300" lvl="1" indent="-114300" algn="l" defTabSz="533400">
            <a:lnSpc>
              <a:spcPct val="90000"/>
            </a:lnSpc>
            <a:spcBef>
              <a:spcPct val="0"/>
            </a:spcBef>
            <a:spcAft>
              <a:spcPct val="15000"/>
            </a:spcAft>
            <a:buFont typeface="Courier New" panose="02070309020205020404" pitchFamily="49" charset="0"/>
            <a:buChar char="o"/>
          </a:pPr>
          <a:r>
            <a:rPr lang="fr-FR" sz="1100" b="1" kern="1200" dirty="0">
              <a:solidFill>
                <a:prstClr val="black">
                  <a:hueOff val="0"/>
                  <a:satOff val="0"/>
                  <a:lumOff val="0"/>
                  <a:alphaOff val="0"/>
                </a:prstClr>
              </a:solidFill>
              <a:latin typeface="Gill Sans MT" panose="020B0502020104020203"/>
              <a:ea typeface="+mn-ea"/>
              <a:cs typeface="+mn-cs"/>
            </a:rPr>
            <a:t>AMELIORATION</a:t>
          </a:r>
          <a:r>
            <a:rPr lang="fr-FR" sz="1100" kern="1200" dirty="0">
              <a:solidFill>
                <a:prstClr val="black">
                  <a:hueOff val="0"/>
                  <a:satOff val="0"/>
                  <a:lumOff val="0"/>
                  <a:alphaOff val="0"/>
                </a:prstClr>
              </a:solidFill>
              <a:latin typeface="Gill Sans MT" panose="020B0502020104020203"/>
              <a:ea typeface="+mn-ea"/>
              <a:cs typeface="+mn-cs"/>
            </a:rPr>
            <a:t>  […]</a:t>
          </a:r>
        </a:p>
        <a:p>
          <a:pPr marL="114300" lvl="1" indent="-114300" algn="l" defTabSz="533400">
            <a:lnSpc>
              <a:spcPct val="90000"/>
            </a:lnSpc>
            <a:spcBef>
              <a:spcPct val="0"/>
            </a:spcBef>
            <a:spcAft>
              <a:spcPct val="15000"/>
            </a:spcAft>
            <a:buFont typeface="Courier New" panose="02070309020205020404" pitchFamily="49" charset="0"/>
            <a:buNone/>
          </a:pPr>
          <a:r>
            <a:rPr lang="fr-FR" sz="1100" kern="1200" dirty="0">
              <a:solidFill>
                <a:prstClr val="black">
                  <a:hueOff val="0"/>
                  <a:satOff val="0"/>
                  <a:lumOff val="0"/>
                  <a:alphaOff val="0"/>
                </a:prstClr>
              </a:solidFill>
              <a:latin typeface="Gill Sans MT" panose="020B0502020104020203"/>
              <a:ea typeface="+mn-ea"/>
              <a:cs typeface="+mn-cs"/>
            </a:rPr>
            <a:t>=&gt;</a:t>
          </a:r>
          <a:r>
            <a:rPr lang="fr-FR" sz="1100" b="1" kern="1200" dirty="0">
              <a:solidFill>
                <a:prstClr val="black">
                  <a:hueOff val="0"/>
                  <a:satOff val="0"/>
                  <a:lumOff val="0"/>
                  <a:alphaOff val="0"/>
                </a:prstClr>
              </a:solidFill>
              <a:latin typeface="Gill Sans MT" panose="020B0502020104020203"/>
              <a:ea typeface="+mn-ea"/>
              <a:cs typeface="+mn-cs"/>
            </a:rPr>
            <a:t>MEILLEUR RL</a:t>
          </a:r>
        </a:p>
      </dsp:txBody>
      <dsp:txXfrm>
        <a:off x="410680" y="579704"/>
        <a:ext cx="1801848" cy="2141342"/>
      </dsp:txXfrm>
    </dsp:sp>
    <dsp:sp modelId="{40E813C7-FC76-4A03-A224-1DEC7E7FC0D8}">
      <dsp:nvSpPr>
        <dsp:cNvPr id="0" name=""/>
        <dsp:cNvSpPr/>
      </dsp:nvSpPr>
      <dsp:spPr>
        <a:xfrm rot="32335">
          <a:off x="2147464" y="69583"/>
          <a:ext cx="611916" cy="46226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fr-FR" sz="1100" kern="1200"/>
        </a:p>
      </dsp:txBody>
      <dsp:txXfrm>
        <a:off x="2147467" y="161384"/>
        <a:ext cx="473237" cy="277359"/>
      </dsp:txXfrm>
    </dsp:sp>
    <dsp:sp modelId="{BF12E0DD-FCA5-47D1-8FB7-D18C04D032F1}">
      <dsp:nvSpPr>
        <dsp:cNvPr id="0" name=""/>
        <dsp:cNvSpPr/>
      </dsp:nvSpPr>
      <dsp:spPr>
        <a:xfrm>
          <a:off x="3013358" y="49462"/>
          <a:ext cx="1856703" cy="795758"/>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53340" numCol="1" spcCol="1270" anchor="t" anchorCtr="0">
          <a:noAutofit/>
        </a:bodyPr>
        <a:lstStyle/>
        <a:p>
          <a:pPr marL="0" lvl="0" indent="0" algn="l" defTabSz="622300">
            <a:lnSpc>
              <a:spcPct val="90000"/>
            </a:lnSpc>
            <a:spcBef>
              <a:spcPct val="0"/>
            </a:spcBef>
            <a:spcAft>
              <a:spcPct val="35000"/>
            </a:spcAft>
            <a:buNone/>
          </a:pPr>
          <a:r>
            <a:rPr lang="fr-FR" sz="1400" kern="1200" dirty="0">
              <a:latin typeface="+mn-lt"/>
            </a:rPr>
            <a:t>Modèle </a:t>
          </a:r>
          <a:br>
            <a:rPr lang="fr-FR" sz="1400" kern="1200" dirty="0">
              <a:latin typeface="+mn-lt"/>
            </a:rPr>
          </a:br>
          <a:r>
            <a:rPr lang="fr-FR" sz="1400" kern="1200" dirty="0" err="1">
              <a:latin typeface="+mn-lt"/>
            </a:rPr>
            <a:t>Random</a:t>
          </a:r>
          <a:r>
            <a:rPr lang="fr-FR" sz="1400" kern="1200" dirty="0">
              <a:latin typeface="+mn-lt"/>
            </a:rPr>
            <a:t> Forest</a:t>
          </a:r>
        </a:p>
      </dsp:txBody>
      <dsp:txXfrm>
        <a:off x="3013358" y="49462"/>
        <a:ext cx="1856703" cy="530505"/>
      </dsp:txXfrm>
    </dsp:sp>
    <dsp:sp modelId="{E33D8706-685F-4DFD-806B-F776C645B7C1}">
      <dsp:nvSpPr>
        <dsp:cNvPr id="0" name=""/>
        <dsp:cNvSpPr/>
      </dsp:nvSpPr>
      <dsp:spPr>
        <a:xfrm>
          <a:off x="3271309" y="618687"/>
          <a:ext cx="2101379" cy="2140161"/>
        </a:xfrm>
        <a:prstGeom prst="roundRect">
          <a:avLst>
            <a:gd name="adj" fmla="val 10000"/>
          </a:avLst>
        </a:prstGeom>
        <a:solidFill>
          <a:schemeClr val="lt1">
            <a:alpha val="90000"/>
            <a:hueOff val="0"/>
            <a:satOff val="0"/>
            <a:lumOff val="0"/>
            <a:alphaOff val="0"/>
          </a:schemeClr>
        </a:solidFill>
        <a:ln w="15875" cap="flat" cmpd="sng" algn="ctr">
          <a:solidFill>
            <a:srgbClr val="0070C0"/>
          </a:solidFill>
          <a:prstDash val="solid"/>
        </a:ln>
        <a:effectLst/>
      </dsp:spPr>
      <dsp:style>
        <a:lnRef idx="2">
          <a:scrgbClr r="0" g="0" b="0"/>
        </a:lnRef>
        <a:fillRef idx="1">
          <a:scrgbClr r="0" g="0" b="0"/>
        </a:fillRef>
        <a:effectRef idx="0">
          <a:scrgbClr r="0" g="0" b="0"/>
        </a:effectRef>
        <a:fontRef idx="minor"/>
      </dsp:style>
      <dsp:txBody>
        <a:bodyPr spcFirstLastPara="0" vert="horz" wrap="square" lIns="78232" tIns="78232" rIns="78232" bIns="78232" numCol="1" spcCol="1270" anchor="t" anchorCtr="0">
          <a:noAutofit/>
        </a:bodyPr>
        <a:lstStyle/>
        <a:p>
          <a:pPr marL="57150" lvl="1" indent="-57150" algn="l" defTabSz="488950">
            <a:lnSpc>
              <a:spcPct val="90000"/>
            </a:lnSpc>
            <a:spcBef>
              <a:spcPct val="0"/>
            </a:spcBef>
            <a:spcAft>
              <a:spcPct val="15000"/>
            </a:spcAft>
            <a:buFont typeface="Courier New" panose="02070309020205020404" pitchFamily="49" charset="0"/>
            <a:buChar char="o"/>
          </a:pPr>
          <a:r>
            <a:rPr lang="fr-FR" sz="1100" b="1" kern="1200" dirty="0">
              <a:latin typeface="+mn-lt"/>
            </a:rPr>
            <a:t>CHOIX</a:t>
          </a:r>
          <a:r>
            <a:rPr lang="fr-FR" sz="1100" kern="1200" dirty="0">
              <a:latin typeface="+mn-lt"/>
            </a:rPr>
            <a:t> :Ttes Var </a:t>
          </a:r>
          <a:r>
            <a:rPr lang="fr-FR" sz="1100" kern="1200" dirty="0" err="1">
              <a:latin typeface="+mn-lt"/>
            </a:rPr>
            <a:t>Scalées</a:t>
          </a:r>
          <a:endParaRPr lang="fr-FR" sz="1100" kern="1200" dirty="0">
            <a:latin typeface="+mn-lt"/>
          </a:endParaRPr>
        </a:p>
        <a:p>
          <a:pPr marL="57150" lvl="1" indent="-57150" algn="l" defTabSz="488950">
            <a:lnSpc>
              <a:spcPct val="90000"/>
            </a:lnSpc>
            <a:spcBef>
              <a:spcPct val="0"/>
            </a:spcBef>
            <a:spcAft>
              <a:spcPct val="15000"/>
            </a:spcAft>
            <a:buFont typeface="Courier New" panose="02070309020205020404" pitchFamily="49" charset="0"/>
            <a:buChar char="o"/>
          </a:pPr>
          <a:r>
            <a:rPr lang="fr-FR" sz="1100" b="1" kern="1200" dirty="0">
              <a:latin typeface="+mn-lt"/>
            </a:rPr>
            <a:t>MODELE</a:t>
          </a:r>
          <a:r>
            <a:rPr lang="fr-FR" sz="1100" kern="1200" dirty="0">
              <a:latin typeface="+mn-lt"/>
            </a:rPr>
            <a:t> :</a:t>
          </a:r>
        </a:p>
        <a:p>
          <a:pPr marL="114300" lvl="2" indent="-57150" algn="l" defTabSz="488950">
            <a:lnSpc>
              <a:spcPct val="90000"/>
            </a:lnSpc>
            <a:spcBef>
              <a:spcPct val="0"/>
            </a:spcBef>
            <a:spcAft>
              <a:spcPct val="15000"/>
            </a:spcAft>
            <a:buFont typeface="Arial" panose="020B0604020202020204" pitchFamily="34" charset="0"/>
            <a:buChar char="•"/>
          </a:pPr>
          <a:r>
            <a:rPr lang="fr-FR" sz="1100" kern="1200" dirty="0">
              <a:latin typeface="+mn-lt"/>
            </a:rPr>
            <a:t>-</a:t>
          </a:r>
          <a:r>
            <a:rPr lang="fr-FR" sz="1100" kern="1200" dirty="0" err="1">
              <a:latin typeface="+mn-lt"/>
            </a:rPr>
            <a:t>Scaler</a:t>
          </a:r>
          <a:endParaRPr lang="fr-FR" sz="1100" kern="1200" dirty="0">
            <a:latin typeface="+mn-lt"/>
          </a:endParaRPr>
        </a:p>
        <a:p>
          <a:pPr marL="114300" lvl="2" indent="-57150" algn="l" defTabSz="488950">
            <a:lnSpc>
              <a:spcPct val="90000"/>
            </a:lnSpc>
            <a:spcBef>
              <a:spcPct val="0"/>
            </a:spcBef>
            <a:spcAft>
              <a:spcPct val="15000"/>
            </a:spcAft>
            <a:buFont typeface="Arial" panose="020B0604020202020204" pitchFamily="34" charset="0"/>
            <a:buChar char="•"/>
          </a:pPr>
          <a:r>
            <a:rPr lang="fr-FR" sz="1100" kern="1200" dirty="0" err="1">
              <a:latin typeface="+mn-lt"/>
            </a:rPr>
            <a:t>Entr</a:t>
          </a:r>
          <a:r>
            <a:rPr lang="fr-FR" sz="1100" kern="1200" dirty="0">
              <a:latin typeface="+mn-lt"/>
            </a:rPr>
            <a:t>/</a:t>
          </a:r>
          <a:r>
            <a:rPr lang="fr-FR" sz="1100" kern="1200" dirty="0" err="1">
              <a:latin typeface="+mn-lt"/>
            </a:rPr>
            <a:t>Pred</a:t>
          </a:r>
          <a:r>
            <a:rPr lang="fr-FR" sz="1100" kern="1200" dirty="0">
              <a:latin typeface="+mn-lt"/>
            </a:rPr>
            <a:t>/Proba</a:t>
          </a:r>
        </a:p>
        <a:p>
          <a:pPr marL="114300" lvl="2" indent="-57150" algn="l" defTabSz="488950">
            <a:lnSpc>
              <a:spcPct val="90000"/>
            </a:lnSpc>
            <a:spcBef>
              <a:spcPct val="0"/>
            </a:spcBef>
            <a:spcAft>
              <a:spcPct val="15000"/>
            </a:spcAft>
            <a:buFont typeface="Arial" panose="020B0604020202020204" pitchFamily="34" charset="0"/>
            <a:buChar char="•"/>
          </a:pPr>
          <a:r>
            <a:rPr lang="fr-FR" sz="1100" kern="1200" dirty="0">
              <a:latin typeface="+mn-lt"/>
            </a:rPr>
            <a:t>Performance</a:t>
          </a:r>
        </a:p>
        <a:p>
          <a:pPr marL="57150" lvl="1" indent="-57150" algn="l" defTabSz="488950">
            <a:lnSpc>
              <a:spcPct val="90000"/>
            </a:lnSpc>
            <a:spcBef>
              <a:spcPct val="0"/>
            </a:spcBef>
            <a:spcAft>
              <a:spcPct val="15000"/>
            </a:spcAft>
            <a:buFont typeface="Courier New" panose="02070309020205020404" pitchFamily="49" charset="0"/>
            <a:buChar char="o"/>
          </a:pPr>
          <a:r>
            <a:rPr lang="fr-FR" sz="1100" b="1" kern="1200" dirty="0">
              <a:latin typeface="+mn-lt"/>
            </a:rPr>
            <a:t>AMELIORATION</a:t>
          </a:r>
          <a:r>
            <a:rPr lang="fr-FR" sz="1100" kern="1200" dirty="0">
              <a:latin typeface="+mn-lt"/>
            </a:rPr>
            <a:t> :</a:t>
          </a:r>
        </a:p>
        <a:p>
          <a:pPr marL="114300" lvl="2" indent="-57150" algn="l" defTabSz="488950">
            <a:lnSpc>
              <a:spcPct val="90000"/>
            </a:lnSpc>
            <a:spcBef>
              <a:spcPct val="0"/>
            </a:spcBef>
            <a:spcAft>
              <a:spcPct val="15000"/>
            </a:spcAft>
            <a:buFont typeface="Arial" panose="020B0604020202020204" pitchFamily="34" charset="0"/>
            <a:buChar char="•"/>
          </a:pPr>
          <a:r>
            <a:rPr lang="fr-FR" sz="1100" kern="1200" dirty="0">
              <a:latin typeface="+mn-lt"/>
            </a:rPr>
            <a:t>Val Croisée</a:t>
          </a:r>
        </a:p>
        <a:p>
          <a:pPr marL="114300" lvl="2" indent="-57150" algn="l" defTabSz="488950">
            <a:lnSpc>
              <a:spcPct val="90000"/>
            </a:lnSpc>
            <a:spcBef>
              <a:spcPct val="0"/>
            </a:spcBef>
            <a:spcAft>
              <a:spcPct val="15000"/>
            </a:spcAft>
            <a:buFont typeface="Arial" panose="020B0604020202020204" pitchFamily="34" charset="0"/>
            <a:buChar char="•"/>
          </a:pPr>
          <a:r>
            <a:rPr lang="fr-FR" sz="1100" kern="1200" dirty="0">
              <a:latin typeface="+mn-lt"/>
            </a:rPr>
            <a:t>Meilleurs Paramètres</a:t>
          </a:r>
        </a:p>
        <a:p>
          <a:pPr marL="114300" lvl="2" indent="-57150" algn="l" defTabSz="488950">
            <a:lnSpc>
              <a:spcPct val="90000"/>
            </a:lnSpc>
            <a:spcBef>
              <a:spcPct val="0"/>
            </a:spcBef>
            <a:spcAft>
              <a:spcPct val="15000"/>
            </a:spcAft>
            <a:buFont typeface="Arial" panose="020B0604020202020204" pitchFamily="34" charset="0"/>
            <a:buChar char="•"/>
          </a:pPr>
          <a:r>
            <a:rPr lang="fr-FR" sz="1100" kern="1200" dirty="0">
              <a:latin typeface="+mn-lt"/>
            </a:rPr>
            <a:t>Seuil de Proba</a:t>
          </a:r>
        </a:p>
        <a:p>
          <a:pPr marL="57150" lvl="1" indent="-57150" algn="l" defTabSz="488950">
            <a:lnSpc>
              <a:spcPct val="90000"/>
            </a:lnSpc>
            <a:spcBef>
              <a:spcPct val="0"/>
            </a:spcBef>
            <a:spcAft>
              <a:spcPct val="15000"/>
            </a:spcAft>
            <a:buFont typeface="Courier New" panose="02070309020205020404" pitchFamily="49" charset="0"/>
            <a:buNone/>
          </a:pPr>
          <a:r>
            <a:rPr lang="fr-FR" sz="1100" b="1" kern="1200" dirty="0">
              <a:latin typeface="+mn-lt"/>
            </a:rPr>
            <a:t>=&gt;Meilleur RF</a:t>
          </a:r>
        </a:p>
      </dsp:txBody>
      <dsp:txXfrm>
        <a:off x="3332856" y="680234"/>
        <a:ext cx="1978285" cy="2017067"/>
      </dsp:txXfrm>
    </dsp:sp>
    <dsp:sp modelId="{FCA6316B-6945-4893-80F0-2C7753CA11E1}">
      <dsp:nvSpPr>
        <dsp:cNvPr id="0" name=""/>
        <dsp:cNvSpPr/>
      </dsp:nvSpPr>
      <dsp:spPr>
        <a:xfrm>
          <a:off x="5182116" y="83582"/>
          <a:ext cx="661554" cy="46226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fr-FR" sz="1100" kern="1200"/>
        </a:p>
      </dsp:txBody>
      <dsp:txXfrm>
        <a:off x="5182116" y="176035"/>
        <a:ext cx="522875" cy="277359"/>
      </dsp:txXfrm>
    </dsp:sp>
    <dsp:sp modelId="{F7129BFE-5B48-4B41-9DC9-D3F996F5C059}">
      <dsp:nvSpPr>
        <dsp:cNvPr id="0" name=""/>
        <dsp:cNvSpPr/>
      </dsp:nvSpPr>
      <dsp:spPr>
        <a:xfrm>
          <a:off x="6118278" y="49462"/>
          <a:ext cx="1856703" cy="795758"/>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53340" numCol="1" spcCol="1270" anchor="t" anchorCtr="0">
          <a:noAutofit/>
        </a:bodyPr>
        <a:lstStyle/>
        <a:p>
          <a:pPr marL="0" lvl="0" indent="0" algn="l" defTabSz="622300">
            <a:lnSpc>
              <a:spcPct val="90000"/>
            </a:lnSpc>
            <a:spcBef>
              <a:spcPct val="0"/>
            </a:spcBef>
            <a:spcAft>
              <a:spcPct val="35000"/>
            </a:spcAft>
            <a:buNone/>
          </a:pPr>
          <a:r>
            <a:rPr lang="fr-FR" sz="1400" kern="1200" dirty="0">
              <a:latin typeface="+mn-lt"/>
            </a:rPr>
            <a:t>Modèle </a:t>
          </a:r>
          <a:br>
            <a:rPr lang="fr-FR" sz="1400" kern="1200" dirty="0">
              <a:latin typeface="+mn-lt"/>
            </a:rPr>
          </a:br>
          <a:r>
            <a:rPr lang="fr-FR" sz="1400" kern="1200" dirty="0">
              <a:latin typeface="+mn-lt"/>
            </a:rPr>
            <a:t>K </a:t>
          </a:r>
          <a:r>
            <a:rPr lang="fr-FR" sz="1400" kern="1200" dirty="0" err="1">
              <a:latin typeface="+mn-lt"/>
            </a:rPr>
            <a:t>Nearest</a:t>
          </a:r>
          <a:r>
            <a:rPr lang="fr-FR" sz="1400" kern="1200" dirty="0">
              <a:latin typeface="+mn-lt"/>
            </a:rPr>
            <a:t> </a:t>
          </a:r>
          <a:r>
            <a:rPr lang="fr-FR" sz="1400" kern="1200" dirty="0" err="1">
              <a:latin typeface="+mn-lt"/>
            </a:rPr>
            <a:t>Neighbours</a:t>
          </a:r>
          <a:endParaRPr lang="fr-FR" sz="1400" kern="1200" dirty="0">
            <a:latin typeface="+mn-lt"/>
          </a:endParaRPr>
        </a:p>
      </dsp:txBody>
      <dsp:txXfrm>
        <a:off x="6118278" y="49462"/>
        <a:ext cx="1856703" cy="530505"/>
      </dsp:txXfrm>
    </dsp:sp>
    <dsp:sp modelId="{3EA26292-5CFB-4E90-ABDE-1F779501EECE}">
      <dsp:nvSpPr>
        <dsp:cNvPr id="0" name=""/>
        <dsp:cNvSpPr/>
      </dsp:nvSpPr>
      <dsp:spPr>
        <a:xfrm>
          <a:off x="6498567" y="618687"/>
          <a:ext cx="1856703" cy="2140161"/>
        </a:xfrm>
        <a:prstGeom prst="roundRect">
          <a:avLst>
            <a:gd name="adj" fmla="val 10000"/>
          </a:avLst>
        </a:prstGeom>
        <a:solidFill>
          <a:schemeClr val="lt1">
            <a:alpha val="90000"/>
            <a:hueOff val="0"/>
            <a:satOff val="0"/>
            <a:lumOff val="0"/>
            <a:alphaOff val="0"/>
          </a:schemeClr>
        </a:solidFill>
        <a:ln w="15875" cap="flat" cmpd="sng" algn="ctr">
          <a:solidFill>
            <a:srgbClr val="0070C0"/>
          </a:solidFill>
          <a:prstDash val="solid"/>
        </a:ln>
        <a:effectLst/>
      </dsp:spPr>
      <dsp:style>
        <a:lnRef idx="2">
          <a:scrgbClr r="0" g="0" b="0"/>
        </a:lnRef>
        <a:fillRef idx="1">
          <a:scrgbClr r="0" g="0" b="0"/>
        </a:fillRef>
        <a:effectRef idx="0">
          <a:scrgbClr r="0" g="0" b="0"/>
        </a:effectRef>
        <a:fontRef idx="minor"/>
      </dsp:style>
      <dsp:txBody>
        <a:bodyPr spcFirstLastPara="0" vert="horz" wrap="square" lIns="78232" tIns="78232" rIns="78232" bIns="78232" numCol="1" spcCol="1270" anchor="t" anchorCtr="0">
          <a:noAutofit/>
        </a:bodyPr>
        <a:lstStyle/>
        <a:p>
          <a:pPr marL="57150" lvl="1" indent="-57150" algn="l" defTabSz="488950">
            <a:lnSpc>
              <a:spcPct val="90000"/>
            </a:lnSpc>
            <a:spcBef>
              <a:spcPct val="0"/>
            </a:spcBef>
            <a:spcAft>
              <a:spcPct val="15000"/>
            </a:spcAft>
            <a:buFont typeface="Courier New" panose="02070309020205020404" pitchFamily="49" charset="0"/>
            <a:buChar char="o"/>
          </a:pPr>
          <a:r>
            <a:rPr lang="fr-FR" sz="1100" b="1" kern="1200" dirty="0">
              <a:latin typeface="+mn-lt"/>
            </a:rPr>
            <a:t>CHOIX</a:t>
          </a:r>
          <a:r>
            <a:rPr lang="fr-FR" sz="1100" kern="1200" dirty="0">
              <a:latin typeface="+mn-lt"/>
            </a:rPr>
            <a:t> :Ttes Var </a:t>
          </a:r>
          <a:r>
            <a:rPr lang="fr-FR" sz="1100" kern="1200" dirty="0" err="1">
              <a:latin typeface="+mn-lt"/>
            </a:rPr>
            <a:t>Scalées</a:t>
          </a:r>
          <a:endParaRPr lang="fr-FR" sz="1100" kern="1200" dirty="0">
            <a:latin typeface="+mn-lt"/>
          </a:endParaRPr>
        </a:p>
        <a:p>
          <a:pPr marL="57150" lvl="1" indent="-57150" algn="l" defTabSz="488950">
            <a:lnSpc>
              <a:spcPct val="90000"/>
            </a:lnSpc>
            <a:spcBef>
              <a:spcPct val="0"/>
            </a:spcBef>
            <a:spcAft>
              <a:spcPct val="15000"/>
            </a:spcAft>
            <a:buFont typeface="Courier New" panose="02070309020205020404" pitchFamily="49" charset="0"/>
            <a:buChar char="o"/>
          </a:pPr>
          <a:r>
            <a:rPr lang="fr-FR" sz="1100" b="1" kern="1200" dirty="0">
              <a:latin typeface="+mn-lt"/>
            </a:rPr>
            <a:t>MODELE</a:t>
          </a:r>
          <a:r>
            <a:rPr lang="fr-FR" sz="1100" kern="1200" dirty="0">
              <a:latin typeface="+mn-lt"/>
            </a:rPr>
            <a:t> :</a:t>
          </a:r>
        </a:p>
        <a:p>
          <a:pPr marL="114300" lvl="2" indent="-57150" algn="l" defTabSz="488950">
            <a:lnSpc>
              <a:spcPct val="90000"/>
            </a:lnSpc>
            <a:spcBef>
              <a:spcPct val="0"/>
            </a:spcBef>
            <a:spcAft>
              <a:spcPct val="15000"/>
            </a:spcAft>
            <a:buFont typeface="Courier New" panose="02070309020205020404" pitchFamily="49" charset="0"/>
            <a:buChar char="o"/>
          </a:pPr>
          <a:r>
            <a:rPr lang="fr-FR" sz="1100" kern="1200" dirty="0">
              <a:latin typeface="+mn-lt"/>
            </a:rPr>
            <a:t>-</a:t>
          </a:r>
          <a:r>
            <a:rPr lang="fr-FR" sz="1100" kern="1200" dirty="0" err="1">
              <a:latin typeface="+mn-lt"/>
            </a:rPr>
            <a:t>Scaler</a:t>
          </a:r>
          <a:endParaRPr lang="fr-FR" sz="1100" kern="1200" dirty="0">
            <a:latin typeface="+mn-lt"/>
          </a:endParaRPr>
        </a:p>
        <a:p>
          <a:pPr marL="114300" lvl="2" indent="-57150" algn="l" defTabSz="488950">
            <a:lnSpc>
              <a:spcPct val="90000"/>
            </a:lnSpc>
            <a:spcBef>
              <a:spcPct val="0"/>
            </a:spcBef>
            <a:spcAft>
              <a:spcPct val="15000"/>
            </a:spcAft>
            <a:buFont typeface="Courier New" panose="02070309020205020404" pitchFamily="49" charset="0"/>
            <a:buChar char="o"/>
          </a:pPr>
          <a:r>
            <a:rPr lang="fr-FR" sz="1100" kern="1200" dirty="0" err="1">
              <a:latin typeface="+mn-lt"/>
            </a:rPr>
            <a:t>Entr</a:t>
          </a:r>
          <a:r>
            <a:rPr lang="fr-FR" sz="1100" kern="1200" dirty="0">
              <a:latin typeface="+mn-lt"/>
            </a:rPr>
            <a:t>/</a:t>
          </a:r>
          <a:r>
            <a:rPr lang="fr-FR" sz="1100" kern="1200" dirty="0" err="1">
              <a:latin typeface="+mn-lt"/>
            </a:rPr>
            <a:t>Pred</a:t>
          </a:r>
          <a:r>
            <a:rPr lang="fr-FR" sz="1100" kern="1200" dirty="0">
              <a:latin typeface="+mn-lt"/>
            </a:rPr>
            <a:t>/Proba</a:t>
          </a:r>
        </a:p>
        <a:p>
          <a:pPr marL="114300" lvl="2" indent="-57150" algn="l" defTabSz="488950">
            <a:lnSpc>
              <a:spcPct val="90000"/>
            </a:lnSpc>
            <a:spcBef>
              <a:spcPct val="0"/>
            </a:spcBef>
            <a:spcAft>
              <a:spcPct val="15000"/>
            </a:spcAft>
            <a:buFont typeface="Courier New" panose="02070309020205020404" pitchFamily="49" charset="0"/>
            <a:buChar char="o"/>
          </a:pPr>
          <a:r>
            <a:rPr lang="fr-FR" sz="1100" kern="1200" dirty="0">
              <a:latin typeface="+mn-lt"/>
            </a:rPr>
            <a:t>Performance</a:t>
          </a:r>
        </a:p>
        <a:p>
          <a:pPr marL="57150" lvl="1" indent="-57150" algn="l" defTabSz="488950">
            <a:lnSpc>
              <a:spcPct val="90000"/>
            </a:lnSpc>
            <a:spcBef>
              <a:spcPct val="0"/>
            </a:spcBef>
            <a:spcAft>
              <a:spcPct val="15000"/>
            </a:spcAft>
            <a:buFont typeface="Courier New" panose="02070309020205020404" pitchFamily="49" charset="0"/>
            <a:buChar char="o"/>
          </a:pPr>
          <a:r>
            <a:rPr lang="fr-FR" sz="1100" b="1" kern="1200" dirty="0">
              <a:latin typeface="+mn-lt"/>
            </a:rPr>
            <a:t>AMELIORATION </a:t>
          </a:r>
          <a:r>
            <a:rPr lang="fr-FR" sz="1100" kern="1200" dirty="0">
              <a:latin typeface="+mn-lt"/>
            </a:rPr>
            <a:t>:</a:t>
          </a:r>
        </a:p>
        <a:p>
          <a:pPr marL="114300" lvl="2" indent="-57150" algn="l" defTabSz="488950">
            <a:lnSpc>
              <a:spcPct val="90000"/>
            </a:lnSpc>
            <a:spcBef>
              <a:spcPct val="0"/>
            </a:spcBef>
            <a:spcAft>
              <a:spcPct val="15000"/>
            </a:spcAft>
            <a:buFont typeface="Courier New" panose="02070309020205020404" pitchFamily="49" charset="0"/>
            <a:buChar char="o"/>
          </a:pPr>
          <a:r>
            <a:rPr lang="fr-FR" sz="1100" kern="1200" dirty="0">
              <a:latin typeface="+mn-lt"/>
            </a:rPr>
            <a:t>Val Croisée</a:t>
          </a:r>
        </a:p>
        <a:p>
          <a:pPr marL="114300" lvl="2" indent="-57150" algn="l" defTabSz="488950">
            <a:lnSpc>
              <a:spcPct val="90000"/>
            </a:lnSpc>
            <a:spcBef>
              <a:spcPct val="0"/>
            </a:spcBef>
            <a:spcAft>
              <a:spcPct val="15000"/>
            </a:spcAft>
            <a:buFont typeface="Courier New" panose="02070309020205020404" pitchFamily="49" charset="0"/>
            <a:buChar char="o"/>
          </a:pPr>
          <a:r>
            <a:rPr lang="fr-FR" sz="1100" kern="1200" dirty="0">
              <a:latin typeface="+mn-lt"/>
            </a:rPr>
            <a:t>Meilleurs Param</a:t>
          </a:r>
        </a:p>
        <a:p>
          <a:pPr marL="114300" lvl="2" indent="-57150" algn="l" defTabSz="488950">
            <a:lnSpc>
              <a:spcPct val="90000"/>
            </a:lnSpc>
            <a:spcBef>
              <a:spcPct val="0"/>
            </a:spcBef>
            <a:spcAft>
              <a:spcPct val="15000"/>
            </a:spcAft>
            <a:buFont typeface="Courier New" panose="02070309020205020404" pitchFamily="49" charset="0"/>
            <a:buChar char="o"/>
          </a:pPr>
          <a:r>
            <a:rPr lang="fr-FR" sz="1100" kern="1200" dirty="0">
              <a:latin typeface="+mn-lt"/>
            </a:rPr>
            <a:t>Seuil de Proba</a:t>
          </a:r>
        </a:p>
        <a:p>
          <a:pPr marL="57150" lvl="1" indent="-57150" algn="l" defTabSz="488950">
            <a:lnSpc>
              <a:spcPct val="90000"/>
            </a:lnSpc>
            <a:spcBef>
              <a:spcPct val="0"/>
            </a:spcBef>
            <a:spcAft>
              <a:spcPct val="15000"/>
            </a:spcAft>
            <a:buFont typeface="Courier New" panose="02070309020205020404" pitchFamily="49" charset="0"/>
            <a:buNone/>
          </a:pPr>
          <a:r>
            <a:rPr lang="fr-FR" sz="1100" b="1" kern="1200" dirty="0">
              <a:latin typeface="+mn-lt"/>
            </a:rPr>
            <a:t>=&gt;Meilleur KNN</a:t>
          </a:r>
        </a:p>
      </dsp:txBody>
      <dsp:txXfrm>
        <a:off x="6552948" y="673068"/>
        <a:ext cx="1747941" cy="2031399"/>
      </dsp:txXfrm>
    </dsp:sp>
    <dsp:sp modelId="{0B37F441-22CF-4783-9CA2-2720F4207F1E}">
      <dsp:nvSpPr>
        <dsp:cNvPr id="0" name=""/>
        <dsp:cNvSpPr/>
      </dsp:nvSpPr>
      <dsp:spPr>
        <a:xfrm>
          <a:off x="8256451" y="83582"/>
          <a:ext cx="596715" cy="46226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fr-FR" sz="1100" kern="1200"/>
        </a:p>
      </dsp:txBody>
      <dsp:txXfrm>
        <a:off x="8256451" y="176035"/>
        <a:ext cx="458036" cy="277359"/>
      </dsp:txXfrm>
    </dsp:sp>
    <dsp:sp modelId="{F80E03B7-A3EB-47FC-AF5D-7B092044D8C1}">
      <dsp:nvSpPr>
        <dsp:cNvPr id="0" name=""/>
        <dsp:cNvSpPr/>
      </dsp:nvSpPr>
      <dsp:spPr>
        <a:xfrm>
          <a:off x="9100859" y="49462"/>
          <a:ext cx="1856703" cy="795758"/>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45720" numCol="1" spcCol="1270" anchor="t" anchorCtr="0">
          <a:noAutofit/>
        </a:bodyPr>
        <a:lstStyle/>
        <a:p>
          <a:pPr marL="0" lvl="0" indent="0" algn="l" defTabSz="533400">
            <a:lnSpc>
              <a:spcPct val="90000"/>
            </a:lnSpc>
            <a:spcBef>
              <a:spcPct val="0"/>
            </a:spcBef>
            <a:spcAft>
              <a:spcPct val="35000"/>
            </a:spcAft>
            <a:buFont typeface="Courier New" panose="02070309020205020404" pitchFamily="49" charset="0"/>
            <a:buNone/>
          </a:pPr>
          <a:r>
            <a:rPr lang="fr-FR" sz="1200" kern="1200" dirty="0">
              <a:latin typeface="+mn-lt"/>
            </a:rPr>
            <a:t>CHOIX Modèle</a:t>
          </a:r>
        </a:p>
      </dsp:txBody>
      <dsp:txXfrm>
        <a:off x="9100859" y="49462"/>
        <a:ext cx="1856703" cy="530505"/>
      </dsp:txXfrm>
    </dsp:sp>
    <dsp:sp modelId="{FEAADA20-47C0-4F61-B56A-0B5781DBD581}">
      <dsp:nvSpPr>
        <dsp:cNvPr id="0" name=""/>
        <dsp:cNvSpPr/>
      </dsp:nvSpPr>
      <dsp:spPr>
        <a:xfrm>
          <a:off x="9481148" y="618687"/>
          <a:ext cx="1856703" cy="2140161"/>
        </a:xfrm>
        <a:prstGeom prst="roundRect">
          <a:avLst>
            <a:gd name="adj" fmla="val 10000"/>
          </a:avLst>
        </a:prstGeom>
        <a:solidFill>
          <a:schemeClr val="lt1">
            <a:alpha val="90000"/>
            <a:hueOff val="0"/>
            <a:satOff val="0"/>
            <a:lumOff val="0"/>
            <a:alphaOff val="0"/>
          </a:schemeClr>
        </a:solidFill>
        <a:ln w="15875" cap="flat" cmpd="sng" algn="ctr">
          <a:solidFill>
            <a:srgbClr val="0070C0"/>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85344" rIns="85344" bIns="85344" numCol="1" spcCol="1270" anchor="t" anchorCtr="0">
          <a:noAutofit/>
        </a:bodyPr>
        <a:lstStyle/>
        <a:p>
          <a:pPr marL="114300" lvl="1" indent="-114300" algn="l" defTabSz="533400">
            <a:lnSpc>
              <a:spcPct val="90000"/>
            </a:lnSpc>
            <a:spcBef>
              <a:spcPct val="0"/>
            </a:spcBef>
            <a:spcAft>
              <a:spcPct val="15000"/>
            </a:spcAft>
            <a:buChar char="•"/>
          </a:pPr>
          <a:r>
            <a:rPr lang="fr-FR" sz="1200" b="1" kern="1200" dirty="0"/>
            <a:t>Comparaison</a:t>
          </a:r>
        </a:p>
        <a:p>
          <a:pPr marL="114300" lvl="1" indent="-114300" algn="l" defTabSz="533400">
            <a:lnSpc>
              <a:spcPct val="90000"/>
            </a:lnSpc>
            <a:spcBef>
              <a:spcPct val="0"/>
            </a:spcBef>
            <a:spcAft>
              <a:spcPct val="15000"/>
            </a:spcAft>
            <a:buChar char="•"/>
          </a:pPr>
          <a:r>
            <a:rPr lang="fr-FR" sz="1200" b="1" kern="1200" dirty="0"/>
            <a:t>Export</a:t>
          </a:r>
        </a:p>
      </dsp:txBody>
      <dsp:txXfrm>
        <a:off x="9535529" y="673068"/>
        <a:ext cx="1747941" cy="203139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BF8457-1C70-4FEE-A34A-C2969BECDD42}">
      <dsp:nvSpPr>
        <dsp:cNvPr id="0" name=""/>
        <dsp:cNvSpPr/>
      </dsp:nvSpPr>
      <dsp:spPr>
        <a:xfrm>
          <a:off x="9561" y="473515"/>
          <a:ext cx="1687035" cy="1013210"/>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000" tIns="72000" rIns="72000" bIns="36000" numCol="1" spcCol="1270" anchor="t" anchorCtr="0">
          <a:noAutofit/>
        </a:bodyPr>
        <a:lstStyle/>
        <a:p>
          <a:pPr marL="0" lvl="0" indent="0" algn="l" defTabSz="622300">
            <a:lnSpc>
              <a:spcPct val="90000"/>
            </a:lnSpc>
            <a:spcBef>
              <a:spcPct val="0"/>
            </a:spcBef>
            <a:spcAft>
              <a:spcPct val="35000"/>
            </a:spcAft>
            <a:buNone/>
          </a:pPr>
          <a:r>
            <a:rPr lang="fr-FR" sz="1400" kern="1200" dirty="0">
              <a:latin typeface="+mn-lt"/>
            </a:rPr>
            <a:t>PREPARATION DONNEES</a:t>
          </a:r>
          <a:endParaRPr lang="fr-FR" sz="1400" kern="1200" dirty="0"/>
        </a:p>
      </dsp:txBody>
      <dsp:txXfrm>
        <a:off x="9561" y="473515"/>
        <a:ext cx="1687035" cy="674814"/>
      </dsp:txXfrm>
    </dsp:sp>
    <dsp:sp modelId="{D22481A4-2951-416E-BA86-2F70D161076D}">
      <dsp:nvSpPr>
        <dsp:cNvPr id="0" name=""/>
        <dsp:cNvSpPr/>
      </dsp:nvSpPr>
      <dsp:spPr>
        <a:xfrm>
          <a:off x="17177" y="1285042"/>
          <a:ext cx="2362879" cy="3145289"/>
        </a:xfrm>
        <a:prstGeom prst="roundRect">
          <a:avLst>
            <a:gd name="adj" fmla="val 10000"/>
          </a:avLst>
        </a:prstGeom>
        <a:solidFill>
          <a:prstClr val="white">
            <a:alpha val="90000"/>
            <a:hueOff val="0"/>
            <a:satOff val="0"/>
            <a:lumOff val="0"/>
            <a:alphaOff val="0"/>
          </a:prstClr>
        </a:solidFill>
        <a:ln w="15875" cap="flat" cmpd="sng" algn="ctr">
          <a:solidFill>
            <a:schemeClr val="bg2">
              <a:lumMod val="50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6000" tIns="36000" rIns="36000" bIns="36000" numCol="1" spcCol="1270" anchor="t" anchorCtr="0">
          <a:noAutofit/>
        </a:bodyPr>
        <a:lstStyle/>
        <a:p>
          <a:pPr marL="114300" lvl="1" indent="-114300" algn="l" defTabSz="577850">
            <a:lnSpc>
              <a:spcPct val="90000"/>
            </a:lnSpc>
            <a:spcBef>
              <a:spcPct val="0"/>
            </a:spcBef>
            <a:spcAft>
              <a:spcPct val="15000"/>
            </a:spcAft>
            <a:buFont typeface="Courier New" panose="02070309020205020404" pitchFamily="49" charset="0"/>
            <a:buChar char="o"/>
          </a:pPr>
          <a:r>
            <a:rPr lang="fr-FR" sz="1100" b="1" kern="1200" dirty="0">
              <a:solidFill>
                <a:prstClr val="black">
                  <a:hueOff val="0"/>
                  <a:satOff val="0"/>
                  <a:lumOff val="0"/>
                  <a:alphaOff val="0"/>
                </a:prstClr>
              </a:solidFill>
              <a:latin typeface="Gill Sans MT" panose="020B0502020104020203"/>
              <a:ea typeface="+mn-ea"/>
              <a:cs typeface="+mn-cs"/>
            </a:rPr>
            <a:t>SPLIT 2 jeux données :</a:t>
          </a:r>
        </a:p>
        <a:p>
          <a:pPr marL="114300" lvl="1" indent="-114300" algn="l" defTabSz="577850">
            <a:lnSpc>
              <a:spcPct val="90000"/>
            </a:lnSpc>
            <a:spcBef>
              <a:spcPct val="0"/>
            </a:spcBef>
            <a:spcAft>
              <a:spcPct val="15000"/>
            </a:spcAft>
            <a:buFont typeface="Arial" panose="020B0604020202020204" pitchFamily="34" charset="0"/>
            <a:buChar char="•"/>
          </a:pPr>
          <a:r>
            <a:rPr lang="fr-FR" sz="1100" kern="1200" dirty="0">
              <a:solidFill>
                <a:prstClr val="black">
                  <a:hueOff val="0"/>
                  <a:satOff val="0"/>
                  <a:lumOff val="0"/>
                  <a:alphaOff val="0"/>
                </a:prstClr>
              </a:solidFill>
              <a:latin typeface="Gill Sans MT" panose="020B0502020104020203"/>
              <a:ea typeface="+mn-ea"/>
              <a:cs typeface="+mn-cs"/>
            </a:rPr>
            <a:t>80%TRAIN / 20%TEST</a:t>
          </a:r>
          <a:br>
            <a:rPr lang="fr-FR" sz="1100" kern="1200" dirty="0">
              <a:solidFill>
                <a:prstClr val="black">
                  <a:hueOff val="0"/>
                  <a:satOff val="0"/>
                  <a:lumOff val="0"/>
                  <a:alphaOff val="0"/>
                </a:prstClr>
              </a:solidFill>
              <a:latin typeface="Gill Sans MT" panose="020B0502020104020203"/>
              <a:ea typeface="+mn-ea"/>
              <a:cs typeface="+mn-cs"/>
            </a:rPr>
          </a:br>
          <a:r>
            <a:rPr lang="fr-FR" sz="1100" kern="1200" dirty="0">
              <a:solidFill>
                <a:prstClr val="black">
                  <a:hueOff val="0"/>
                  <a:satOff val="0"/>
                  <a:lumOff val="0"/>
                  <a:alphaOff val="0"/>
                </a:prstClr>
              </a:solidFill>
              <a:latin typeface="Gill Sans MT" panose="020B0502020104020203"/>
              <a:ea typeface="+mn-ea"/>
              <a:cs typeface="+mn-cs"/>
            </a:rPr>
            <a:t>&gt;</a:t>
          </a:r>
          <a:r>
            <a:rPr lang="fr-FR" sz="1100" b="1" kern="1200" dirty="0" err="1">
              <a:solidFill>
                <a:prstClr val="black">
                  <a:hueOff val="0"/>
                  <a:satOff val="0"/>
                  <a:lumOff val="0"/>
                  <a:alphaOff val="0"/>
                </a:prstClr>
              </a:solidFill>
              <a:latin typeface="Gill Sans MT" panose="020B0502020104020203"/>
              <a:ea typeface="+mn-ea"/>
              <a:cs typeface="+mn-cs"/>
            </a:rPr>
            <a:t>X_train</a:t>
          </a:r>
          <a:r>
            <a:rPr lang="fr-FR" sz="1100" b="1" kern="1200" dirty="0">
              <a:solidFill>
                <a:prstClr val="black">
                  <a:hueOff val="0"/>
                  <a:satOff val="0"/>
                  <a:lumOff val="0"/>
                  <a:alphaOff val="0"/>
                </a:prstClr>
              </a:solidFill>
              <a:latin typeface="Gill Sans MT" panose="020B0502020104020203"/>
              <a:ea typeface="+mn-ea"/>
              <a:cs typeface="+mn-cs"/>
            </a:rPr>
            <a:t> </a:t>
          </a:r>
          <a:r>
            <a:rPr lang="fr-FR" sz="1100" b="1" kern="1200" dirty="0" err="1">
              <a:solidFill>
                <a:prstClr val="black">
                  <a:hueOff val="0"/>
                  <a:satOff val="0"/>
                  <a:lumOff val="0"/>
                  <a:alphaOff val="0"/>
                </a:prstClr>
              </a:solidFill>
              <a:latin typeface="Gill Sans MT" panose="020B0502020104020203"/>
              <a:ea typeface="+mn-ea"/>
              <a:cs typeface="+mn-cs"/>
            </a:rPr>
            <a:t>X_test,y_train,y_test</a:t>
          </a:r>
          <a:endParaRPr lang="fr-FR" sz="1100" kern="1200" dirty="0">
            <a:solidFill>
              <a:prstClr val="black">
                <a:hueOff val="0"/>
                <a:satOff val="0"/>
                <a:lumOff val="0"/>
                <a:alphaOff val="0"/>
              </a:prstClr>
            </a:solidFill>
            <a:latin typeface="Gill Sans MT" panose="020B0502020104020203"/>
            <a:ea typeface="+mn-ea"/>
            <a:cs typeface="+mn-cs"/>
          </a:endParaRPr>
        </a:p>
        <a:p>
          <a:pPr marL="114300" lvl="1" indent="-114300" algn="l" defTabSz="577850">
            <a:lnSpc>
              <a:spcPct val="90000"/>
            </a:lnSpc>
            <a:spcBef>
              <a:spcPct val="0"/>
            </a:spcBef>
            <a:spcAft>
              <a:spcPct val="15000"/>
            </a:spcAft>
            <a:buFont typeface="Arial" panose="020B0604020202020204" pitchFamily="34" charset="0"/>
            <a:buChar char="•"/>
          </a:pPr>
          <a:r>
            <a:rPr lang="fr-FR" sz="1100" kern="1200" dirty="0">
              <a:solidFill>
                <a:prstClr val="black">
                  <a:hueOff val="0"/>
                  <a:satOff val="0"/>
                  <a:lumOff val="0"/>
                  <a:alphaOff val="0"/>
                </a:prstClr>
              </a:solidFill>
              <a:latin typeface="Gill Sans MT" panose="020B0502020104020203"/>
              <a:ea typeface="+mn-ea"/>
              <a:cs typeface="+mn-cs"/>
            </a:rPr>
            <a:t>RS=42</a:t>
          </a:r>
        </a:p>
        <a:p>
          <a:pPr marL="114300" lvl="1" indent="-114300" algn="l" defTabSz="577850">
            <a:lnSpc>
              <a:spcPct val="90000"/>
            </a:lnSpc>
            <a:spcBef>
              <a:spcPct val="0"/>
            </a:spcBef>
            <a:spcAft>
              <a:spcPct val="15000"/>
            </a:spcAft>
            <a:buFont typeface="Courier New" panose="02070309020205020404" pitchFamily="49" charset="0"/>
            <a:buNone/>
          </a:pPr>
          <a:endParaRPr lang="fr-FR" sz="1100" kern="1200" dirty="0">
            <a:solidFill>
              <a:prstClr val="black">
                <a:hueOff val="0"/>
                <a:satOff val="0"/>
                <a:lumOff val="0"/>
                <a:alphaOff val="0"/>
              </a:prstClr>
            </a:solidFill>
            <a:latin typeface="Gill Sans MT" panose="020B0502020104020203"/>
            <a:ea typeface="+mn-ea"/>
            <a:cs typeface="+mn-cs"/>
          </a:endParaRPr>
        </a:p>
        <a:p>
          <a:pPr marL="114300" lvl="1" indent="-114300" algn="l" defTabSz="577850">
            <a:lnSpc>
              <a:spcPct val="90000"/>
            </a:lnSpc>
            <a:spcBef>
              <a:spcPct val="0"/>
            </a:spcBef>
            <a:spcAft>
              <a:spcPct val="15000"/>
            </a:spcAft>
            <a:buFont typeface="Courier New" panose="02070309020205020404" pitchFamily="49" charset="0"/>
            <a:buChar char="o"/>
          </a:pPr>
          <a:r>
            <a:rPr lang="fr-FR" sz="1100" b="1" kern="1200" dirty="0">
              <a:solidFill>
                <a:prstClr val="black">
                  <a:hueOff val="0"/>
                  <a:satOff val="0"/>
                  <a:lumOff val="0"/>
                  <a:alphaOff val="0"/>
                </a:prstClr>
              </a:solidFill>
              <a:latin typeface="Gill Sans MT" panose="020B0502020104020203"/>
              <a:ea typeface="+mn-ea"/>
              <a:cs typeface="+mn-cs"/>
            </a:rPr>
            <a:t>TRANSF° DONNEES:</a:t>
          </a:r>
          <a:br>
            <a:rPr lang="fr-FR" sz="1100" kern="1200" dirty="0">
              <a:solidFill>
                <a:prstClr val="black">
                  <a:hueOff val="0"/>
                  <a:satOff val="0"/>
                  <a:lumOff val="0"/>
                  <a:alphaOff val="0"/>
                </a:prstClr>
              </a:solidFill>
              <a:latin typeface="Gill Sans MT" panose="020B0502020104020203"/>
              <a:ea typeface="+mn-ea"/>
              <a:cs typeface="+mn-cs"/>
            </a:rPr>
          </a:br>
          <a:r>
            <a:rPr lang="fr-FR" sz="1100" kern="1200" dirty="0">
              <a:solidFill>
                <a:prstClr val="black">
                  <a:hueOff val="0"/>
                  <a:satOff val="0"/>
                  <a:lumOff val="0"/>
                  <a:alphaOff val="0"/>
                </a:prstClr>
              </a:solidFill>
              <a:latin typeface="Gill Sans MT" panose="020B0502020104020203"/>
              <a:ea typeface="+mn-ea"/>
              <a:cs typeface="+mn-cs"/>
            </a:rPr>
            <a:t>(</a:t>
          </a:r>
          <a:r>
            <a:rPr lang="fr-FR" sz="1100" kern="1200" dirty="0" err="1">
              <a:solidFill>
                <a:prstClr val="black">
                  <a:hueOff val="0"/>
                  <a:satOff val="0"/>
                  <a:lumOff val="0"/>
                  <a:alphaOff val="0"/>
                </a:prstClr>
              </a:solidFill>
              <a:latin typeface="Gill Sans MT" panose="020B0502020104020203"/>
              <a:ea typeface="+mn-ea"/>
              <a:cs typeface="+mn-cs"/>
            </a:rPr>
            <a:t>Entrainmt</a:t>
          </a:r>
          <a:r>
            <a:rPr lang="fr-FR" sz="1100" kern="1200" dirty="0">
              <a:solidFill>
                <a:prstClr val="black">
                  <a:hueOff val="0"/>
                  <a:satOff val="0"/>
                  <a:lumOff val="0"/>
                  <a:alphaOff val="0"/>
                </a:prstClr>
              </a:solidFill>
              <a:latin typeface="Gill Sans MT" panose="020B0502020104020203"/>
              <a:ea typeface="+mn-ea"/>
              <a:cs typeface="+mn-cs"/>
            </a:rPr>
            <a:t> sur </a:t>
          </a:r>
          <a:r>
            <a:rPr lang="fr-FR" sz="1100" kern="1200" dirty="0" err="1">
              <a:solidFill>
                <a:prstClr val="black">
                  <a:hueOff val="0"/>
                  <a:satOff val="0"/>
                  <a:lumOff val="0"/>
                  <a:alphaOff val="0"/>
                </a:prstClr>
              </a:solidFill>
              <a:latin typeface="Gill Sans MT" panose="020B0502020104020203"/>
              <a:ea typeface="+mn-ea"/>
              <a:cs typeface="+mn-cs"/>
            </a:rPr>
            <a:t>X_train</a:t>
          </a:r>
          <a:r>
            <a:rPr lang="fr-FR" sz="1100" kern="1200" dirty="0">
              <a:solidFill>
                <a:prstClr val="black">
                  <a:hueOff val="0"/>
                  <a:satOff val="0"/>
                  <a:lumOff val="0"/>
                  <a:alphaOff val="0"/>
                </a:prstClr>
              </a:solidFill>
              <a:latin typeface="Gill Sans MT" panose="020B0502020104020203"/>
              <a:ea typeface="+mn-ea"/>
              <a:cs typeface="+mn-cs"/>
            </a:rPr>
            <a:t>)</a:t>
          </a:r>
        </a:p>
        <a:p>
          <a:pPr marL="114300" lvl="1" indent="-114300" algn="l" defTabSz="577850">
            <a:lnSpc>
              <a:spcPct val="90000"/>
            </a:lnSpc>
            <a:spcBef>
              <a:spcPct val="0"/>
            </a:spcBef>
            <a:spcAft>
              <a:spcPct val="15000"/>
            </a:spcAft>
            <a:buFont typeface="Arial" panose="020B0604020202020204" pitchFamily="34" charset="0"/>
            <a:buChar char="•"/>
          </a:pPr>
          <a:r>
            <a:rPr lang="fr-FR" sz="1100" b="0" kern="1200" dirty="0" err="1">
              <a:solidFill>
                <a:prstClr val="black">
                  <a:hueOff val="0"/>
                  <a:satOff val="0"/>
                  <a:lumOff val="0"/>
                  <a:alphaOff val="0"/>
                </a:prstClr>
              </a:solidFill>
              <a:latin typeface="Gill Sans MT" panose="020B0502020104020203"/>
              <a:ea typeface="+mn-ea"/>
              <a:cs typeface="+mn-cs"/>
            </a:rPr>
            <a:t>StandardScaler</a:t>
          </a:r>
          <a:endParaRPr lang="fr-FR" sz="1100" kern="1200" dirty="0">
            <a:solidFill>
              <a:prstClr val="black">
                <a:hueOff val="0"/>
                <a:satOff val="0"/>
                <a:lumOff val="0"/>
                <a:alphaOff val="0"/>
              </a:prstClr>
            </a:solidFill>
            <a:latin typeface="Gill Sans MT" panose="020B0502020104020203"/>
            <a:ea typeface="+mn-ea"/>
            <a:cs typeface="+mn-cs"/>
          </a:endParaRPr>
        </a:p>
        <a:p>
          <a:pPr marL="114300" lvl="1" indent="-114300" algn="l" defTabSz="577850">
            <a:lnSpc>
              <a:spcPct val="90000"/>
            </a:lnSpc>
            <a:spcBef>
              <a:spcPct val="0"/>
            </a:spcBef>
            <a:spcAft>
              <a:spcPct val="15000"/>
            </a:spcAft>
            <a:buFont typeface="Arial" panose="020B0604020202020204" pitchFamily="34" charset="0"/>
            <a:buChar char="•"/>
          </a:pPr>
          <a:r>
            <a:rPr lang="fr-FR" sz="1100" kern="1200" dirty="0">
              <a:solidFill>
                <a:prstClr val="black">
                  <a:hueOff val="0"/>
                  <a:satOff val="0"/>
                  <a:lumOff val="0"/>
                  <a:alphaOff val="0"/>
                </a:prstClr>
              </a:solidFill>
              <a:latin typeface="Gill Sans MT" panose="020B0502020104020203"/>
              <a:ea typeface="+mn-ea"/>
              <a:cs typeface="+mn-cs"/>
            </a:rPr>
            <a:t>ACP </a:t>
          </a:r>
          <a:br>
            <a:rPr lang="fr-FR" sz="1100" kern="1200" dirty="0">
              <a:solidFill>
                <a:prstClr val="black">
                  <a:hueOff val="0"/>
                  <a:satOff val="0"/>
                  <a:lumOff val="0"/>
                  <a:alphaOff val="0"/>
                </a:prstClr>
              </a:solidFill>
              <a:latin typeface="Gill Sans MT" panose="020B0502020104020203"/>
              <a:ea typeface="+mn-ea"/>
              <a:cs typeface="+mn-cs"/>
            </a:rPr>
          </a:br>
          <a:r>
            <a:rPr lang="fr-FR" sz="1100" b="0" kern="1200" dirty="0">
              <a:solidFill>
                <a:prstClr val="black">
                  <a:hueOff val="0"/>
                  <a:satOff val="0"/>
                  <a:lumOff val="0"/>
                  <a:alphaOff val="0"/>
                </a:prstClr>
              </a:solidFill>
              <a:latin typeface="Gill Sans MT" panose="020B0502020104020203"/>
              <a:ea typeface="+mn-ea"/>
              <a:cs typeface="+mn-cs"/>
            </a:rPr>
            <a:t>CHOIX Axes </a:t>
          </a:r>
          <a:r>
            <a:rPr lang="fr-FR" sz="1100" b="0" kern="1200" dirty="0" err="1">
              <a:solidFill>
                <a:prstClr val="black">
                  <a:hueOff val="0"/>
                  <a:satOff val="0"/>
                  <a:lumOff val="0"/>
                  <a:alphaOff val="0"/>
                </a:prstClr>
              </a:solidFill>
              <a:latin typeface="Gill Sans MT" panose="020B0502020104020203"/>
              <a:ea typeface="+mn-ea"/>
              <a:cs typeface="+mn-cs"/>
            </a:rPr>
            <a:t>PPaux</a:t>
          </a:r>
          <a:endParaRPr lang="fr-FR" sz="1100" b="0" kern="1200" dirty="0">
            <a:solidFill>
              <a:prstClr val="black">
                <a:hueOff val="0"/>
                <a:satOff val="0"/>
                <a:lumOff val="0"/>
                <a:alphaOff val="0"/>
              </a:prstClr>
            </a:solidFill>
            <a:latin typeface="Gill Sans MT" panose="020B0502020104020203"/>
            <a:ea typeface="+mn-ea"/>
            <a:cs typeface="+mn-cs"/>
          </a:endParaRPr>
        </a:p>
      </dsp:txBody>
      <dsp:txXfrm>
        <a:off x="86383" y="1354248"/>
        <a:ext cx="2224467" cy="3006877"/>
      </dsp:txXfrm>
    </dsp:sp>
    <dsp:sp modelId="{157C9C13-E1D2-4E02-ACC2-EAE9596E9085}">
      <dsp:nvSpPr>
        <dsp:cNvPr id="0" name=""/>
        <dsp:cNvSpPr/>
      </dsp:nvSpPr>
      <dsp:spPr>
        <a:xfrm rot="21553412">
          <a:off x="2036793" y="579980"/>
          <a:ext cx="721351" cy="42002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77800">
            <a:lnSpc>
              <a:spcPct val="90000"/>
            </a:lnSpc>
            <a:spcBef>
              <a:spcPct val="0"/>
            </a:spcBef>
            <a:spcAft>
              <a:spcPct val="35000"/>
            </a:spcAft>
            <a:buNone/>
          </a:pPr>
          <a:endParaRPr lang="fr-FR" sz="400" kern="1200"/>
        </a:p>
      </dsp:txBody>
      <dsp:txXfrm>
        <a:off x="2036799" y="664839"/>
        <a:ext cx="595344" cy="252013"/>
      </dsp:txXfrm>
    </dsp:sp>
    <dsp:sp modelId="{BF12E0DD-FCA5-47D1-8FB7-D18C04D032F1}">
      <dsp:nvSpPr>
        <dsp:cNvPr id="0" name=""/>
        <dsp:cNvSpPr/>
      </dsp:nvSpPr>
      <dsp:spPr>
        <a:xfrm>
          <a:off x="3057513" y="430444"/>
          <a:ext cx="1947277" cy="1013210"/>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000" tIns="36000" rIns="36000" bIns="36000" numCol="1" spcCol="1270" anchor="t" anchorCtr="0">
          <a:noAutofit/>
        </a:bodyPr>
        <a:lstStyle/>
        <a:p>
          <a:pPr marL="0" lvl="0" indent="0" algn="l" defTabSz="622300">
            <a:lnSpc>
              <a:spcPct val="90000"/>
            </a:lnSpc>
            <a:spcBef>
              <a:spcPct val="0"/>
            </a:spcBef>
            <a:spcAft>
              <a:spcPct val="35000"/>
            </a:spcAft>
            <a:buNone/>
          </a:pPr>
          <a:r>
            <a:rPr lang="fr-FR" sz="1400" kern="1200" dirty="0">
              <a:latin typeface="+mn-lt"/>
            </a:rPr>
            <a:t>Modélisation K-</a:t>
          </a:r>
          <a:r>
            <a:rPr lang="fr-FR" sz="1400" kern="1200" dirty="0" err="1">
              <a:latin typeface="+mn-lt"/>
            </a:rPr>
            <a:t>Means</a:t>
          </a:r>
          <a:r>
            <a:rPr lang="fr-FR" sz="1400" kern="1200" dirty="0">
              <a:latin typeface="+mn-lt"/>
            </a:rPr>
            <a:t>:</a:t>
          </a:r>
        </a:p>
        <a:p>
          <a:pPr marL="0" lvl="0" indent="0" algn="l" defTabSz="622300">
            <a:lnSpc>
              <a:spcPct val="90000"/>
            </a:lnSpc>
            <a:spcBef>
              <a:spcPct val="0"/>
            </a:spcBef>
            <a:spcAft>
              <a:spcPct val="35000"/>
            </a:spcAft>
            <a:buNone/>
          </a:pPr>
          <a:r>
            <a:rPr lang="fr-FR" sz="1400" kern="1200" dirty="0">
              <a:latin typeface="+mn-lt"/>
            </a:rPr>
            <a:t>ENTRAINEMENT</a:t>
          </a:r>
          <a:br>
            <a:rPr lang="fr-FR" sz="1400" kern="1200" dirty="0">
              <a:latin typeface="+mn-lt"/>
            </a:rPr>
          </a:br>
          <a:r>
            <a:rPr lang="fr-FR" sz="1400" kern="1200" dirty="0">
              <a:latin typeface="+mn-lt"/>
            </a:rPr>
            <a:t>sur </a:t>
          </a:r>
          <a:r>
            <a:rPr lang="fr-FR" sz="1400" kern="1200" dirty="0" err="1">
              <a:latin typeface="+mn-lt"/>
            </a:rPr>
            <a:t>X_train</a:t>
          </a:r>
          <a:r>
            <a:rPr lang="fr-FR" sz="1400" kern="1200" dirty="0">
              <a:latin typeface="+mn-lt"/>
            </a:rPr>
            <a:t> _</a:t>
          </a:r>
          <a:r>
            <a:rPr lang="fr-FR" sz="1400" kern="1200" dirty="0" err="1">
              <a:latin typeface="+mn-lt"/>
            </a:rPr>
            <a:t>tr,y_train</a:t>
          </a:r>
          <a:endParaRPr lang="fr-FR" sz="1400" kern="1200" dirty="0">
            <a:latin typeface="+mn-lt"/>
          </a:endParaRPr>
        </a:p>
      </dsp:txBody>
      <dsp:txXfrm>
        <a:off x="3057513" y="430444"/>
        <a:ext cx="1947277" cy="674814"/>
      </dsp:txXfrm>
    </dsp:sp>
    <dsp:sp modelId="{E33D8706-685F-4DFD-806B-F776C645B7C1}">
      <dsp:nvSpPr>
        <dsp:cNvPr id="0" name=""/>
        <dsp:cNvSpPr/>
      </dsp:nvSpPr>
      <dsp:spPr>
        <a:xfrm>
          <a:off x="3213765" y="1285042"/>
          <a:ext cx="2325848" cy="3145289"/>
        </a:xfrm>
        <a:prstGeom prst="roundRect">
          <a:avLst>
            <a:gd name="adj" fmla="val 10000"/>
          </a:avLst>
        </a:prstGeom>
        <a:solidFill>
          <a:schemeClr val="lt1">
            <a:alpha val="90000"/>
            <a:hueOff val="0"/>
            <a:satOff val="0"/>
            <a:lumOff val="0"/>
            <a:alphaOff val="0"/>
          </a:schemeClr>
        </a:solidFill>
        <a:ln w="15875" cap="flat" cmpd="sng" algn="ctr">
          <a:solidFill>
            <a:schemeClr val="bg2">
              <a:lumMod val="50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6000" tIns="36000" rIns="36000" bIns="36000" numCol="1" spcCol="1270" anchor="t" anchorCtr="0">
          <a:noAutofit/>
        </a:bodyPr>
        <a:lstStyle/>
        <a:p>
          <a:pPr marL="57150" lvl="1" indent="-57150" algn="l" defTabSz="488950">
            <a:lnSpc>
              <a:spcPct val="90000"/>
            </a:lnSpc>
            <a:spcBef>
              <a:spcPct val="0"/>
            </a:spcBef>
            <a:spcAft>
              <a:spcPct val="15000"/>
            </a:spcAft>
            <a:buFont typeface="Courier New" panose="02070309020205020404" pitchFamily="49" charset="0"/>
            <a:buChar char="o"/>
          </a:pPr>
          <a:r>
            <a:rPr lang="fr-FR" sz="1100" b="1" kern="1200" dirty="0">
              <a:latin typeface="+mn-lt"/>
            </a:rPr>
            <a:t>Paramétrisation</a:t>
          </a:r>
        </a:p>
        <a:p>
          <a:pPr marL="114300" lvl="2" indent="-57150" algn="l" defTabSz="488950">
            <a:lnSpc>
              <a:spcPct val="90000"/>
            </a:lnSpc>
            <a:spcBef>
              <a:spcPct val="0"/>
            </a:spcBef>
            <a:spcAft>
              <a:spcPct val="15000"/>
            </a:spcAft>
            <a:buChar char="•"/>
          </a:pPr>
          <a:r>
            <a:rPr lang="fr-FR" sz="1100" b="0" kern="1200" dirty="0"/>
            <a:t>Choix Nbre cluster : 2 </a:t>
          </a:r>
          <a:br>
            <a:rPr lang="fr-FR" sz="1100" b="0" kern="1200" dirty="0"/>
          </a:br>
          <a:r>
            <a:rPr lang="fr-FR" sz="1100" b="0" kern="1200" dirty="0"/>
            <a:t>(</a:t>
          </a:r>
          <a:r>
            <a:rPr lang="fr-FR" sz="1100" b="0" kern="1200" dirty="0" err="1"/>
            <a:t>sens+coude+silhouette</a:t>
          </a:r>
          <a:r>
            <a:rPr lang="fr-FR" sz="1100" b="0" kern="1200" dirty="0"/>
            <a:t>)</a:t>
          </a:r>
          <a:endParaRPr lang="fr-FR" sz="1100" b="0" kern="1200" dirty="0">
            <a:latin typeface="+mn-lt"/>
          </a:endParaRPr>
        </a:p>
        <a:p>
          <a:pPr marL="114300" lvl="2" indent="-57150" algn="l" defTabSz="488950">
            <a:lnSpc>
              <a:spcPct val="90000"/>
            </a:lnSpc>
            <a:spcBef>
              <a:spcPct val="0"/>
            </a:spcBef>
            <a:spcAft>
              <a:spcPct val="15000"/>
            </a:spcAft>
            <a:buChar char="•"/>
          </a:pPr>
          <a:r>
            <a:rPr lang="fr-FR" sz="1100" b="0" kern="1200" dirty="0">
              <a:latin typeface="+mn-lt"/>
            </a:rPr>
            <a:t>RS=42</a:t>
          </a:r>
        </a:p>
        <a:p>
          <a:pPr marL="114300" lvl="2" indent="-57150" algn="l" defTabSz="488950">
            <a:lnSpc>
              <a:spcPct val="90000"/>
            </a:lnSpc>
            <a:spcBef>
              <a:spcPct val="0"/>
            </a:spcBef>
            <a:spcAft>
              <a:spcPct val="15000"/>
            </a:spcAft>
            <a:buChar char="•"/>
          </a:pPr>
          <a:endParaRPr lang="fr-FR" sz="1100" kern="1200" dirty="0">
            <a:latin typeface="+mn-lt"/>
          </a:endParaRPr>
        </a:p>
        <a:p>
          <a:pPr marL="57150" lvl="1" indent="-57150" algn="l" defTabSz="488950">
            <a:lnSpc>
              <a:spcPct val="90000"/>
            </a:lnSpc>
            <a:spcBef>
              <a:spcPct val="0"/>
            </a:spcBef>
            <a:spcAft>
              <a:spcPct val="15000"/>
            </a:spcAft>
            <a:buFont typeface="Courier New" panose="02070309020205020404" pitchFamily="49" charset="0"/>
            <a:buChar char="o"/>
          </a:pPr>
          <a:r>
            <a:rPr lang="fr-FR" sz="1100" b="1" kern="1200" dirty="0">
              <a:latin typeface="+mn-lt"/>
            </a:rPr>
            <a:t>Entrainement du modèle</a:t>
          </a:r>
          <a:br>
            <a:rPr lang="fr-FR" sz="1100" kern="1200" dirty="0">
              <a:latin typeface="+mn-lt"/>
            </a:rPr>
          </a:br>
          <a:r>
            <a:rPr lang="fr-FR" sz="1100" b="1" kern="1200" dirty="0">
              <a:latin typeface="+mn-lt"/>
            </a:rPr>
            <a:t>sur </a:t>
          </a:r>
          <a:r>
            <a:rPr lang="fr-FR" sz="1100" b="1" kern="1200" dirty="0" err="1">
              <a:latin typeface="+mn-lt"/>
            </a:rPr>
            <a:t>X_train_tr</a:t>
          </a:r>
          <a:r>
            <a:rPr lang="fr-FR" sz="1100" b="1" kern="1200" dirty="0">
              <a:latin typeface="+mn-lt"/>
            </a:rPr>
            <a:t>, </a:t>
          </a:r>
          <a:r>
            <a:rPr lang="fr-FR" sz="1100" b="1" kern="1200" dirty="0" err="1">
              <a:latin typeface="+mn-lt"/>
            </a:rPr>
            <a:t>y_train</a:t>
          </a:r>
          <a:endParaRPr lang="fr-FR" sz="1100" b="1" kern="1200" dirty="0">
            <a:latin typeface="+mn-lt"/>
          </a:endParaRPr>
        </a:p>
        <a:p>
          <a:pPr marL="114300" lvl="2" indent="-57150" algn="l" defTabSz="488950">
            <a:lnSpc>
              <a:spcPct val="90000"/>
            </a:lnSpc>
            <a:spcBef>
              <a:spcPct val="0"/>
            </a:spcBef>
            <a:spcAft>
              <a:spcPct val="15000"/>
            </a:spcAft>
            <a:buFont typeface="Arial" panose="020B0604020202020204" pitchFamily="34" charset="0"/>
            <a:buChar char="•"/>
          </a:pPr>
          <a:r>
            <a:rPr lang="fr-FR" sz="1100" kern="1200" dirty="0">
              <a:latin typeface="+mn-lt"/>
            </a:rPr>
            <a:t> K-</a:t>
          </a:r>
          <a:r>
            <a:rPr lang="fr-FR" sz="1100" kern="1200" dirty="0" err="1">
              <a:latin typeface="+mn-lt"/>
            </a:rPr>
            <a:t>means</a:t>
          </a:r>
          <a:endParaRPr lang="fr-FR" sz="1100" kern="1200" dirty="0">
            <a:latin typeface="+mn-lt"/>
          </a:endParaRPr>
        </a:p>
        <a:p>
          <a:pPr marL="114300" lvl="2" indent="-57150" algn="l" defTabSz="488950">
            <a:lnSpc>
              <a:spcPct val="90000"/>
            </a:lnSpc>
            <a:spcBef>
              <a:spcPct val="0"/>
            </a:spcBef>
            <a:spcAft>
              <a:spcPct val="15000"/>
            </a:spcAft>
            <a:buFont typeface="Arial" panose="020B0604020202020204" pitchFamily="34" charset="0"/>
            <a:buChar char="•"/>
          </a:pPr>
          <a:r>
            <a:rPr lang="fr-FR" sz="1100" kern="1200" dirty="0">
              <a:latin typeface="+mn-lt"/>
            </a:rPr>
            <a:t> Calcul  de Centroïdes</a:t>
          </a:r>
        </a:p>
        <a:p>
          <a:pPr marL="114300" lvl="2" indent="-57150" algn="l" defTabSz="488950">
            <a:lnSpc>
              <a:spcPct val="90000"/>
            </a:lnSpc>
            <a:spcBef>
              <a:spcPct val="0"/>
            </a:spcBef>
            <a:spcAft>
              <a:spcPct val="15000"/>
            </a:spcAft>
            <a:buFont typeface="Arial" panose="020B0604020202020204" pitchFamily="34" charset="0"/>
            <a:buChar char="•"/>
          </a:pPr>
          <a:r>
            <a:rPr lang="fr-FR" sz="1100" kern="1200" dirty="0">
              <a:latin typeface="+mn-lt"/>
            </a:rPr>
            <a:t>Correspondance :</a:t>
          </a:r>
          <a:br>
            <a:rPr lang="fr-FR" sz="1100" kern="1200" dirty="0">
              <a:latin typeface="+mn-lt"/>
            </a:rPr>
          </a:br>
          <a:r>
            <a:rPr lang="fr-FR" sz="1100" kern="1200" dirty="0">
              <a:latin typeface="+mn-lt"/>
            </a:rPr>
            <a:t>CLUSTER/PREDICTION V/F</a:t>
          </a:r>
        </a:p>
        <a:p>
          <a:pPr marL="57150" lvl="1" indent="-57150" algn="l" defTabSz="488950">
            <a:lnSpc>
              <a:spcPct val="90000"/>
            </a:lnSpc>
            <a:spcBef>
              <a:spcPct val="0"/>
            </a:spcBef>
            <a:spcAft>
              <a:spcPct val="15000"/>
            </a:spcAft>
            <a:buFont typeface="Courier New" panose="02070309020205020404" pitchFamily="49" charset="0"/>
            <a:buChar char="o"/>
          </a:pPr>
          <a:endParaRPr lang="fr-FR" sz="1100" kern="1200" dirty="0">
            <a:latin typeface="+mn-lt"/>
          </a:endParaRPr>
        </a:p>
        <a:p>
          <a:pPr marL="57150" lvl="1" indent="-57150" algn="l" defTabSz="488950">
            <a:lnSpc>
              <a:spcPct val="90000"/>
            </a:lnSpc>
            <a:spcBef>
              <a:spcPct val="0"/>
            </a:spcBef>
            <a:spcAft>
              <a:spcPct val="15000"/>
            </a:spcAft>
            <a:buFont typeface="Courier New" panose="02070309020205020404" pitchFamily="49" charset="0"/>
            <a:buChar char="o"/>
          </a:pPr>
          <a:endParaRPr lang="fr-FR" sz="1100" kern="1200" dirty="0">
            <a:latin typeface="+mn-lt"/>
          </a:endParaRPr>
        </a:p>
      </dsp:txBody>
      <dsp:txXfrm>
        <a:off x="3281887" y="1353164"/>
        <a:ext cx="2189604" cy="3009045"/>
      </dsp:txXfrm>
    </dsp:sp>
    <dsp:sp modelId="{FCA6316B-6945-4893-80F0-2C7753CA11E1}">
      <dsp:nvSpPr>
        <dsp:cNvPr id="0" name=""/>
        <dsp:cNvSpPr/>
      </dsp:nvSpPr>
      <dsp:spPr>
        <a:xfrm rot="45807">
          <a:off x="5307832" y="579133"/>
          <a:ext cx="642565" cy="42002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77800">
            <a:lnSpc>
              <a:spcPct val="90000"/>
            </a:lnSpc>
            <a:spcBef>
              <a:spcPct val="0"/>
            </a:spcBef>
            <a:spcAft>
              <a:spcPct val="35000"/>
            </a:spcAft>
            <a:buNone/>
          </a:pPr>
          <a:endParaRPr lang="fr-FR" sz="400" kern="1200"/>
        </a:p>
      </dsp:txBody>
      <dsp:txXfrm>
        <a:off x="5307838" y="662299"/>
        <a:ext cx="516558" cy="252013"/>
      </dsp:txXfrm>
    </dsp:sp>
    <dsp:sp modelId="{F7129BFE-5B48-4B41-9DC9-D3F996F5C059}">
      <dsp:nvSpPr>
        <dsp:cNvPr id="0" name=""/>
        <dsp:cNvSpPr/>
      </dsp:nvSpPr>
      <dsp:spPr>
        <a:xfrm>
          <a:off x="6217070" y="473515"/>
          <a:ext cx="2092683" cy="1013210"/>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53340" numCol="1" spcCol="1270" anchor="t" anchorCtr="0">
          <a:noAutofit/>
        </a:bodyPr>
        <a:lstStyle/>
        <a:p>
          <a:pPr marL="0" lvl="0" indent="0" algn="l" defTabSz="622300">
            <a:lnSpc>
              <a:spcPct val="90000"/>
            </a:lnSpc>
            <a:spcBef>
              <a:spcPct val="0"/>
            </a:spcBef>
            <a:spcAft>
              <a:spcPct val="35000"/>
            </a:spcAft>
            <a:buNone/>
          </a:pPr>
          <a:r>
            <a:rPr lang="fr-FR" sz="1400" kern="1200" dirty="0">
              <a:latin typeface="+mn-lt"/>
            </a:rPr>
            <a:t>PREDICTIONS/PROBA:</a:t>
          </a:r>
        </a:p>
        <a:p>
          <a:pPr marL="0" lvl="0" indent="0" algn="l" defTabSz="622300">
            <a:lnSpc>
              <a:spcPct val="90000"/>
            </a:lnSpc>
            <a:spcBef>
              <a:spcPct val="0"/>
            </a:spcBef>
            <a:spcAft>
              <a:spcPct val="35000"/>
            </a:spcAft>
            <a:buNone/>
          </a:pPr>
          <a:r>
            <a:rPr lang="fr-FR" sz="1400" kern="1200" dirty="0">
              <a:latin typeface="+mn-lt"/>
            </a:rPr>
            <a:t>Sur </a:t>
          </a:r>
          <a:r>
            <a:rPr lang="fr-FR" sz="1400" kern="1200" dirty="0" err="1">
              <a:latin typeface="+mn-lt"/>
            </a:rPr>
            <a:t>X_test</a:t>
          </a:r>
          <a:endParaRPr lang="fr-FR" sz="1400" kern="1200" dirty="0">
            <a:latin typeface="+mn-lt"/>
          </a:endParaRPr>
        </a:p>
      </dsp:txBody>
      <dsp:txXfrm>
        <a:off x="6217070" y="473515"/>
        <a:ext cx="2092683" cy="674814"/>
      </dsp:txXfrm>
    </dsp:sp>
    <dsp:sp modelId="{3EA26292-5CFB-4E90-ABDE-1F779501EECE}">
      <dsp:nvSpPr>
        <dsp:cNvPr id="0" name=""/>
        <dsp:cNvSpPr/>
      </dsp:nvSpPr>
      <dsp:spPr>
        <a:xfrm>
          <a:off x="6318071" y="1285042"/>
          <a:ext cx="2581755" cy="3145289"/>
        </a:xfrm>
        <a:prstGeom prst="roundRect">
          <a:avLst>
            <a:gd name="adj" fmla="val 10000"/>
          </a:avLst>
        </a:prstGeom>
        <a:solidFill>
          <a:schemeClr val="lt1">
            <a:alpha val="90000"/>
            <a:hueOff val="0"/>
            <a:satOff val="0"/>
            <a:lumOff val="0"/>
            <a:alphaOff val="0"/>
          </a:schemeClr>
        </a:solidFill>
        <a:ln w="15875" cap="flat" cmpd="sng" algn="ctr">
          <a:solidFill>
            <a:schemeClr val="bg2">
              <a:lumMod val="50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6000" tIns="36000" rIns="36000" bIns="36000" numCol="1" spcCol="1270" anchor="t" anchorCtr="0">
          <a:noAutofit/>
        </a:bodyPr>
        <a:lstStyle/>
        <a:p>
          <a:pPr marL="57150" lvl="1" indent="-57150" algn="l" defTabSz="488950">
            <a:lnSpc>
              <a:spcPct val="90000"/>
            </a:lnSpc>
            <a:spcBef>
              <a:spcPct val="0"/>
            </a:spcBef>
            <a:spcAft>
              <a:spcPct val="15000"/>
            </a:spcAft>
            <a:buFont typeface="Courier New" panose="02070309020205020404" pitchFamily="49" charset="0"/>
            <a:buChar char="o"/>
          </a:pPr>
          <a:r>
            <a:rPr lang="fr-FR" sz="1100" kern="1200" dirty="0">
              <a:latin typeface="+mn-lt"/>
            </a:rPr>
            <a:t> </a:t>
          </a:r>
          <a:r>
            <a:rPr lang="fr-FR" sz="1100" b="1" kern="1200" dirty="0">
              <a:latin typeface="+mn-lt"/>
            </a:rPr>
            <a:t>TRANSF° DONNEES sur </a:t>
          </a:r>
          <a:r>
            <a:rPr lang="fr-FR" sz="1100" b="1" kern="1200" dirty="0" err="1">
              <a:latin typeface="+mn-lt"/>
            </a:rPr>
            <a:t>X_test</a:t>
          </a:r>
          <a:r>
            <a:rPr lang="fr-FR" sz="1100" b="1" kern="1200" dirty="0">
              <a:latin typeface="+mn-lt"/>
            </a:rPr>
            <a:t> :</a:t>
          </a:r>
          <a:endParaRPr lang="fr-FR" sz="1100" kern="1200" dirty="0">
            <a:latin typeface="+mn-lt"/>
          </a:endParaRPr>
        </a:p>
        <a:p>
          <a:pPr marL="114300" lvl="2" indent="-57150" algn="l" defTabSz="488950">
            <a:lnSpc>
              <a:spcPct val="90000"/>
            </a:lnSpc>
            <a:spcBef>
              <a:spcPct val="0"/>
            </a:spcBef>
            <a:spcAft>
              <a:spcPct val="15000"/>
            </a:spcAft>
            <a:buFont typeface="Arial" panose="020B0604020202020204" pitchFamily="34" charset="0"/>
            <a:buChar char="•"/>
          </a:pPr>
          <a:r>
            <a:rPr lang="fr-FR" sz="1100" kern="1200" dirty="0">
              <a:latin typeface="+mn-lt"/>
            </a:rPr>
            <a:t> même </a:t>
          </a:r>
          <a:r>
            <a:rPr lang="fr-FR" sz="1100" kern="1200" dirty="0" err="1">
              <a:latin typeface="+mn-lt"/>
            </a:rPr>
            <a:t>transf</a:t>
          </a:r>
          <a:r>
            <a:rPr lang="fr-FR" sz="1100" kern="1200" dirty="0">
              <a:latin typeface="+mn-lt"/>
            </a:rPr>
            <a:t> que </a:t>
          </a:r>
          <a:r>
            <a:rPr lang="fr-FR" sz="1100" kern="1200" dirty="0" err="1">
              <a:latin typeface="+mn-lt"/>
            </a:rPr>
            <a:t>X_train</a:t>
          </a:r>
          <a:endParaRPr lang="fr-FR" sz="1100" kern="1200" dirty="0">
            <a:latin typeface="+mn-lt"/>
          </a:endParaRPr>
        </a:p>
        <a:p>
          <a:pPr marL="114300" lvl="2" indent="-57150" algn="l" defTabSz="488950">
            <a:lnSpc>
              <a:spcPct val="90000"/>
            </a:lnSpc>
            <a:spcBef>
              <a:spcPct val="0"/>
            </a:spcBef>
            <a:spcAft>
              <a:spcPct val="15000"/>
            </a:spcAft>
            <a:buFont typeface="Arial" panose="020B0604020202020204" pitchFamily="34" charset="0"/>
            <a:buChar char="•"/>
          </a:pPr>
          <a:r>
            <a:rPr lang="fr-FR" sz="1100" kern="1200" dirty="0">
              <a:latin typeface="+mn-lt"/>
            </a:rPr>
            <a:t>Sur transfo° entrainée</a:t>
          </a:r>
          <a:br>
            <a:rPr lang="fr-FR" sz="1100" kern="1200" dirty="0">
              <a:latin typeface="+mn-lt"/>
            </a:rPr>
          </a:br>
          <a:endParaRPr lang="fr-FR" sz="1100" kern="1200" dirty="0">
            <a:latin typeface="+mn-lt"/>
          </a:endParaRPr>
        </a:p>
        <a:p>
          <a:pPr marL="57150" lvl="1" indent="-57150" algn="l" defTabSz="488950">
            <a:lnSpc>
              <a:spcPct val="90000"/>
            </a:lnSpc>
            <a:spcBef>
              <a:spcPct val="0"/>
            </a:spcBef>
            <a:spcAft>
              <a:spcPct val="15000"/>
            </a:spcAft>
            <a:buFont typeface="Courier New" panose="02070309020205020404" pitchFamily="49" charset="0"/>
            <a:buChar char="o"/>
          </a:pPr>
          <a:r>
            <a:rPr lang="fr-FR" sz="1100" b="1" kern="1200" dirty="0">
              <a:latin typeface="+mn-lt"/>
            </a:rPr>
            <a:t>PREDICTION: 0/1(V/F)</a:t>
          </a:r>
          <a:endParaRPr lang="fr-FR" sz="1100" b="0" kern="1200" dirty="0">
            <a:latin typeface="+mn-lt"/>
          </a:endParaRPr>
        </a:p>
        <a:p>
          <a:pPr marL="114300" lvl="2" indent="-57150" algn="l" defTabSz="488950">
            <a:lnSpc>
              <a:spcPct val="90000"/>
            </a:lnSpc>
            <a:spcBef>
              <a:spcPct val="0"/>
            </a:spcBef>
            <a:spcAft>
              <a:spcPct val="15000"/>
            </a:spcAft>
            <a:buFont typeface="Arial" panose="020B0604020202020204" pitchFamily="34" charset="0"/>
            <a:buChar char="•"/>
          </a:pPr>
          <a:r>
            <a:rPr lang="fr-FR" sz="1100" b="0" kern="1200" dirty="0" err="1">
              <a:latin typeface="+mn-lt"/>
            </a:rPr>
            <a:t>Affectat</a:t>
          </a:r>
          <a:r>
            <a:rPr lang="fr-FR" sz="1100" b="0" kern="1200" dirty="0">
              <a:latin typeface="+mn-lt"/>
            </a:rPr>
            <a:t>° </a:t>
          </a:r>
          <a:r>
            <a:rPr lang="fr-FR" sz="1100" b="0" kern="1200" dirty="0" err="1">
              <a:latin typeface="+mn-lt"/>
            </a:rPr>
            <a:t>Centroides</a:t>
          </a:r>
          <a:r>
            <a:rPr lang="fr-FR" sz="1100" b="0" kern="1200" dirty="0">
              <a:latin typeface="+mn-lt"/>
            </a:rPr>
            <a:t> le plus proche</a:t>
          </a:r>
        </a:p>
        <a:p>
          <a:pPr marL="114300" lvl="2" indent="-57150" algn="l" defTabSz="488950">
            <a:lnSpc>
              <a:spcPct val="90000"/>
            </a:lnSpc>
            <a:spcBef>
              <a:spcPct val="0"/>
            </a:spcBef>
            <a:spcAft>
              <a:spcPct val="15000"/>
            </a:spcAft>
            <a:buFont typeface="Arial" panose="020B0604020202020204" pitchFamily="34" charset="0"/>
            <a:buChar char="•"/>
          </a:pPr>
          <a:r>
            <a:rPr lang="fr-FR" sz="1100" b="0" kern="1200" dirty="0" err="1">
              <a:latin typeface="+mn-lt"/>
            </a:rPr>
            <a:t>Corresp</a:t>
          </a:r>
          <a:r>
            <a:rPr lang="fr-FR" sz="1100" b="0" kern="1200" dirty="0">
              <a:latin typeface="+mn-lt"/>
            </a:rPr>
            <a:t>. </a:t>
          </a:r>
          <a:r>
            <a:rPr lang="fr-FR" sz="1100" b="0" kern="1200" dirty="0" err="1">
              <a:latin typeface="+mn-lt"/>
            </a:rPr>
            <a:t>Clust</a:t>
          </a:r>
          <a:r>
            <a:rPr lang="fr-FR" sz="1100" b="0" kern="1200" dirty="0">
              <a:latin typeface="+mn-lt"/>
            </a:rPr>
            <a:t>/</a:t>
          </a:r>
          <a:r>
            <a:rPr lang="fr-FR" sz="1100" b="0" kern="1200" dirty="0" err="1">
              <a:latin typeface="+mn-lt"/>
            </a:rPr>
            <a:t>Pred</a:t>
          </a:r>
          <a:r>
            <a:rPr lang="fr-FR" sz="1100" b="0" kern="1200" dirty="0">
              <a:latin typeface="+mn-lt"/>
            </a:rPr>
            <a:t>° V/F</a:t>
          </a:r>
          <a:br>
            <a:rPr lang="fr-FR" sz="1100" b="0" kern="1200" dirty="0">
              <a:latin typeface="+mn-lt"/>
            </a:rPr>
          </a:br>
          <a:r>
            <a:rPr lang="fr-FR" sz="1100" b="1" kern="1200" dirty="0">
              <a:latin typeface="+mn-lt"/>
            </a:rPr>
            <a:t>=&gt;</a:t>
          </a:r>
          <a:r>
            <a:rPr lang="fr-FR" sz="1100" b="1" kern="1200" dirty="0" err="1">
              <a:latin typeface="+mn-lt"/>
            </a:rPr>
            <a:t>X_test_tr_pred</a:t>
          </a:r>
          <a:endParaRPr lang="fr-FR" sz="1100" b="1" kern="1200" dirty="0">
            <a:latin typeface="+mn-lt"/>
          </a:endParaRPr>
        </a:p>
        <a:p>
          <a:pPr marL="57150" lvl="1" indent="-57150" algn="l" defTabSz="488950">
            <a:lnSpc>
              <a:spcPct val="90000"/>
            </a:lnSpc>
            <a:spcBef>
              <a:spcPct val="0"/>
            </a:spcBef>
            <a:spcAft>
              <a:spcPct val="15000"/>
            </a:spcAft>
            <a:buFont typeface="Courier New" panose="02070309020205020404" pitchFamily="49" charset="0"/>
            <a:buChar char="o"/>
          </a:pPr>
          <a:endParaRPr lang="fr-FR" sz="1100" b="0" kern="1200" dirty="0">
            <a:latin typeface="+mn-lt"/>
          </a:endParaRPr>
        </a:p>
        <a:p>
          <a:pPr marL="57150" lvl="1" indent="-57150" algn="l" defTabSz="488950">
            <a:lnSpc>
              <a:spcPct val="90000"/>
            </a:lnSpc>
            <a:spcBef>
              <a:spcPct val="0"/>
            </a:spcBef>
            <a:spcAft>
              <a:spcPct val="15000"/>
            </a:spcAft>
            <a:buFont typeface="Courier New" panose="02070309020205020404" pitchFamily="49" charset="0"/>
            <a:buChar char="o"/>
          </a:pPr>
          <a:r>
            <a:rPr lang="fr-FR" sz="1100" b="1" kern="1200" dirty="0">
              <a:latin typeface="+mn-lt"/>
            </a:rPr>
            <a:t>PROBA de Prédiction</a:t>
          </a:r>
        </a:p>
        <a:p>
          <a:pPr marL="114300" lvl="2" indent="-57150" algn="l" defTabSz="488950">
            <a:lnSpc>
              <a:spcPct val="90000"/>
            </a:lnSpc>
            <a:spcBef>
              <a:spcPct val="0"/>
            </a:spcBef>
            <a:spcAft>
              <a:spcPct val="15000"/>
            </a:spcAft>
            <a:buFont typeface="Arial" panose="020B0604020202020204" pitchFamily="34" charset="0"/>
            <a:buChar char="•"/>
          </a:pPr>
          <a:r>
            <a:rPr lang="fr-FR" sz="1100" b="0" kern="1200" dirty="0">
              <a:latin typeface="+mn-lt"/>
            </a:rPr>
            <a:t>Calcul Pseudo-Proba</a:t>
          </a:r>
          <a:br>
            <a:rPr lang="fr-FR" sz="1100" b="0" kern="1200" dirty="0">
              <a:latin typeface="+mn-lt"/>
            </a:rPr>
          </a:br>
          <a:r>
            <a:rPr lang="fr-FR" sz="1100" b="0" kern="1200" dirty="0">
              <a:latin typeface="+mn-lt"/>
            </a:rPr>
            <a:t>(</a:t>
          </a:r>
          <a:r>
            <a:rPr lang="fr-FR" sz="1100" b="0" kern="1200" dirty="0" err="1">
              <a:latin typeface="+mn-lt"/>
            </a:rPr>
            <a:t>dist</a:t>
          </a:r>
          <a:r>
            <a:rPr lang="fr-FR" sz="1100" b="0" kern="1200" dirty="0">
              <a:latin typeface="+mn-lt"/>
            </a:rPr>
            <a:t> au </a:t>
          </a:r>
          <a:r>
            <a:rPr lang="fr-FR" sz="1100" b="0" kern="1200" dirty="0" err="1">
              <a:latin typeface="+mn-lt"/>
            </a:rPr>
            <a:t>Centroide</a:t>
          </a:r>
          <a:r>
            <a:rPr lang="fr-FR" sz="1100" b="0" kern="1200" dirty="0">
              <a:latin typeface="+mn-lt"/>
            </a:rPr>
            <a:t>-V)</a:t>
          </a:r>
          <a:br>
            <a:rPr lang="fr-FR" sz="1100" b="0" kern="1200" dirty="0">
              <a:latin typeface="+mn-lt"/>
            </a:rPr>
          </a:br>
          <a:r>
            <a:rPr lang="fr-FR" sz="1100" b="1" kern="1200" dirty="0">
              <a:latin typeface="+mn-lt"/>
            </a:rPr>
            <a:t>=&gt;</a:t>
          </a:r>
          <a:r>
            <a:rPr lang="fr-FR" sz="1100" b="1" kern="1200" dirty="0" err="1">
              <a:latin typeface="+mn-lt"/>
            </a:rPr>
            <a:t>X_test_tr_proba</a:t>
          </a:r>
          <a:endParaRPr lang="fr-FR" sz="1100" b="1" kern="1200" dirty="0">
            <a:latin typeface="+mn-lt"/>
          </a:endParaRPr>
        </a:p>
      </dsp:txBody>
      <dsp:txXfrm>
        <a:off x="6393688" y="1360659"/>
        <a:ext cx="2430521" cy="2994055"/>
      </dsp:txXfrm>
    </dsp:sp>
    <dsp:sp modelId="{93D47E6E-3E7C-4B51-B4E1-9A91F8E7536B}">
      <dsp:nvSpPr>
        <dsp:cNvPr id="0" name=""/>
        <dsp:cNvSpPr/>
      </dsp:nvSpPr>
      <dsp:spPr>
        <a:xfrm rot="14623">
          <a:off x="8626633" y="608138"/>
          <a:ext cx="671796" cy="42002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77800">
            <a:lnSpc>
              <a:spcPct val="90000"/>
            </a:lnSpc>
            <a:spcBef>
              <a:spcPct val="0"/>
            </a:spcBef>
            <a:spcAft>
              <a:spcPct val="35000"/>
            </a:spcAft>
            <a:buNone/>
          </a:pPr>
          <a:endParaRPr lang="fr-FR" sz="400" kern="1200"/>
        </a:p>
      </dsp:txBody>
      <dsp:txXfrm>
        <a:off x="8626634" y="691875"/>
        <a:ext cx="545789" cy="252013"/>
      </dsp:txXfrm>
    </dsp:sp>
    <dsp:sp modelId="{940E59DA-5CD0-48B1-A4DB-0EBBD7FFEF42}">
      <dsp:nvSpPr>
        <dsp:cNvPr id="0" name=""/>
        <dsp:cNvSpPr/>
      </dsp:nvSpPr>
      <dsp:spPr>
        <a:xfrm>
          <a:off x="9577283" y="473519"/>
          <a:ext cx="1984611" cy="1099411"/>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53340" numCol="1" spcCol="1270" anchor="t" anchorCtr="0">
          <a:noAutofit/>
        </a:bodyPr>
        <a:lstStyle/>
        <a:p>
          <a:pPr marL="0" lvl="0" indent="0" algn="l" defTabSz="622300">
            <a:lnSpc>
              <a:spcPct val="90000"/>
            </a:lnSpc>
            <a:spcBef>
              <a:spcPct val="0"/>
            </a:spcBef>
            <a:spcAft>
              <a:spcPct val="35000"/>
            </a:spcAft>
            <a:buFont typeface="Courier New" panose="02070309020205020404" pitchFamily="49" charset="0"/>
            <a:buNone/>
          </a:pPr>
          <a:r>
            <a:rPr lang="fr-FR" sz="1400" b="1" kern="1200" dirty="0">
              <a:latin typeface="+mn-lt"/>
            </a:rPr>
            <a:t>EVALUATION PERF:</a:t>
          </a:r>
          <a:br>
            <a:rPr lang="fr-FR" sz="1400" b="1" kern="1200" dirty="0">
              <a:latin typeface="+mn-lt"/>
            </a:rPr>
          </a:br>
          <a:r>
            <a:rPr lang="fr-FR" sz="1400" b="0" kern="1200" dirty="0" err="1">
              <a:latin typeface="+mn-lt"/>
            </a:rPr>
            <a:t>X_test_tr_pred</a:t>
          </a:r>
          <a:br>
            <a:rPr lang="fr-FR" sz="1400" b="0" kern="1200" dirty="0">
              <a:latin typeface="+mn-lt"/>
            </a:rPr>
          </a:br>
          <a:r>
            <a:rPr lang="fr-FR" sz="1400" b="0" kern="1200" dirty="0" err="1">
              <a:latin typeface="+mn-lt"/>
            </a:rPr>
            <a:t>X_test_tr_proba</a:t>
          </a:r>
          <a:br>
            <a:rPr lang="fr-FR" sz="1400" b="0" kern="1200" dirty="0">
              <a:latin typeface="+mn-lt"/>
            </a:rPr>
          </a:br>
          <a:r>
            <a:rPr lang="fr-FR" sz="1400" b="0" kern="1200" dirty="0" err="1">
              <a:latin typeface="+mn-lt"/>
            </a:rPr>
            <a:t>y_test</a:t>
          </a:r>
          <a:endParaRPr lang="fr-FR" sz="1400" b="1" kern="1200" dirty="0">
            <a:latin typeface="+mn-lt"/>
          </a:endParaRPr>
        </a:p>
      </dsp:txBody>
      <dsp:txXfrm>
        <a:off x="9577283" y="473519"/>
        <a:ext cx="1984611" cy="702933"/>
      </dsp:txXfrm>
    </dsp:sp>
    <dsp:sp modelId="{7D46FC17-5524-4B63-BD6D-C6EC501D3C1D}">
      <dsp:nvSpPr>
        <dsp:cNvPr id="0" name=""/>
        <dsp:cNvSpPr/>
      </dsp:nvSpPr>
      <dsp:spPr>
        <a:xfrm>
          <a:off x="9814479" y="1282540"/>
          <a:ext cx="2201294" cy="3145289"/>
        </a:xfrm>
        <a:prstGeom prst="roundRect">
          <a:avLst>
            <a:gd name="adj" fmla="val 10000"/>
          </a:avLst>
        </a:prstGeom>
        <a:solidFill>
          <a:schemeClr val="lt1">
            <a:alpha val="90000"/>
            <a:hueOff val="0"/>
            <a:satOff val="0"/>
            <a:lumOff val="0"/>
            <a:alphaOff val="0"/>
          </a:schemeClr>
        </a:solidFill>
        <a:ln w="15875" cap="flat" cmpd="sng" algn="ctr">
          <a:solidFill>
            <a:schemeClr val="bg2">
              <a:lumMod val="50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6000" tIns="36000" rIns="36000" bIns="36000" numCol="1" spcCol="1270" anchor="t" anchorCtr="0">
          <a:noAutofit/>
        </a:bodyPr>
        <a:lstStyle/>
        <a:p>
          <a:pPr marL="57150" lvl="1" indent="-57150" algn="l" defTabSz="488950">
            <a:lnSpc>
              <a:spcPct val="90000"/>
            </a:lnSpc>
            <a:spcBef>
              <a:spcPct val="0"/>
            </a:spcBef>
            <a:spcAft>
              <a:spcPct val="15000"/>
            </a:spcAft>
            <a:buChar char="•"/>
          </a:pPr>
          <a:r>
            <a:rPr lang="fr-FR" sz="1100" b="1" kern="1200" dirty="0"/>
            <a:t> Matrice de confusion</a:t>
          </a:r>
        </a:p>
        <a:p>
          <a:pPr marL="57150" lvl="1" indent="-57150" algn="l" defTabSz="488950">
            <a:lnSpc>
              <a:spcPct val="90000"/>
            </a:lnSpc>
            <a:spcBef>
              <a:spcPct val="0"/>
            </a:spcBef>
            <a:spcAft>
              <a:spcPct val="15000"/>
            </a:spcAft>
            <a:buChar char="•"/>
          </a:pPr>
          <a:r>
            <a:rPr lang="fr-FR" sz="1100" b="1" kern="1200" dirty="0"/>
            <a:t> Scores de performance</a:t>
          </a:r>
        </a:p>
        <a:p>
          <a:pPr marL="57150" lvl="1" indent="-57150" algn="l" defTabSz="488950">
            <a:lnSpc>
              <a:spcPct val="90000"/>
            </a:lnSpc>
            <a:spcBef>
              <a:spcPct val="0"/>
            </a:spcBef>
            <a:spcAft>
              <a:spcPct val="15000"/>
            </a:spcAft>
            <a:buChar char="•"/>
          </a:pPr>
          <a:r>
            <a:rPr lang="fr-FR" sz="1100" b="0" kern="1200" dirty="0"/>
            <a:t>Dispersion Proba</a:t>
          </a:r>
        </a:p>
        <a:p>
          <a:pPr marL="57150" lvl="1" indent="-57150" algn="l" defTabSz="488950">
            <a:lnSpc>
              <a:spcPct val="90000"/>
            </a:lnSpc>
            <a:spcBef>
              <a:spcPct val="0"/>
            </a:spcBef>
            <a:spcAft>
              <a:spcPct val="15000"/>
            </a:spcAft>
            <a:buChar char="•"/>
          </a:pPr>
          <a:r>
            <a:rPr lang="fr-FR" sz="1100" b="0" kern="1200" dirty="0"/>
            <a:t>Courbes ROC</a:t>
          </a:r>
        </a:p>
      </dsp:txBody>
      <dsp:txXfrm>
        <a:off x="9878953" y="1347014"/>
        <a:ext cx="2072346" cy="301634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BF8457-1C70-4FEE-A34A-C2969BECDD42}">
      <dsp:nvSpPr>
        <dsp:cNvPr id="0" name=""/>
        <dsp:cNvSpPr/>
      </dsp:nvSpPr>
      <dsp:spPr>
        <a:xfrm>
          <a:off x="54527" y="511996"/>
          <a:ext cx="1404645" cy="850186"/>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000" tIns="72000" rIns="72000" bIns="36000" numCol="1" spcCol="1270" anchor="t" anchorCtr="0">
          <a:noAutofit/>
        </a:bodyPr>
        <a:lstStyle/>
        <a:p>
          <a:pPr marL="0" lvl="0" indent="0" algn="l" defTabSz="533400">
            <a:lnSpc>
              <a:spcPct val="90000"/>
            </a:lnSpc>
            <a:spcBef>
              <a:spcPct val="0"/>
            </a:spcBef>
            <a:spcAft>
              <a:spcPct val="35000"/>
            </a:spcAft>
            <a:buNone/>
          </a:pPr>
          <a:r>
            <a:rPr lang="fr-FR" sz="1200" kern="1200" dirty="0">
              <a:latin typeface="+mn-lt"/>
            </a:rPr>
            <a:t>PREPARATION DONNEES</a:t>
          </a:r>
          <a:endParaRPr lang="fr-FR" sz="1200" kern="1200" dirty="0"/>
        </a:p>
      </dsp:txBody>
      <dsp:txXfrm>
        <a:off x="54527" y="511996"/>
        <a:ext cx="1404645" cy="566790"/>
      </dsp:txXfrm>
    </dsp:sp>
    <dsp:sp modelId="{D22481A4-2951-416E-BA86-2F70D161076D}">
      <dsp:nvSpPr>
        <dsp:cNvPr id="0" name=""/>
        <dsp:cNvSpPr/>
      </dsp:nvSpPr>
      <dsp:spPr>
        <a:xfrm>
          <a:off x="21018" y="1287168"/>
          <a:ext cx="1967361" cy="2952000"/>
        </a:xfrm>
        <a:prstGeom prst="roundRect">
          <a:avLst>
            <a:gd name="adj" fmla="val 10000"/>
          </a:avLst>
        </a:prstGeom>
        <a:solidFill>
          <a:prstClr val="white">
            <a:alpha val="90000"/>
            <a:hueOff val="0"/>
            <a:satOff val="0"/>
            <a:lumOff val="0"/>
            <a:alphaOff val="0"/>
          </a:prstClr>
        </a:solidFill>
        <a:ln w="15875" cap="flat" cmpd="sng" algn="ctr">
          <a:solidFill>
            <a:schemeClr val="bg2">
              <a:lumMod val="50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6000" tIns="36000" rIns="36000" bIns="36000" numCol="1" spcCol="1270" anchor="t" anchorCtr="0">
          <a:noAutofit/>
        </a:bodyPr>
        <a:lstStyle/>
        <a:p>
          <a:pPr marL="114300" lvl="1" indent="-114300" algn="l" defTabSz="577850">
            <a:lnSpc>
              <a:spcPct val="90000"/>
            </a:lnSpc>
            <a:spcBef>
              <a:spcPct val="0"/>
            </a:spcBef>
            <a:spcAft>
              <a:spcPct val="15000"/>
            </a:spcAft>
            <a:buFont typeface="Courier New" panose="02070309020205020404" pitchFamily="49" charset="0"/>
            <a:buChar char="o"/>
          </a:pPr>
          <a:r>
            <a:rPr lang="fr-FR" sz="1100" b="1" kern="1200" dirty="0">
              <a:solidFill>
                <a:prstClr val="black">
                  <a:hueOff val="0"/>
                  <a:satOff val="0"/>
                  <a:lumOff val="0"/>
                  <a:alphaOff val="0"/>
                </a:prstClr>
              </a:solidFill>
              <a:highlight>
                <a:srgbClr val="FFFF00"/>
              </a:highlight>
              <a:latin typeface="Gill Sans MT" panose="020B0502020104020203"/>
              <a:ea typeface="+mn-ea"/>
              <a:cs typeface="+mn-cs"/>
            </a:rPr>
            <a:t>CHOIX Variables</a:t>
          </a:r>
        </a:p>
        <a:p>
          <a:pPr marL="114300" lvl="1" indent="-114300" algn="l" defTabSz="577850">
            <a:lnSpc>
              <a:spcPct val="90000"/>
            </a:lnSpc>
            <a:spcBef>
              <a:spcPct val="0"/>
            </a:spcBef>
            <a:spcAft>
              <a:spcPct val="15000"/>
            </a:spcAft>
            <a:buFont typeface="Courier New" panose="02070309020205020404" pitchFamily="49" charset="0"/>
            <a:buChar char="o"/>
          </a:pPr>
          <a:endParaRPr lang="fr-FR" sz="1100" kern="1200" dirty="0">
            <a:solidFill>
              <a:prstClr val="black">
                <a:hueOff val="0"/>
                <a:satOff val="0"/>
                <a:lumOff val="0"/>
                <a:alphaOff val="0"/>
              </a:prstClr>
            </a:solidFill>
            <a:latin typeface="Gill Sans MT" panose="020B0502020104020203"/>
            <a:ea typeface="+mn-ea"/>
            <a:cs typeface="+mn-cs"/>
          </a:endParaRPr>
        </a:p>
        <a:p>
          <a:pPr marL="114300" lvl="1" indent="-114300" algn="l" defTabSz="577850">
            <a:lnSpc>
              <a:spcPct val="90000"/>
            </a:lnSpc>
            <a:spcBef>
              <a:spcPct val="0"/>
            </a:spcBef>
            <a:spcAft>
              <a:spcPct val="15000"/>
            </a:spcAft>
            <a:buFont typeface="Courier New" panose="02070309020205020404" pitchFamily="49" charset="0"/>
            <a:buChar char="o"/>
          </a:pPr>
          <a:r>
            <a:rPr lang="fr-FR" sz="1100" b="1" kern="1200">
              <a:solidFill>
                <a:prstClr val="black">
                  <a:hueOff val="0"/>
                  <a:satOff val="0"/>
                  <a:lumOff val="0"/>
                  <a:alphaOff val="0"/>
                </a:prstClr>
              </a:solidFill>
              <a:latin typeface="Gill Sans MT" panose="020B0502020104020203"/>
              <a:ea typeface="+mn-ea"/>
              <a:cs typeface="+mn-cs"/>
            </a:rPr>
            <a:t>SPLIT 2 jeux données :</a:t>
          </a:r>
          <a:endParaRPr lang="fr-FR" sz="1000" kern="1200" dirty="0">
            <a:solidFill>
              <a:prstClr val="black">
                <a:hueOff val="0"/>
                <a:satOff val="0"/>
                <a:lumOff val="0"/>
                <a:alphaOff val="0"/>
              </a:prstClr>
            </a:solidFill>
            <a:latin typeface="Gill Sans MT" panose="020B0502020104020203"/>
            <a:ea typeface="+mn-ea"/>
            <a:cs typeface="+mn-cs"/>
          </a:endParaRPr>
        </a:p>
        <a:p>
          <a:pPr marL="114300" lvl="1" indent="-114300" algn="l" defTabSz="577850">
            <a:lnSpc>
              <a:spcPct val="90000"/>
            </a:lnSpc>
            <a:spcBef>
              <a:spcPct val="0"/>
            </a:spcBef>
            <a:spcAft>
              <a:spcPct val="15000"/>
            </a:spcAft>
            <a:buFont typeface="Arial" panose="020B0604020202020204" pitchFamily="34" charset="0"/>
            <a:buChar char="•"/>
          </a:pPr>
          <a:r>
            <a:rPr lang="fr-FR" sz="1000" kern="1200" dirty="0">
              <a:solidFill>
                <a:prstClr val="black">
                  <a:hueOff val="0"/>
                  <a:satOff val="0"/>
                  <a:lumOff val="0"/>
                  <a:alphaOff val="0"/>
                </a:prstClr>
              </a:solidFill>
              <a:latin typeface="Gill Sans MT" panose="020B0502020104020203"/>
              <a:ea typeface="+mn-ea"/>
              <a:cs typeface="+mn-cs"/>
            </a:rPr>
            <a:t>80%TRAIN / 20%TEST</a:t>
          </a:r>
        </a:p>
        <a:p>
          <a:pPr marL="114300" lvl="1" indent="-114300" algn="l" defTabSz="577850">
            <a:lnSpc>
              <a:spcPct val="90000"/>
            </a:lnSpc>
            <a:spcBef>
              <a:spcPct val="0"/>
            </a:spcBef>
            <a:spcAft>
              <a:spcPct val="15000"/>
            </a:spcAft>
            <a:buFont typeface="Arial" panose="020B0604020202020204" pitchFamily="34" charset="0"/>
            <a:buChar char="•"/>
          </a:pPr>
          <a:r>
            <a:rPr lang="fr-FR" sz="1000" b="1" kern="1200" dirty="0" err="1">
              <a:solidFill>
                <a:prstClr val="black">
                  <a:hueOff val="0"/>
                  <a:satOff val="0"/>
                  <a:lumOff val="0"/>
                  <a:alphaOff val="0"/>
                </a:prstClr>
              </a:solidFill>
              <a:latin typeface="Gill Sans MT" panose="020B0502020104020203"/>
              <a:ea typeface="+mn-ea"/>
              <a:cs typeface="+mn-cs"/>
            </a:rPr>
            <a:t>X_train</a:t>
          </a:r>
          <a:r>
            <a:rPr lang="fr-FR" sz="1000" b="1" kern="1200" dirty="0">
              <a:solidFill>
                <a:prstClr val="black">
                  <a:hueOff val="0"/>
                  <a:satOff val="0"/>
                  <a:lumOff val="0"/>
                  <a:alphaOff val="0"/>
                </a:prstClr>
              </a:solidFill>
              <a:latin typeface="Gill Sans MT" panose="020B0502020104020203"/>
              <a:ea typeface="+mn-ea"/>
              <a:cs typeface="+mn-cs"/>
            </a:rPr>
            <a:t> </a:t>
          </a:r>
          <a:r>
            <a:rPr lang="fr-FR" sz="1000" b="1" kern="1200" dirty="0" err="1">
              <a:solidFill>
                <a:prstClr val="black">
                  <a:hueOff val="0"/>
                  <a:satOff val="0"/>
                  <a:lumOff val="0"/>
                  <a:alphaOff val="0"/>
                </a:prstClr>
              </a:solidFill>
              <a:latin typeface="Gill Sans MT" panose="020B0502020104020203"/>
              <a:ea typeface="+mn-ea"/>
              <a:cs typeface="+mn-cs"/>
            </a:rPr>
            <a:t>X_test</a:t>
          </a:r>
          <a:r>
            <a:rPr lang="fr-FR" sz="1000" b="1" kern="1200" dirty="0">
              <a:solidFill>
                <a:prstClr val="black">
                  <a:hueOff val="0"/>
                  <a:satOff val="0"/>
                  <a:lumOff val="0"/>
                  <a:alphaOff val="0"/>
                </a:prstClr>
              </a:solidFill>
              <a:latin typeface="Gill Sans MT" panose="020B0502020104020203"/>
              <a:ea typeface="+mn-ea"/>
              <a:cs typeface="+mn-cs"/>
            </a:rPr>
            <a:t>, </a:t>
          </a:r>
          <a:r>
            <a:rPr lang="fr-FR" sz="1000" b="1" kern="1200" dirty="0" err="1">
              <a:solidFill>
                <a:prstClr val="black">
                  <a:hueOff val="0"/>
                  <a:satOff val="0"/>
                  <a:lumOff val="0"/>
                  <a:alphaOff val="0"/>
                </a:prstClr>
              </a:solidFill>
              <a:latin typeface="Gill Sans MT" panose="020B0502020104020203"/>
              <a:ea typeface="+mn-ea"/>
              <a:cs typeface="+mn-cs"/>
            </a:rPr>
            <a:t>y_train,y_test</a:t>
          </a:r>
          <a:endParaRPr lang="fr-FR" sz="1000" b="1" kern="1200" dirty="0">
            <a:solidFill>
              <a:prstClr val="black">
                <a:hueOff val="0"/>
                <a:satOff val="0"/>
                <a:lumOff val="0"/>
                <a:alphaOff val="0"/>
              </a:prstClr>
            </a:solidFill>
            <a:latin typeface="Gill Sans MT" panose="020B0502020104020203"/>
            <a:ea typeface="+mn-ea"/>
            <a:cs typeface="+mn-cs"/>
          </a:endParaRPr>
        </a:p>
        <a:p>
          <a:pPr marL="114300" lvl="1" indent="-114300" algn="l" defTabSz="577850">
            <a:lnSpc>
              <a:spcPct val="90000"/>
            </a:lnSpc>
            <a:spcBef>
              <a:spcPct val="0"/>
            </a:spcBef>
            <a:spcAft>
              <a:spcPct val="15000"/>
            </a:spcAft>
            <a:buFont typeface="Arial" panose="020B0604020202020204" pitchFamily="34" charset="0"/>
            <a:buChar char="•"/>
          </a:pPr>
          <a:r>
            <a:rPr lang="fr-FR" sz="1000" kern="1200" dirty="0">
              <a:solidFill>
                <a:prstClr val="black">
                  <a:hueOff val="0"/>
                  <a:satOff val="0"/>
                  <a:lumOff val="0"/>
                  <a:alphaOff val="0"/>
                </a:prstClr>
              </a:solidFill>
              <a:latin typeface="Gill Sans MT" panose="020B0502020104020203"/>
              <a:ea typeface="+mn-ea"/>
              <a:cs typeface="+mn-cs"/>
            </a:rPr>
            <a:t>RS=42</a:t>
          </a:r>
        </a:p>
        <a:p>
          <a:pPr marL="114300" lvl="1" indent="-114300" algn="l" defTabSz="577850">
            <a:lnSpc>
              <a:spcPct val="90000"/>
            </a:lnSpc>
            <a:spcBef>
              <a:spcPct val="0"/>
            </a:spcBef>
            <a:spcAft>
              <a:spcPct val="15000"/>
            </a:spcAft>
            <a:buFont typeface="Courier New" panose="02070309020205020404" pitchFamily="49" charset="0"/>
            <a:buNone/>
          </a:pPr>
          <a:endParaRPr lang="fr-FR" sz="1100" kern="1200" dirty="0">
            <a:solidFill>
              <a:prstClr val="black">
                <a:hueOff val="0"/>
                <a:satOff val="0"/>
                <a:lumOff val="0"/>
                <a:alphaOff val="0"/>
              </a:prstClr>
            </a:solidFill>
            <a:latin typeface="Gill Sans MT" panose="020B0502020104020203"/>
            <a:ea typeface="+mn-ea"/>
            <a:cs typeface="+mn-cs"/>
          </a:endParaRPr>
        </a:p>
        <a:p>
          <a:pPr marL="114300" lvl="1" indent="-114300" algn="l" defTabSz="577850">
            <a:lnSpc>
              <a:spcPct val="90000"/>
            </a:lnSpc>
            <a:spcBef>
              <a:spcPct val="0"/>
            </a:spcBef>
            <a:spcAft>
              <a:spcPct val="15000"/>
            </a:spcAft>
            <a:buFont typeface="Courier New" panose="02070309020205020404" pitchFamily="49" charset="0"/>
            <a:buChar char="o"/>
          </a:pPr>
          <a:r>
            <a:rPr lang="fr-FR" sz="1100" b="1" kern="1200" dirty="0">
              <a:solidFill>
                <a:prstClr val="black">
                  <a:hueOff val="0"/>
                  <a:satOff val="0"/>
                  <a:lumOff val="0"/>
                  <a:alphaOff val="0"/>
                </a:prstClr>
              </a:solidFill>
              <a:latin typeface="Gill Sans MT" panose="020B0502020104020203"/>
              <a:ea typeface="+mn-ea"/>
              <a:cs typeface="+mn-cs"/>
            </a:rPr>
            <a:t>TRANSF° DONNEES:</a:t>
          </a:r>
          <a:br>
            <a:rPr lang="fr-FR" sz="1100" kern="1200" dirty="0">
              <a:solidFill>
                <a:prstClr val="black">
                  <a:hueOff val="0"/>
                  <a:satOff val="0"/>
                  <a:lumOff val="0"/>
                  <a:alphaOff val="0"/>
                </a:prstClr>
              </a:solidFill>
              <a:latin typeface="Gill Sans MT" panose="020B0502020104020203"/>
              <a:ea typeface="+mn-ea"/>
              <a:cs typeface="+mn-cs"/>
            </a:rPr>
          </a:br>
          <a:r>
            <a:rPr lang="fr-FR" sz="1100" kern="1200" dirty="0">
              <a:solidFill>
                <a:prstClr val="black">
                  <a:hueOff val="0"/>
                  <a:satOff val="0"/>
                  <a:lumOff val="0"/>
                  <a:alphaOff val="0"/>
                </a:prstClr>
              </a:solidFill>
              <a:latin typeface="Gill Sans MT" panose="020B0502020104020203"/>
              <a:ea typeface="+mn-ea"/>
              <a:cs typeface="+mn-cs"/>
            </a:rPr>
            <a:t>(</a:t>
          </a:r>
          <a:r>
            <a:rPr lang="fr-FR" sz="1100" kern="1200" dirty="0" err="1">
              <a:solidFill>
                <a:prstClr val="black">
                  <a:hueOff val="0"/>
                  <a:satOff val="0"/>
                  <a:lumOff val="0"/>
                  <a:alphaOff val="0"/>
                </a:prstClr>
              </a:solidFill>
              <a:latin typeface="Gill Sans MT" panose="020B0502020104020203"/>
              <a:ea typeface="+mn-ea"/>
              <a:cs typeface="+mn-cs"/>
            </a:rPr>
            <a:t>Entrainmt</a:t>
          </a:r>
          <a:r>
            <a:rPr lang="fr-FR" sz="1100" kern="1200" dirty="0">
              <a:solidFill>
                <a:prstClr val="black">
                  <a:hueOff val="0"/>
                  <a:satOff val="0"/>
                  <a:lumOff val="0"/>
                  <a:alphaOff val="0"/>
                </a:prstClr>
              </a:solidFill>
              <a:latin typeface="Gill Sans MT" panose="020B0502020104020203"/>
              <a:ea typeface="+mn-ea"/>
              <a:cs typeface="+mn-cs"/>
            </a:rPr>
            <a:t> sur </a:t>
          </a:r>
          <a:r>
            <a:rPr lang="fr-FR" sz="1100" kern="1200" dirty="0" err="1">
              <a:solidFill>
                <a:prstClr val="black">
                  <a:hueOff val="0"/>
                  <a:satOff val="0"/>
                  <a:lumOff val="0"/>
                  <a:alphaOff val="0"/>
                </a:prstClr>
              </a:solidFill>
              <a:latin typeface="Gill Sans MT" panose="020B0502020104020203"/>
              <a:ea typeface="+mn-ea"/>
              <a:cs typeface="+mn-cs"/>
            </a:rPr>
            <a:t>X_train</a:t>
          </a:r>
          <a:r>
            <a:rPr lang="fr-FR" sz="1100" kern="1200" dirty="0">
              <a:solidFill>
                <a:prstClr val="black">
                  <a:hueOff val="0"/>
                  <a:satOff val="0"/>
                  <a:lumOff val="0"/>
                  <a:alphaOff val="0"/>
                </a:prstClr>
              </a:solidFill>
              <a:latin typeface="Gill Sans MT" panose="020B0502020104020203"/>
              <a:ea typeface="+mn-ea"/>
              <a:cs typeface="+mn-cs"/>
            </a:rPr>
            <a:t>)</a:t>
          </a:r>
        </a:p>
        <a:p>
          <a:pPr marL="114300" lvl="1" indent="-114300" algn="l" defTabSz="577850">
            <a:lnSpc>
              <a:spcPct val="90000"/>
            </a:lnSpc>
            <a:spcBef>
              <a:spcPct val="0"/>
            </a:spcBef>
            <a:spcAft>
              <a:spcPct val="15000"/>
            </a:spcAft>
            <a:buFont typeface="Arial" panose="020B0604020202020204" pitchFamily="34" charset="0"/>
            <a:buChar char="•"/>
          </a:pPr>
          <a:r>
            <a:rPr lang="fr-FR" sz="1100" b="0" kern="1200" dirty="0" err="1">
              <a:solidFill>
                <a:prstClr val="black">
                  <a:hueOff val="0"/>
                  <a:satOff val="0"/>
                  <a:lumOff val="0"/>
                  <a:alphaOff val="0"/>
                </a:prstClr>
              </a:solidFill>
              <a:highlight>
                <a:srgbClr val="FFFF00"/>
              </a:highlight>
              <a:latin typeface="Gill Sans MT" panose="020B0502020104020203"/>
              <a:ea typeface="+mn-ea"/>
              <a:cs typeface="+mn-cs"/>
            </a:rPr>
            <a:t>Scaler</a:t>
          </a:r>
          <a:r>
            <a:rPr lang="fr-FR" sz="1100" kern="1200" dirty="0">
              <a:solidFill>
                <a:prstClr val="black">
                  <a:hueOff val="0"/>
                  <a:satOff val="0"/>
                  <a:lumOff val="0"/>
                  <a:alphaOff val="0"/>
                </a:prstClr>
              </a:solidFill>
              <a:highlight>
                <a:srgbClr val="FFFF00"/>
              </a:highlight>
              <a:latin typeface="Gill Sans MT" panose="020B0502020104020203"/>
              <a:ea typeface="+mn-ea"/>
              <a:cs typeface="+mn-cs"/>
            </a:rPr>
            <a:t> (ou non)</a:t>
          </a:r>
        </a:p>
        <a:p>
          <a:pPr marL="114300" lvl="1" indent="-114300" algn="l" defTabSz="577850">
            <a:lnSpc>
              <a:spcPct val="90000"/>
            </a:lnSpc>
            <a:spcBef>
              <a:spcPct val="0"/>
            </a:spcBef>
            <a:spcAft>
              <a:spcPct val="15000"/>
            </a:spcAft>
            <a:buFont typeface="Arial" panose="020B0604020202020204" pitchFamily="34" charset="0"/>
            <a:buChar char="•"/>
          </a:pPr>
          <a:r>
            <a:rPr lang="fr-FR" sz="1100" kern="1200" dirty="0">
              <a:solidFill>
                <a:prstClr val="black">
                  <a:hueOff val="0"/>
                  <a:satOff val="0"/>
                  <a:lumOff val="0"/>
                  <a:alphaOff val="0"/>
                </a:prstClr>
              </a:solidFill>
              <a:highlight>
                <a:srgbClr val="FFFF00"/>
              </a:highlight>
              <a:latin typeface="Gill Sans MT" panose="020B0502020104020203"/>
              <a:ea typeface="+mn-ea"/>
              <a:cs typeface="+mn-cs"/>
            </a:rPr>
            <a:t>(ACP  Non nécessaire)</a:t>
          </a:r>
        </a:p>
      </dsp:txBody>
      <dsp:txXfrm>
        <a:off x="78640" y="1344790"/>
        <a:ext cx="1852117" cy="2836756"/>
      </dsp:txXfrm>
    </dsp:sp>
    <dsp:sp modelId="{157C9C13-E1D2-4E02-ACC2-EAE9596E9085}">
      <dsp:nvSpPr>
        <dsp:cNvPr id="0" name=""/>
        <dsp:cNvSpPr/>
      </dsp:nvSpPr>
      <dsp:spPr>
        <a:xfrm rot="97028">
          <a:off x="1742451" y="618533"/>
          <a:ext cx="600551" cy="34971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77800">
            <a:lnSpc>
              <a:spcPct val="90000"/>
            </a:lnSpc>
            <a:spcBef>
              <a:spcPct val="0"/>
            </a:spcBef>
            <a:spcAft>
              <a:spcPct val="35000"/>
            </a:spcAft>
            <a:buNone/>
          </a:pPr>
          <a:endParaRPr lang="fr-FR" sz="400" kern="1200"/>
        </a:p>
      </dsp:txBody>
      <dsp:txXfrm>
        <a:off x="1742472" y="686996"/>
        <a:ext cx="495636" cy="209830"/>
      </dsp:txXfrm>
    </dsp:sp>
    <dsp:sp modelId="{BF12E0DD-FCA5-47D1-8FB7-D18C04D032F1}">
      <dsp:nvSpPr>
        <dsp:cNvPr id="0" name=""/>
        <dsp:cNvSpPr/>
      </dsp:nvSpPr>
      <dsp:spPr>
        <a:xfrm>
          <a:off x="2592288" y="570279"/>
          <a:ext cx="1404645" cy="663495"/>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000" tIns="36000" rIns="36000" bIns="36000" numCol="1" spcCol="1270" anchor="t" anchorCtr="0">
          <a:noAutofit/>
        </a:bodyPr>
        <a:lstStyle/>
        <a:p>
          <a:pPr marL="0" lvl="0" indent="0" algn="l" defTabSz="488950">
            <a:lnSpc>
              <a:spcPct val="90000"/>
            </a:lnSpc>
            <a:spcBef>
              <a:spcPct val="0"/>
            </a:spcBef>
            <a:spcAft>
              <a:spcPct val="35000"/>
            </a:spcAft>
            <a:buNone/>
          </a:pPr>
          <a:r>
            <a:rPr lang="fr-FR" sz="1100" kern="1200" dirty="0">
              <a:latin typeface="+mn-lt"/>
            </a:rPr>
            <a:t>MODELISATION :</a:t>
          </a:r>
        </a:p>
        <a:p>
          <a:pPr marL="0" lvl="0" indent="0" algn="l" defTabSz="488950">
            <a:lnSpc>
              <a:spcPct val="90000"/>
            </a:lnSpc>
            <a:spcBef>
              <a:spcPct val="0"/>
            </a:spcBef>
            <a:spcAft>
              <a:spcPct val="35000"/>
            </a:spcAft>
            <a:buNone/>
          </a:pPr>
          <a:r>
            <a:rPr lang="fr-FR" sz="1100" kern="1200" dirty="0">
              <a:latin typeface="+mn-lt"/>
            </a:rPr>
            <a:t>ENTRAINEMENT</a:t>
          </a:r>
          <a:br>
            <a:rPr lang="fr-FR" sz="1100" kern="1200" dirty="0">
              <a:latin typeface="+mn-lt"/>
            </a:rPr>
          </a:br>
          <a:r>
            <a:rPr lang="fr-FR" sz="1100" kern="1200" dirty="0">
              <a:latin typeface="+mn-lt"/>
            </a:rPr>
            <a:t>sur </a:t>
          </a:r>
          <a:r>
            <a:rPr lang="fr-FR" sz="1100" kern="1200" dirty="0" err="1">
              <a:latin typeface="+mn-lt"/>
            </a:rPr>
            <a:t>X_train</a:t>
          </a:r>
          <a:r>
            <a:rPr lang="fr-FR" sz="1100" kern="1200" dirty="0">
              <a:latin typeface="+mn-lt"/>
            </a:rPr>
            <a:t> _</a:t>
          </a:r>
          <a:r>
            <a:rPr lang="fr-FR" sz="1100" kern="1200" dirty="0" err="1">
              <a:latin typeface="+mn-lt"/>
            </a:rPr>
            <a:t>tr,y_train</a:t>
          </a:r>
          <a:endParaRPr lang="fr-FR" sz="1100" kern="1200" dirty="0">
            <a:latin typeface="+mn-lt"/>
          </a:endParaRPr>
        </a:p>
      </dsp:txBody>
      <dsp:txXfrm>
        <a:off x="2592288" y="570279"/>
        <a:ext cx="1404645" cy="442330"/>
      </dsp:txXfrm>
    </dsp:sp>
    <dsp:sp modelId="{E33D8706-685F-4DFD-806B-F776C645B7C1}">
      <dsp:nvSpPr>
        <dsp:cNvPr id="0" name=""/>
        <dsp:cNvSpPr/>
      </dsp:nvSpPr>
      <dsp:spPr>
        <a:xfrm>
          <a:off x="2574195" y="1262121"/>
          <a:ext cx="1936529" cy="2952000"/>
        </a:xfrm>
        <a:prstGeom prst="roundRect">
          <a:avLst>
            <a:gd name="adj" fmla="val 10000"/>
          </a:avLst>
        </a:prstGeom>
        <a:solidFill>
          <a:schemeClr val="lt1">
            <a:alpha val="90000"/>
            <a:hueOff val="0"/>
            <a:satOff val="0"/>
            <a:lumOff val="0"/>
            <a:alphaOff val="0"/>
          </a:schemeClr>
        </a:solidFill>
        <a:ln w="15875" cap="flat" cmpd="sng" algn="ctr">
          <a:solidFill>
            <a:schemeClr val="bg2">
              <a:lumMod val="50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6000" tIns="36000" rIns="36000" bIns="36000" numCol="1" spcCol="1270" anchor="t" anchorCtr="0">
          <a:noAutofit/>
        </a:bodyPr>
        <a:lstStyle/>
        <a:p>
          <a:pPr marL="57150" lvl="1" indent="-57150" algn="l" defTabSz="488950">
            <a:lnSpc>
              <a:spcPct val="90000"/>
            </a:lnSpc>
            <a:spcBef>
              <a:spcPct val="0"/>
            </a:spcBef>
            <a:spcAft>
              <a:spcPct val="15000"/>
            </a:spcAft>
            <a:buFont typeface="Courier New" panose="02070309020205020404" pitchFamily="49" charset="0"/>
            <a:buChar char="o"/>
          </a:pPr>
          <a:r>
            <a:rPr lang="fr-FR" sz="1100" b="1" kern="1200" dirty="0">
              <a:highlight>
                <a:srgbClr val="FFFF00"/>
              </a:highlight>
              <a:latin typeface="+mn-lt"/>
            </a:rPr>
            <a:t>Paramétrisation</a:t>
          </a:r>
        </a:p>
        <a:p>
          <a:pPr marL="114300" lvl="2" indent="-57150" algn="l" defTabSz="488950">
            <a:lnSpc>
              <a:spcPct val="90000"/>
            </a:lnSpc>
            <a:spcBef>
              <a:spcPct val="0"/>
            </a:spcBef>
            <a:spcAft>
              <a:spcPct val="15000"/>
            </a:spcAft>
            <a:buFont typeface="Arial" panose="020B0604020202020204" pitchFamily="34" charset="0"/>
            <a:buChar char="•"/>
          </a:pPr>
          <a:r>
            <a:rPr lang="fr-FR" sz="1100" kern="1200" dirty="0">
              <a:latin typeface="+mn-lt"/>
            </a:rPr>
            <a:t>…</a:t>
          </a:r>
        </a:p>
        <a:p>
          <a:pPr marL="57150" lvl="1" indent="-57150" algn="l" defTabSz="488950">
            <a:lnSpc>
              <a:spcPct val="90000"/>
            </a:lnSpc>
            <a:spcBef>
              <a:spcPct val="0"/>
            </a:spcBef>
            <a:spcAft>
              <a:spcPct val="15000"/>
            </a:spcAft>
            <a:buFont typeface="Courier New" panose="02070309020205020404" pitchFamily="49" charset="0"/>
            <a:buChar char="o"/>
          </a:pPr>
          <a:r>
            <a:rPr lang="fr-FR" sz="1100" b="1" kern="1200" dirty="0">
              <a:latin typeface="+mn-lt"/>
            </a:rPr>
            <a:t>Entrainement du modèle</a:t>
          </a:r>
          <a:br>
            <a:rPr lang="fr-FR" sz="1100" kern="1200" dirty="0">
              <a:latin typeface="+mn-lt"/>
            </a:rPr>
          </a:br>
          <a:r>
            <a:rPr lang="fr-FR" sz="1100" kern="1200" dirty="0">
              <a:latin typeface="+mn-lt"/>
            </a:rPr>
            <a:t>sur </a:t>
          </a:r>
          <a:r>
            <a:rPr lang="fr-FR" sz="1100" kern="1200" dirty="0" err="1">
              <a:latin typeface="+mn-lt"/>
            </a:rPr>
            <a:t>X_train_tr</a:t>
          </a:r>
          <a:r>
            <a:rPr lang="fr-FR" sz="1100" kern="1200" dirty="0">
              <a:latin typeface="+mn-lt"/>
            </a:rPr>
            <a:t>, </a:t>
          </a:r>
          <a:r>
            <a:rPr lang="fr-FR" sz="1100" kern="1200" dirty="0" err="1">
              <a:latin typeface="+mn-lt"/>
            </a:rPr>
            <a:t>y_train</a:t>
          </a:r>
          <a:endParaRPr lang="fr-FR" sz="1100" kern="1200" dirty="0">
            <a:latin typeface="+mn-lt"/>
          </a:endParaRPr>
        </a:p>
        <a:p>
          <a:pPr marL="57150" lvl="1" indent="-57150" algn="l" defTabSz="222250">
            <a:lnSpc>
              <a:spcPct val="90000"/>
            </a:lnSpc>
            <a:spcBef>
              <a:spcPct val="0"/>
            </a:spcBef>
            <a:spcAft>
              <a:spcPct val="15000"/>
            </a:spcAft>
            <a:buFont typeface="Courier New" panose="02070309020205020404" pitchFamily="49" charset="0"/>
            <a:buChar char="o"/>
          </a:pPr>
          <a:endParaRPr lang="fr-FR" sz="500" kern="1200" dirty="0">
            <a:latin typeface="+mn-lt"/>
          </a:endParaRPr>
        </a:p>
      </dsp:txBody>
      <dsp:txXfrm>
        <a:off x="2630914" y="1318840"/>
        <a:ext cx="1823091" cy="2838562"/>
      </dsp:txXfrm>
    </dsp:sp>
    <dsp:sp modelId="{FCA6316B-6945-4893-80F0-2C7753CA11E1}">
      <dsp:nvSpPr>
        <dsp:cNvPr id="0" name=""/>
        <dsp:cNvSpPr/>
      </dsp:nvSpPr>
      <dsp:spPr>
        <a:xfrm rot="16223">
          <a:off x="4276355" y="622617"/>
          <a:ext cx="592386" cy="34971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77800">
            <a:lnSpc>
              <a:spcPct val="90000"/>
            </a:lnSpc>
            <a:spcBef>
              <a:spcPct val="0"/>
            </a:spcBef>
            <a:spcAft>
              <a:spcPct val="35000"/>
            </a:spcAft>
            <a:buNone/>
          </a:pPr>
          <a:endParaRPr lang="fr-FR" sz="400" kern="1200"/>
        </a:p>
      </dsp:txBody>
      <dsp:txXfrm>
        <a:off x="4276356" y="692312"/>
        <a:ext cx="487471" cy="209830"/>
      </dsp:txXfrm>
    </dsp:sp>
    <dsp:sp modelId="{F7129BFE-5B48-4B41-9DC9-D3F996F5C059}">
      <dsp:nvSpPr>
        <dsp:cNvPr id="0" name=""/>
        <dsp:cNvSpPr/>
      </dsp:nvSpPr>
      <dsp:spPr>
        <a:xfrm>
          <a:off x="5114632" y="578968"/>
          <a:ext cx="1559536" cy="674235"/>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41910" numCol="1" spcCol="1270" anchor="t" anchorCtr="0">
          <a:noAutofit/>
        </a:bodyPr>
        <a:lstStyle/>
        <a:p>
          <a:pPr marL="0" lvl="0" indent="0" algn="l" defTabSz="488950">
            <a:lnSpc>
              <a:spcPct val="90000"/>
            </a:lnSpc>
            <a:spcBef>
              <a:spcPct val="0"/>
            </a:spcBef>
            <a:spcAft>
              <a:spcPct val="35000"/>
            </a:spcAft>
            <a:buNone/>
          </a:pPr>
          <a:r>
            <a:rPr lang="fr-FR" sz="1100" kern="1200" dirty="0">
              <a:latin typeface="+mn-lt"/>
            </a:rPr>
            <a:t>PREDICTIONS/PROBA:</a:t>
          </a:r>
        </a:p>
        <a:p>
          <a:pPr marL="0" lvl="0" indent="0" algn="l" defTabSz="488950">
            <a:lnSpc>
              <a:spcPct val="90000"/>
            </a:lnSpc>
            <a:spcBef>
              <a:spcPct val="0"/>
            </a:spcBef>
            <a:spcAft>
              <a:spcPct val="35000"/>
            </a:spcAft>
            <a:buNone/>
          </a:pPr>
          <a:r>
            <a:rPr lang="fr-FR" sz="1100" kern="1200" dirty="0">
              <a:latin typeface="+mn-lt"/>
            </a:rPr>
            <a:t>Sur </a:t>
          </a:r>
          <a:r>
            <a:rPr lang="fr-FR" sz="1100" kern="1200" dirty="0" err="1">
              <a:latin typeface="+mn-lt"/>
            </a:rPr>
            <a:t>X_test</a:t>
          </a:r>
          <a:endParaRPr lang="fr-FR" sz="1100" kern="1200" dirty="0">
            <a:latin typeface="+mn-lt"/>
          </a:endParaRPr>
        </a:p>
      </dsp:txBody>
      <dsp:txXfrm>
        <a:off x="5114632" y="578968"/>
        <a:ext cx="1559536" cy="449490"/>
      </dsp:txXfrm>
    </dsp:sp>
    <dsp:sp modelId="{3EA26292-5CFB-4E90-ABDE-1F779501EECE}">
      <dsp:nvSpPr>
        <dsp:cNvPr id="0" name=""/>
        <dsp:cNvSpPr/>
      </dsp:nvSpPr>
      <dsp:spPr>
        <a:xfrm>
          <a:off x="5244406" y="1263485"/>
          <a:ext cx="1795685" cy="2952000"/>
        </a:xfrm>
        <a:prstGeom prst="roundRect">
          <a:avLst>
            <a:gd name="adj" fmla="val 10000"/>
          </a:avLst>
        </a:prstGeom>
        <a:solidFill>
          <a:schemeClr val="lt1">
            <a:alpha val="90000"/>
            <a:hueOff val="0"/>
            <a:satOff val="0"/>
            <a:lumOff val="0"/>
            <a:alphaOff val="0"/>
          </a:schemeClr>
        </a:solidFill>
        <a:ln w="15875" cap="flat" cmpd="sng" algn="ctr">
          <a:solidFill>
            <a:schemeClr val="bg2">
              <a:lumMod val="50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6000" tIns="36000" rIns="36000" bIns="36000" numCol="1" spcCol="1270" anchor="t" anchorCtr="0">
          <a:noAutofit/>
        </a:bodyPr>
        <a:lstStyle/>
        <a:p>
          <a:pPr marL="57150" lvl="1" indent="-57150" algn="l" defTabSz="488950">
            <a:lnSpc>
              <a:spcPct val="90000"/>
            </a:lnSpc>
            <a:spcBef>
              <a:spcPct val="0"/>
            </a:spcBef>
            <a:spcAft>
              <a:spcPct val="15000"/>
            </a:spcAft>
            <a:buFont typeface="Courier New" panose="02070309020205020404" pitchFamily="49" charset="0"/>
            <a:buChar char="o"/>
          </a:pPr>
          <a:r>
            <a:rPr lang="fr-FR" sz="1100" kern="1200" dirty="0">
              <a:latin typeface="+mn-lt"/>
            </a:rPr>
            <a:t> </a:t>
          </a:r>
          <a:r>
            <a:rPr lang="fr-FR" sz="1100" b="1" kern="1200" dirty="0">
              <a:latin typeface="+mn-lt"/>
            </a:rPr>
            <a:t>TRANSF° DONNEES </a:t>
          </a:r>
          <a:r>
            <a:rPr lang="fr-FR" sz="1100" b="1" kern="1200" dirty="0" err="1">
              <a:latin typeface="+mn-lt"/>
            </a:rPr>
            <a:t>X_test</a:t>
          </a:r>
          <a:r>
            <a:rPr lang="fr-FR" sz="1100" b="1" kern="1200" dirty="0">
              <a:latin typeface="+mn-lt"/>
            </a:rPr>
            <a:t> :</a:t>
          </a:r>
          <a:endParaRPr lang="fr-FR" sz="1100" kern="1200" dirty="0">
            <a:latin typeface="+mn-lt"/>
          </a:endParaRPr>
        </a:p>
        <a:p>
          <a:pPr marL="114300" lvl="2" indent="-57150" algn="l" defTabSz="488950">
            <a:lnSpc>
              <a:spcPct val="90000"/>
            </a:lnSpc>
            <a:spcBef>
              <a:spcPct val="0"/>
            </a:spcBef>
            <a:spcAft>
              <a:spcPct val="15000"/>
            </a:spcAft>
            <a:buFont typeface="Arial" panose="020B0604020202020204" pitchFamily="34" charset="0"/>
            <a:buChar char="•"/>
          </a:pPr>
          <a:r>
            <a:rPr lang="fr-FR" sz="1100" kern="1200" dirty="0">
              <a:latin typeface="+mn-lt"/>
            </a:rPr>
            <a:t> même </a:t>
          </a:r>
          <a:r>
            <a:rPr lang="fr-FR" sz="1100" kern="1200" dirty="0" err="1">
              <a:latin typeface="+mn-lt"/>
            </a:rPr>
            <a:t>transf</a:t>
          </a:r>
          <a:r>
            <a:rPr lang="fr-FR" sz="1100" kern="1200" dirty="0">
              <a:latin typeface="+mn-lt"/>
            </a:rPr>
            <a:t> que </a:t>
          </a:r>
          <a:r>
            <a:rPr lang="fr-FR" sz="1100" kern="1200" dirty="0" err="1">
              <a:latin typeface="+mn-lt"/>
            </a:rPr>
            <a:t>X_train</a:t>
          </a:r>
          <a:endParaRPr lang="fr-FR" sz="1100" kern="1200" dirty="0">
            <a:latin typeface="+mn-lt"/>
          </a:endParaRPr>
        </a:p>
        <a:p>
          <a:pPr marL="114300" lvl="2" indent="-57150" algn="l" defTabSz="488950">
            <a:lnSpc>
              <a:spcPct val="90000"/>
            </a:lnSpc>
            <a:spcBef>
              <a:spcPct val="0"/>
            </a:spcBef>
            <a:spcAft>
              <a:spcPct val="15000"/>
            </a:spcAft>
            <a:buFont typeface="Arial" panose="020B0604020202020204" pitchFamily="34" charset="0"/>
            <a:buChar char="•"/>
          </a:pPr>
          <a:r>
            <a:rPr lang="fr-FR" sz="1100" kern="1200" dirty="0">
              <a:latin typeface="+mn-lt"/>
            </a:rPr>
            <a:t>Sur transfo° entrainé</a:t>
          </a:r>
        </a:p>
        <a:p>
          <a:pPr marL="57150" lvl="1" indent="-57150" algn="l" defTabSz="488950">
            <a:lnSpc>
              <a:spcPct val="90000"/>
            </a:lnSpc>
            <a:spcBef>
              <a:spcPct val="0"/>
            </a:spcBef>
            <a:spcAft>
              <a:spcPct val="15000"/>
            </a:spcAft>
            <a:buFont typeface="Courier New" panose="02070309020205020404" pitchFamily="49" charset="0"/>
            <a:buChar char="o"/>
          </a:pPr>
          <a:endParaRPr lang="fr-FR" sz="1100" b="0" kern="1200" dirty="0">
            <a:latin typeface="+mn-lt"/>
          </a:endParaRPr>
        </a:p>
        <a:p>
          <a:pPr marL="57150" lvl="1" indent="-57150" algn="l" defTabSz="488950">
            <a:lnSpc>
              <a:spcPct val="90000"/>
            </a:lnSpc>
            <a:spcBef>
              <a:spcPct val="0"/>
            </a:spcBef>
            <a:spcAft>
              <a:spcPct val="15000"/>
            </a:spcAft>
            <a:buFont typeface="Courier New" panose="02070309020205020404" pitchFamily="49" charset="0"/>
            <a:buChar char="o"/>
          </a:pPr>
          <a:r>
            <a:rPr lang="fr-FR" sz="1100" b="1" kern="1200" dirty="0">
              <a:latin typeface="+mn-lt"/>
            </a:rPr>
            <a:t>PREDICTION :</a:t>
          </a:r>
          <a:r>
            <a:rPr lang="fr-FR" sz="1100" b="0" kern="1200" dirty="0">
              <a:latin typeface="+mn-lt"/>
            </a:rPr>
            <a:t> 0/1(V/F)</a:t>
          </a:r>
          <a:br>
            <a:rPr lang="fr-FR" sz="1100" b="0" kern="1200" dirty="0">
              <a:latin typeface="+mn-lt"/>
            </a:rPr>
          </a:br>
          <a:r>
            <a:rPr lang="fr-FR" sz="1100" b="0" kern="1200" dirty="0" err="1">
              <a:latin typeface="+mn-lt"/>
            </a:rPr>
            <a:t>X_test_tr_pred</a:t>
          </a:r>
          <a:endParaRPr lang="fr-FR" sz="1100" b="0" kern="1200" dirty="0">
            <a:latin typeface="+mn-lt"/>
          </a:endParaRPr>
        </a:p>
        <a:p>
          <a:pPr marL="57150" lvl="1" indent="-57150" algn="l" defTabSz="488950">
            <a:lnSpc>
              <a:spcPct val="90000"/>
            </a:lnSpc>
            <a:spcBef>
              <a:spcPct val="0"/>
            </a:spcBef>
            <a:spcAft>
              <a:spcPct val="15000"/>
            </a:spcAft>
            <a:buFont typeface="Courier New" panose="02070309020205020404" pitchFamily="49" charset="0"/>
            <a:buChar char="o"/>
          </a:pPr>
          <a:endParaRPr lang="fr-FR" sz="1100" b="0" kern="1200" dirty="0">
            <a:latin typeface="+mn-lt"/>
          </a:endParaRPr>
        </a:p>
        <a:p>
          <a:pPr marL="57150" lvl="1" indent="-57150" algn="l" defTabSz="488950">
            <a:lnSpc>
              <a:spcPct val="90000"/>
            </a:lnSpc>
            <a:spcBef>
              <a:spcPct val="0"/>
            </a:spcBef>
            <a:spcAft>
              <a:spcPct val="15000"/>
            </a:spcAft>
            <a:buFont typeface="Courier New" panose="02070309020205020404" pitchFamily="49" charset="0"/>
            <a:buChar char="o"/>
          </a:pPr>
          <a:r>
            <a:rPr lang="fr-FR" sz="1100" b="1" kern="1200" dirty="0">
              <a:latin typeface="+mn-lt"/>
            </a:rPr>
            <a:t>PROBA de Prédiction</a:t>
          </a:r>
          <a:br>
            <a:rPr lang="fr-FR" sz="1100" b="1" kern="1200" dirty="0">
              <a:latin typeface="+mn-lt"/>
            </a:rPr>
          </a:br>
          <a:r>
            <a:rPr lang="fr-FR" sz="1100" b="0" kern="1200" dirty="0" err="1">
              <a:latin typeface="+mn-lt"/>
            </a:rPr>
            <a:t>X_test_tr_proba</a:t>
          </a:r>
          <a:endParaRPr lang="fr-FR" sz="1100" b="1" kern="1200" dirty="0">
            <a:latin typeface="+mn-lt"/>
          </a:endParaRPr>
        </a:p>
      </dsp:txBody>
      <dsp:txXfrm>
        <a:off x="5297000" y="1316079"/>
        <a:ext cx="1690497" cy="2846812"/>
      </dsp:txXfrm>
    </dsp:sp>
    <dsp:sp modelId="{93D47E6E-3E7C-4B51-B4E1-9A91F8E7536B}">
      <dsp:nvSpPr>
        <dsp:cNvPr id="0" name=""/>
        <dsp:cNvSpPr/>
      </dsp:nvSpPr>
      <dsp:spPr>
        <a:xfrm rot="53424">
          <a:off x="6916595" y="648736"/>
          <a:ext cx="514072" cy="34971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77800">
            <a:lnSpc>
              <a:spcPct val="90000"/>
            </a:lnSpc>
            <a:spcBef>
              <a:spcPct val="0"/>
            </a:spcBef>
            <a:spcAft>
              <a:spcPct val="35000"/>
            </a:spcAft>
            <a:buNone/>
          </a:pPr>
          <a:endParaRPr lang="fr-FR" sz="400" kern="1200"/>
        </a:p>
      </dsp:txBody>
      <dsp:txXfrm>
        <a:off x="6916601" y="717864"/>
        <a:ext cx="409157" cy="209830"/>
      </dsp:txXfrm>
    </dsp:sp>
    <dsp:sp modelId="{940E59DA-5CD0-48B1-A4DB-0EBBD7FFEF42}">
      <dsp:nvSpPr>
        <dsp:cNvPr id="0" name=""/>
        <dsp:cNvSpPr/>
      </dsp:nvSpPr>
      <dsp:spPr>
        <a:xfrm>
          <a:off x="7644000" y="614991"/>
          <a:ext cx="1652411" cy="686261"/>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41910" numCol="1" spcCol="1270" anchor="t" anchorCtr="0">
          <a:noAutofit/>
        </a:bodyPr>
        <a:lstStyle/>
        <a:p>
          <a:pPr marL="0" lvl="0" indent="0" algn="l" defTabSz="488950">
            <a:lnSpc>
              <a:spcPct val="90000"/>
            </a:lnSpc>
            <a:spcBef>
              <a:spcPct val="0"/>
            </a:spcBef>
            <a:spcAft>
              <a:spcPct val="35000"/>
            </a:spcAft>
            <a:buFont typeface="Courier New" panose="02070309020205020404" pitchFamily="49" charset="0"/>
            <a:buNone/>
          </a:pPr>
          <a:r>
            <a:rPr lang="fr-FR" sz="1100" b="1" kern="1200" dirty="0">
              <a:latin typeface="+mn-lt"/>
            </a:rPr>
            <a:t>EVALUATION PERF:</a:t>
          </a:r>
          <a:br>
            <a:rPr lang="fr-FR" sz="1100" b="1" kern="1200" dirty="0">
              <a:latin typeface="+mn-lt"/>
            </a:rPr>
          </a:br>
          <a:r>
            <a:rPr lang="fr-FR" sz="1100" b="0" kern="1200" dirty="0" err="1">
              <a:latin typeface="+mn-lt"/>
            </a:rPr>
            <a:t>X_test_tr_pred</a:t>
          </a:r>
          <a:br>
            <a:rPr lang="fr-FR" sz="1100" b="0" kern="1200" dirty="0">
              <a:latin typeface="+mn-lt"/>
            </a:rPr>
          </a:br>
          <a:r>
            <a:rPr lang="fr-FR" sz="1100" b="0" kern="1200" dirty="0" err="1">
              <a:latin typeface="+mn-lt"/>
            </a:rPr>
            <a:t>X_test_tr_proba</a:t>
          </a:r>
          <a:br>
            <a:rPr lang="fr-FR" sz="1100" b="0" kern="1200" dirty="0">
              <a:latin typeface="+mn-lt"/>
            </a:rPr>
          </a:br>
          <a:r>
            <a:rPr lang="fr-FR" sz="1100" b="0" kern="1200" dirty="0" err="1">
              <a:latin typeface="+mn-lt"/>
            </a:rPr>
            <a:t>y_test</a:t>
          </a:r>
          <a:endParaRPr lang="fr-FR" sz="1100" b="1" kern="1200" dirty="0">
            <a:latin typeface="+mn-lt"/>
          </a:endParaRPr>
        </a:p>
      </dsp:txBody>
      <dsp:txXfrm>
        <a:off x="7644000" y="614991"/>
        <a:ext cx="1652411" cy="457507"/>
      </dsp:txXfrm>
    </dsp:sp>
    <dsp:sp modelId="{7D46FC17-5524-4B63-BD6D-C6EC501D3C1D}">
      <dsp:nvSpPr>
        <dsp:cNvPr id="0" name=""/>
        <dsp:cNvSpPr/>
      </dsp:nvSpPr>
      <dsp:spPr>
        <a:xfrm>
          <a:off x="7801642" y="1265025"/>
          <a:ext cx="1832824" cy="2952000"/>
        </a:xfrm>
        <a:prstGeom prst="roundRect">
          <a:avLst>
            <a:gd name="adj" fmla="val 10000"/>
          </a:avLst>
        </a:prstGeom>
        <a:solidFill>
          <a:schemeClr val="lt1">
            <a:alpha val="90000"/>
            <a:hueOff val="0"/>
            <a:satOff val="0"/>
            <a:lumOff val="0"/>
            <a:alphaOff val="0"/>
          </a:schemeClr>
        </a:solidFill>
        <a:ln w="15875" cap="flat" cmpd="sng" algn="ctr">
          <a:solidFill>
            <a:schemeClr val="bg2">
              <a:lumMod val="50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6000" tIns="36000" rIns="36000" bIns="36000" numCol="1" spcCol="1270" anchor="t" anchorCtr="0">
          <a:noAutofit/>
        </a:bodyPr>
        <a:lstStyle/>
        <a:p>
          <a:pPr marL="57150" lvl="1" indent="-57150" algn="l" defTabSz="488950">
            <a:lnSpc>
              <a:spcPct val="90000"/>
            </a:lnSpc>
            <a:spcBef>
              <a:spcPct val="0"/>
            </a:spcBef>
            <a:spcAft>
              <a:spcPct val="15000"/>
            </a:spcAft>
            <a:buChar char="•"/>
          </a:pPr>
          <a:r>
            <a:rPr lang="fr-FR" sz="1100" b="1" kern="1200" dirty="0"/>
            <a:t> Matrice de confusion</a:t>
          </a:r>
        </a:p>
        <a:p>
          <a:pPr marL="57150" lvl="1" indent="-57150" algn="l" defTabSz="488950">
            <a:lnSpc>
              <a:spcPct val="90000"/>
            </a:lnSpc>
            <a:spcBef>
              <a:spcPct val="0"/>
            </a:spcBef>
            <a:spcAft>
              <a:spcPct val="15000"/>
            </a:spcAft>
            <a:buChar char="•"/>
          </a:pPr>
          <a:r>
            <a:rPr lang="fr-FR" sz="1100" b="1" kern="1200" dirty="0"/>
            <a:t> Scores de performance</a:t>
          </a:r>
        </a:p>
        <a:p>
          <a:pPr marL="57150" lvl="1" indent="-57150" algn="l" defTabSz="488950">
            <a:lnSpc>
              <a:spcPct val="90000"/>
            </a:lnSpc>
            <a:spcBef>
              <a:spcPct val="0"/>
            </a:spcBef>
            <a:spcAft>
              <a:spcPct val="15000"/>
            </a:spcAft>
            <a:buChar char="•"/>
          </a:pPr>
          <a:r>
            <a:rPr lang="fr-FR" sz="1100" b="1" kern="1200" dirty="0"/>
            <a:t> </a:t>
          </a:r>
          <a:r>
            <a:rPr lang="fr-FR" sz="1100" b="1" kern="1200" dirty="0">
              <a:highlight>
                <a:srgbClr val="FFFF00"/>
              </a:highlight>
            </a:rPr>
            <a:t>Dispersion Proba</a:t>
          </a:r>
        </a:p>
        <a:p>
          <a:pPr marL="57150" lvl="1" indent="-57150" algn="l" defTabSz="488950">
            <a:lnSpc>
              <a:spcPct val="90000"/>
            </a:lnSpc>
            <a:spcBef>
              <a:spcPct val="0"/>
            </a:spcBef>
            <a:spcAft>
              <a:spcPct val="15000"/>
            </a:spcAft>
            <a:buChar char="•"/>
          </a:pPr>
          <a:r>
            <a:rPr lang="fr-FR" sz="1100" b="1" kern="1200" dirty="0">
              <a:highlight>
                <a:srgbClr val="FFFF00"/>
              </a:highlight>
            </a:rPr>
            <a:t> Courbes ROC</a:t>
          </a:r>
        </a:p>
      </dsp:txBody>
      <dsp:txXfrm>
        <a:off x="7855324" y="1318707"/>
        <a:ext cx="1725460" cy="2844636"/>
      </dsp:txXfrm>
    </dsp:sp>
    <dsp:sp modelId="{B0E9B09B-CC7D-43BB-8E38-5812728EC06F}">
      <dsp:nvSpPr>
        <dsp:cNvPr id="0" name=""/>
        <dsp:cNvSpPr/>
      </dsp:nvSpPr>
      <dsp:spPr>
        <a:xfrm rot="21572530">
          <a:off x="9531894" y="658409"/>
          <a:ext cx="499256" cy="34971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77800">
            <a:lnSpc>
              <a:spcPct val="90000"/>
            </a:lnSpc>
            <a:spcBef>
              <a:spcPct val="0"/>
            </a:spcBef>
            <a:spcAft>
              <a:spcPct val="35000"/>
            </a:spcAft>
            <a:buNone/>
          </a:pPr>
          <a:endParaRPr lang="fr-FR" sz="400" kern="1200"/>
        </a:p>
      </dsp:txBody>
      <dsp:txXfrm>
        <a:off x="9531896" y="728771"/>
        <a:ext cx="394341" cy="209830"/>
      </dsp:txXfrm>
    </dsp:sp>
    <dsp:sp modelId="{C45A3109-B001-4F95-A951-1E6758D53E57}">
      <dsp:nvSpPr>
        <dsp:cNvPr id="0" name=""/>
        <dsp:cNvSpPr/>
      </dsp:nvSpPr>
      <dsp:spPr>
        <a:xfrm>
          <a:off x="10238375" y="602231"/>
          <a:ext cx="1404645" cy="665319"/>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000" tIns="36000" rIns="36000" bIns="36000" numCol="1" spcCol="1270" anchor="t" anchorCtr="0">
          <a:noAutofit/>
        </a:bodyPr>
        <a:lstStyle/>
        <a:p>
          <a:pPr marL="0" lvl="0" indent="0" algn="l" defTabSz="488950">
            <a:lnSpc>
              <a:spcPct val="90000"/>
            </a:lnSpc>
            <a:spcBef>
              <a:spcPct val="0"/>
            </a:spcBef>
            <a:spcAft>
              <a:spcPct val="35000"/>
            </a:spcAft>
            <a:buNone/>
          </a:pPr>
          <a:r>
            <a:rPr lang="fr-FR" sz="1100" kern="1200" dirty="0">
              <a:highlight>
                <a:srgbClr val="800000"/>
              </a:highlight>
            </a:rPr>
            <a:t>VERIFICATION PERF</a:t>
          </a:r>
        </a:p>
        <a:p>
          <a:pPr marL="0" lvl="0" indent="0" algn="l" defTabSz="488950">
            <a:lnSpc>
              <a:spcPct val="90000"/>
            </a:lnSpc>
            <a:spcBef>
              <a:spcPct val="0"/>
            </a:spcBef>
            <a:spcAft>
              <a:spcPct val="35000"/>
            </a:spcAft>
            <a:buNone/>
          </a:pPr>
          <a:r>
            <a:rPr lang="fr-FR" sz="1100" kern="1200" dirty="0">
              <a:highlight>
                <a:srgbClr val="800000"/>
              </a:highlight>
            </a:rPr>
            <a:t>AMELIORATION </a:t>
          </a:r>
          <a:br>
            <a:rPr lang="fr-FR" sz="1100" kern="1200" dirty="0">
              <a:highlight>
                <a:srgbClr val="800000"/>
              </a:highlight>
            </a:rPr>
          </a:br>
          <a:r>
            <a:rPr lang="fr-FR" sz="1100" kern="1200" dirty="0">
              <a:highlight>
                <a:srgbClr val="800000"/>
              </a:highlight>
            </a:rPr>
            <a:t>DU MODELE</a:t>
          </a:r>
        </a:p>
      </dsp:txBody>
      <dsp:txXfrm>
        <a:off x="10238375" y="602231"/>
        <a:ext cx="1404645" cy="443546"/>
      </dsp:txXfrm>
    </dsp:sp>
    <dsp:sp modelId="{42DC0DAF-F4A1-4CB6-B0A9-68DFBE610989}">
      <dsp:nvSpPr>
        <dsp:cNvPr id="0" name=""/>
        <dsp:cNvSpPr/>
      </dsp:nvSpPr>
      <dsp:spPr>
        <a:xfrm>
          <a:off x="10366435" y="1262352"/>
          <a:ext cx="1644222" cy="2952000"/>
        </a:xfrm>
        <a:prstGeom prst="roundRect">
          <a:avLst>
            <a:gd name="adj" fmla="val 10000"/>
          </a:avLst>
        </a:prstGeom>
        <a:solidFill>
          <a:schemeClr val="lt1">
            <a:alpha val="90000"/>
            <a:hueOff val="0"/>
            <a:satOff val="0"/>
            <a:lumOff val="0"/>
            <a:alphaOff val="0"/>
          </a:schemeClr>
        </a:solidFill>
        <a:ln w="15875" cap="flat" cmpd="sng" algn="ctr">
          <a:solidFill>
            <a:schemeClr val="bg2">
              <a:lumMod val="50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1120" tIns="71120" rIns="71120" bIns="71120" numCol="1" spcCol="1270" anchor="t" anchorCtr="0">
          <a:noAutofit/>
        </a:bodyPr>
        <a:lstStyle/>
        <a:p>
          <a:pPr marL="57150" lvl="1" indent="-57150" algn="l" defTabSz="444500">
            <a:lnSpc>
              <a:spcPct val="90000"/>
            </a:lnSpc>
            <a:spcBef>
              <a:spcPct val="0"/>
            </a:spcBef>
            <a:spcAft>
              <a:spcPct val="15000"/>
            </a:spcAft>
            <a:buFont typeface="Courier New" panose="02070309020205020404" pitchFamily="49" charset="0"/>
            <a:buChar char="o"/>
          </a:pPr>
          <a:r>
            <a:rPr lang="fr-FR" sz="1000" b="1" kern="1200" dirty="0"/>
            <a:t>VERIF ROBUSTESSE:</a:t>
          </a:r>
        </a:p>
        <a:p>
          <a:pPr marL="114300" lvl="2" indent="-57150" algn="l" defTabSz="444500">
            <a:lnSpc>
              <a:spcPct val="90000"/>
            </a:lnSpc>
            <a:spcBef>
              <a:spcPct val="0"/>
            </a:spcBef>
            <a:spcAft>
              <a:spcPct val="15000"/>
            </a:spcAft>
            <a:buFont typeface="Arial" panose="020B0604020202020204" pitchFamily="34" charset="0"/>
            <a:buChar char="•"/>
          </a:pPr>
          <a:r>
            <a:rPr lang="fr-FR" sz="1000" b="1" kern="1200" dirty="0"/>
            <a:t>Validations Croisées</a:t>
          </a:r>
        </a:p>
        <a:p>
          <a:pPr marL="57150" lvl="1" indent="-57150" algn="l" defTabSz="444500">
            <a:lnSpc>
              <a:spcPct val="90000"/>
            </a:lnSpc>
            <a:spcBef>
              <a:spcPct val="0"/>
            </a:spcBef>
            <a:spcAft>
              <a:spcPct val="15000"/>
            </a:spcAft>
            <a:buFont typeface="Courier New" panose="02070309020205020404" pitchFamily="49" charset="0"/>
            <a:buChar char="o"/>
          </a:pPr>
          <a:endParaRPr lang="fr-FR" sz="1000" b="1" kern="1200" dirty="0"/>
        </a:p>
        <a:p>
          <a:pPr marL="57150" lvl="1" indent="-57150" algn="l" defTabSz="444500">
            <a:lnSpc>
              <a:spcPct val="90000"/>
            </a:lnSpc>
            <a:spcBef>
              <a:spcPct val="0"/>
            </a:spcBef>
            <a:spcAft>
              <a:spcPct val="15000"/>
            </a:spcAft>
            <a:buFont typeface="Courier New" panose="02070309020205020404" pitchFamily="49" charset="0"/>
            <a:buChar char="o"/>
          </a:pPr>
          <a:r>
            <a:rPr lang="fr-FR" sz="1000" b="1" kern="1200" dirty="0"/>
            <a:t>AMELIORATIONS</a:t>
          </a:r>
        </a:p>
        <a:p>
          <a:pPr marL="114300" lvl="2" indent="-57150" algn="l" defTabSz="444500">
            <a:lnSpc>
              <a:spcPct val="90000"/>
            </a:lnSpc>
            <a:spcBef>
              <a:spcPct val="0"/>
            </a:spcBef>
            <a:spcAft>
              <a:spcPct val="15000"/>
            </a:spcAft>
            <a:buFont typeface="Arial" panose="020B0604020202020204" pitchFamily="34" charset="0"/>
            <a:buChar char="•"/>
          </a:pPr>
          <a:r>
            <a:rPr lang="fr-FR" sz="1000" b="1" kern="1200" dirty="0"/>
            <a:t>Sélection de variables</a:t>
          </a:r>
        </a:p>
        <a:p>
          <a:pPr marL="57150" lvl="1" indent="-57150" algn="l" defTabSz="444500">
            <a:lnSpc>
              <a:spcPct val="90000"/>
            </a:lnSpc>
            <a:spcBef>
              <a:spcPct val="0"/>
            </a:spcBef>
            <a:spcAft>
              <a:spcPct val="15000"/>
            </a:spcAft>
            <a:buFont typeface="Arial" panose="020B0604020202020204" pitchFamily="34" charset="0"/>
            <a:buChar char="•"/>
          </a:pPr>
          <a:endParaRPr lang="fr-FR" sz="1000" b="1" kern="1200" dirty="0"/>
        </a:p>
        <a:p>
          <a:pPr marL="114300" lvl="2" indent="-57150" algn="l" defTabSz="444500">
            <a:lnSpc>
              <a:spcPct val="90000"/>
            </a:lnSpc>
            <a:spcBef>
              <a:spcPct val="0"/>
            </a:spcBef>
            <a:spcAft>
              <a:spcPct val="15000"/>
            </a:spcAft>
            <a:buFont typeface="Arial" panose="020B0604020202020204" pitchFamily="34" charset="0"/>
            <a:buChar char="•"/>
          </a:pPr>
          <a:r>
            <a:rPr lang="fr-FR" sz="1000" b="1" kern="1200" dirty="0"/>
            <a:t>Recherche des meilleurs paramètres : </a:t>
          </a:r>
          <a:r>
            <a:rPr lang="fr-FR" sz="1000" kern="1200" dirty="0" err="1"/>
            <a:t>GridSearchCV</a:t>
          </a:r>
          <a:r>
            <a:rPr lang="fr-FR" sz="1000" kern="1200" dirty="0"/>
            <a:t> </a:t>
          </a:r>
        </a:p>
        <a:p>
          <a:pPr marL="57150" lvl="1" indent="-57150" algn="l" defTabSz="444500">
            <a:lnSpc>
              <a:spcPct val="90000"/>
            </a:lnSpc>
            <a:spcBef>
              <a:spcPct val="0"/>
            </a:spcBef>
            <a:spcAft>
              <a:spcPct val="15000"/>
            </a:spcAft>
            <a:buFont typeface="Arial" panose="020B0604020202020204" pitchFamily="34" charset="0"/>
            <a:buChar char="•"/>
          </a:pPr>
          <a:endParaRPr lang="fr-FR" sz="1000" kern="1200" dirty="0"/>
        </a:p>
        <a:p>
          <a:pPr marL="114300" lvl="2" indent="-57150" algn="l" defTabSz="444500">
            <a:lnSpc>
              <a:spcPct val="90000"/>
            </a:lnSpc>
            <a:spcBef>
              <a:spcPct val="0"/>
            </a:spcBef>
            <a:spcAft>
              <a:spcPct val="15000"/>
            </a:spcAft>
            <a:buFont typeface="Arial" panose="020B0604020202020204" pitchFamily="34" charset="0"/>
            <a:buChar char="•"/>
          </a:pPr>
          <a:r>
            <a:rPr lang="fr-FR" sz="1000" b="1" kern="1200" dirty="0"/>
            <a:t>Ajustement du seuil de proba</a:t>
          </a:r>
        </a:p>
      </dsp:txBody>
      <dsp:txXfrm>
        <a:off x="10414593" y="1310510"/>
        <a:ext cx="1547906" cy="2855684"/>
      </dsp:txXfrm>
    </dsp:sp>
  </dsp:spTree>
</dsp:drawing>
</file>

<file path=ppt/diagrams/layout1.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rtl="0"/>
            <a:endParaRPr lang="fr-FR"/>
          </a:p>
        </p:txBody>
      </p:sp>
      <p:sp>
        <p:nvSpPr>
          <p:cNvPr id="3" name="Espace réservé de la date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pPr rtl="0"/>
            <a:fld id="{8A761C43-90B0-443C-86EC-3C0DD5DA01AA}" type="datetime1">
              <a:rPr lang="fr-FR" smtClean="0"/>
              <a:t>29/07/2025</a:t>
            </a:fld>
            <a:endParaRPr lang="fr-FR"/>
          </a:p>
        </p:txBody>
      </p:sp>
      <p:sp>
        <p:nvSpPr>
          <p:cNvPr id="4" name="Espace réservé du pied de page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pPr rtl="0"/>
            <a:endParaRPr lang="fr-FR"/>
          </a:p>
        </p:txBody>
      </p:sp>
      <p:sp>
        <p:nvSpPr>
          <p:cNvPr id="5" name="Espace réservé du numéro de diapositive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pPr rtl="0"/>
            <a:fld id="{04360E59-1627-4404-ACC5-51C744AB0F27}" type="slidenum">
              <a:rPr lang="fr-FR" smtClean="0"/>
              <a:t>‹N°›</a:t>
            </a:fld>
            <a:endParaRPr lang="fr-FR"/>
          </a:p>
        </p:txBody>
      </p:sp>
    </p:spTree>
    <p:extLst>
      <p:ext uri="{BB962C8B-B14F-4D97-AF65-F5344CB8AC3E}">
        <p14:creationId xmlns:p14="http://schemas.microsoft.com/office/powerpoint/2010/main" val="51622542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solidFill>
                  <a:schemeClr val="tx1"/>
                </a:solidFill>
              </a:defRPr>
            </a:lvl1pPr>
          </a:lstStyle>
          <a:p>
            <a:pPr rtl="0"/>
            <a:endParaRPr lang="fr-FR" noProof="0"/>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solidFill>
                  <a:schemeClr val="tx1"/>
                </a:solidFill>
              </a:defRPr>
            </a:lvl1pPr>
          </a:lstStyle>
          <a:p>
            <a:pPr rtl="0"/>
            <a:fld id="{F69C82B5-293F-43D8-BDBA-2AB8C5A97E24}" type="datetime1">
              <a:rPr lang="fr-FR" noProof="0" smtClean="0"/>
              <a:t>29/07/2025</a:t>
            </a:fld>
            <a:endParaRPr lang="fr-FR" noProof="0"/>
          </a:p>
        </p:txBody>
      </p:sp>
      <p:sp>
        <p:nvSpPr>
          <p:cNvPr id="4" name="Espace réservé de l’image des diapositives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pPr rtl="0"/>
            <a:endParaRPr lang="fr-FR" noProof="0"/>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fr-FR" dirty="0"/>
              <a:t>Modifier les styles du texte du masque</a:t>
            </a:r>
          </a:p>
          <a:p>
            <a:pPr lvl="1" rtl="0"/>
            <a:r>
              <a:rPr lang="fr-FR" noProof="0" dirty="0"/>
              <a:t>Deuxième niveau</a:t>
            </a:r>
          </a:p>
          <a:p>
            <a:pPr lvl="2" rtl="0"/>
            <a:r>
              <a:rPr lang="fr-FR" noProof="0" dirty="0"/>
              <a:t>Troisième niveau</a:t>
            </a:r>
          </a:p>
          <a:p>
            <a:pPr lvl="3" rtl="0"/>
            <a:r>
              <a:rPr lang="fr-FR" noProof="0" dirty="0"/>
              <a:t>Quatrième niveau</a:t>
            </a:r>
          </a:p>
          <a:p>
            <a:pPr lvl="4" rtl="0"/>
            <a:r>
              <a:rPr lang="fr-FR" noProof="0" dirty="0"/>
              <a:t>Cinquième niveau</a:t>
            </a: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solidFill>
                  <a:schemeClr val="tx1"/>
                </a:solidFill>
              </a:defRPr>
            </a:lvl1pPr>
          </a:lstStyle>
          <a:p>
            <a:pPr rtl="0"/>
            <a:endParaRPr lang="fr-FR" noProof="0"/>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solidFill>
                  <a:schemeClr val="tx1"/>
                </a:solidFill>
              </a:defRPr>
            </a:lvl1pPr>
          </a:lstStyle>
          <a:p>
            <a:pPr rtl="0"/>
            <a:fld id="{841221E5-7225-48EB-A4EE-420E7BFCF705}" type="slidenum">
              <a:rPr lang="fr-FR" noProof="0" smtClean="0"/>
              <a:pPr/>
              <a:t>‹N°›</a:t>
            </a:fld>
            <a:endParaRPr lang="fr-FR" noProof="0"/>
          </a:p>
        </p:txBody>
      </p:sp>
    </p:spTree>
    <p:extLst>
      <p:ext uri="{BB962C8B-B14F-4D97-AF65-F5344CB8AC3E}">
        <p14:creationId xmlns:p14="http://schemas.microsoft.com/office/powerpoint/2010/main" val="1556669918"/>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2"/>
        </a:solidFill>
        <a:latin typeface="+mn-lt"/>
        <a:ea typeface="+mn-ea"/>
        <a:cs typeface="+mn-cs"/>
      </a:defRPr>
    </a:lvl1pPr>
    <a:lvl2pPr marL="457200" algn="l" defTabSz="914400" rtl="0" eaLnBrk="1" latinLnBrk="0" hangingPunct="1">
      <a:defRPr sz="1200" kern="1200">
        <a:solidFill>
          <a:schemeClr val="tx2"/>
        </a:solidFill>
        <a:latin typeface="+mn-lt"/>
        <a:ea typeface="+mn-ea"/>
        <a:cs typeface="+mn-cs"/>
      </a:defRPr>
    </a:lvl2pPr>
    <a:lvl3pPr marL="914400" algn="l" defTabSz="914400" rtl="0" eaLnBrk="1" latinLnBrk="0" hangingPunct="1">
      <a:defRPr sz="1200" kern="1200">
        <a:solidFill>
          <a:schemeClr val="tx2"/>
        </a:solidFill>
        <a:latin typeface="+mn-lt"/>
        <a:ea typeface="+mn-ea"/>
        <a:cs typeface="+mn-cs"/>
      </a:defRPr>
    </a:lvl3pPr>
    <a:lvl4pPr marL="1371600" algn="l" defTabSz="914400" rtl="0" eaLnBrk="1" latinLnBrk="0" hangingPunct="1">
      <a:defRPr sz="1200" kern="1200">
        <a:solidFill>
          <a:schemeClr val="tx2"/>
        </a:solidFill>
        <a:latin typeface="+mn-lt"/>
        <a:ea typeface="+mn-ea"/>
        <a:cs typeface="+mn-cs"/>
      </a:defRPr>
    </a:lvl4pPr>
    <a:lvl5pPr marL="1828800" algn="l" defTabSz="914400" rtl="0" eaLnBrk="1" latinLnBrk="0" hangingPunct="1">
      <a:defRPr sz="1200" kern="1200">
        <a:solidFill>
          <a:schemeClr val="tx2"/>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www.cnil.fr/fr/rgpd-exemples-de-mentions-dinformation" TargetMode="External"/><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C185AB-65CA-76B2-33E6-494500242FF6}"/>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516AF03E-D8F2-05F4-BA17-846204AB0EB0}"/>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E41C6961-BD2E-AE7D-E1CE-5370E5A3D9F3}"/>
              </a:ext>
            </a:extLst>
          </p:cNvPr>
          <p:cNvSpPr>
            <a:spLocks noGrp="1"/>
          </p:cNvSpPr>
          <p:nvPr>
            <p:ph type="body" idx="1"/>
          </p:nvPr>
        </p:nvSpPr>
        <p:spPr/>
        <p:txBody>
          <a:bodyPr/>
          <a:lstStyle/>
          <a:p>
            <a:endParaRPr lang="fr-FR" dirty="0"/>
          </a:p>
        </p:txBody>
      </p:sp>
      <p:sp>
        <p:nvSpPr>
          <p:cNvPr id="4" name="Espace réservé du numéro de diapositive 3">
            <a:extLst>
              <a:ext uri="{FF2B5EF4-FFF2-40B4-BE49-F238E27FC236}">
                <a16:creationId xmlns:a16="http://schemas.microsoft.com/office/drawing/2014/main" id="{139D2AC2-1E69-69BF-FCA6-8D8325480CA2}"/>
              </a:ext>
            </a:extLst>
          </p:cNvPr>
          <p:cNvSpPr>
            <a:spLocks noGrp="1"/>
          </p:cNvSpPr>
          <p:nvPr>
            <p:ph type="sldNum" sz="quarter" idx="5"/>
          </p:nvPr>
        </p:nvSpPr>
        <p:spPr/>
        <p:txBody>
          <a:bodyPr/>
          <a:lstStyle/>
          <a:p>
            <a:pPr rtl="0"/>
            <a:fld id="{841221E5-7225-48EB-A4EE-420E7BFCF705}" type="slidenum">
              <a:rPr lang="fr-FR" noProof="0" smtClean="0"/>
              <a:pPr rtl="0"/>
              <a:t>1</a:t>
            </a:fld>
            <a:endParaRPr lang="fr-FR" noProof="0"/>
          </a:p>
        </p:txBody>
      </p:sp>
    </p:spTree>
    <p:extLst>
      <p:ext uri="{BB962C8B-B14F-4D97-AF65-F5344CB8AC3E}">
        <p14:creationId xmlns:p14="http://schemas.microsoft.com/office/powerpoint/2010/main" val="34935360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b="1" u="sng" dirty="0"/>
              <a:t>2.LES SCORES :</a:t>
            </a:r>
          </a:p>
          <a:p>
            <a:r>
              <a:rPr lang="fr-FR" b="1" u="sng" dirty="0" err="1"/>
              <a:t>A.Score</a:t>
            </a:r>
            <a:r>
              <a:rPr lang="fr-FR" b="1" u="sng" dirty="0"/>
              <a:t> d’Exactitude-</a:t>
            </a:r>
            <a:r>
              <a:rPr lang="fr-FR" b="1" u="sng" dirty="0" err="1"/>
              <a:t>Accuracy</a:t>
            </a:r>
            <a:r>
              <a:rPr lang="fr-FR" b="1" u="sng" dirty="0"/>
              <a:t>:</a:t>
            </a:r>
          </a:p>
          <a:p>
            <a:r>
              <a:rPr lang="fr-FR" dirty="0"/>
              <a:t>Taux d’échantillons bien classés</a:t>
            </a:r>
          </a:p>
          <a:p>
            <a:r>
              <a:rPr lang="fr-FR" b="1" u="sng" dirty="0"/>
              <a:t>B.PRECISION :</a:t>
            </a:r>
          </a:p>
          <a:p>
            <a:r>
              <a:rPr lang="fr-FR" dirty="0"/>
              <a:t>TP/(TP+FP)</a:t>
            </a:r>
            <a:br>
              <a:rPr lang="fr-FR" dirty="0"/>
            </a:br>
            <a:r>
              <a:rPr lang="fr-FR" dirty="0"/>
              <a:t>Taux de Vrais Positifs parmi tous les positifs (Vrais et Faux)</a:t>
            </a:r>
          </a:p>
          <a:p>
            <a:r>
              <a:rPr lang="fr-FR" b="1" u="sng" dirty="0" err="1"/>
              <a:t>C.Rappel</a:t>
            </a:r>
            <a:r>
              <a:rPr lang="fr-FR" b="1" u="sng" dirty="0"/>
              <a:t>-</a:t>
            </a:r>
            <a:r>
              <a:rPr lang="fr-FR" b="1" u="sng" dirty="0" err="1"/>
              <a:t>Recall</a:t>
            </a:r>
            <a:r>
              <a:rPr lang="fr-FR" b="1" u="sng" dirty="0"/>
              <a:t>-TPR-</a:t>
            </a:r>
            <a:r>
              <a:rPr lang="fr-FR" b="1" u="sng" dirty="0" err="1"/>
              <a:t>True</a:t>
            </a:r>
            <a:r>
              <a:rPr lang="fr-FR" b="1" u="sng" dirty="0"/>
              <a:t> Positive Rate :</a:t>
            </a:r>
          </a:p>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TP / (TP+FN)</a:t>
            </a:r>
            <a:br>
              <a:rPr lang="fr-FR" dirty="0"/>
            </a:br>
            <a:r>
              <a:rPr lang="fr-FR" dirty="0"/>
              <a:t>Taux de Vrais Positifs, détectés parmi tous les Vrais billets (Positifs réels)</a:t>
            </a:r>
            <a:br>
              <a:rPr lang="fr-FR" dirty="0"/>
            </a:br>
            <a:r>
              <a:rPr lang="fr-FR" dirty="0"/>
              <a:t>les Vrais billets mal détectés font baisser ce taux.</a:t>
            </a:r>
            <a:br>
              <a:rPr lang="fr-FR" dirty="0"/>
            </a:br>
            <a:r>
              <a:rPr lang="fr-FR" b="1" u="sng" dirty="0"/>
              <a:t>D.FPR-False Positive Rate :</a:t>
            </a:r>
          </a:p>
          <a:p>
            <a:r>
              <a:rPr lang="fr-FR" dirty="0"/>
              <a:t>FP / (FP+TN)</a:t>
            </a:r>
            <a:br>
              <a:rPr lang="fr-FR" dirty="0"/>
            </a:br>
            <a:r>
              <a:rPr lang="fr-FR" dirty="0"/>
              <a:t>Taux de Faux Positifs (Faux billets détectés en Vrai) parmi tous les Faux billets (Faux réels).</a:t>
            </a:r>
            <a:br>
              <a:rPr lang="fr-FR" dirty="0"/>
            </a:br>
            <a:r>
              <a:rPr lang="fr-FR" dirty="0"/>
              <a:t>Les Faux billets mal détectés font baisser ce taux</a:t>
            </a:r>
            <a:br>
              <a:rPr lang="fr-FR" dirty="0"/>
            </a:br>
            <a:r>
              <a:rPr lang="fr-FR" b="1" u="sng" dirty="0"/>
              <a:t>E. ROC AUC-Area </a:t>
            </a:r>
            <a:r>
              <a:rPr lang="fr-FR" b="1" u="sng" dirty="0" err="1"/>
              <a:t>under</a:t>
            </a:r>
            <a:r>
              <a:rPr lang="fr-FR" b="1" u="sng" dirty="0"/>
              <a:t> the ROC </a:t>
            </a:r>
            <a:r>
              <a:rPr lang="fr-FR" b="1" u="sng" dirty="0" err="1"/>
              <a:t>curve</a:t>
            </a:r>
            <a:r>
              <a:rPr lang="fr-FR" b="1" u="sng" dirty="0"/>
              <a:t> :</a:t>
            </a:r>
          </a:p>
          <a:p>
            <a:r>
              <a:rPr lang="fr-FR" dirty="0"/>
              <a:t>Compris entre 0 et 1.</a:t>
            </a:r>
            <a:br>
              <a:rPr lang="fr-FR" dirty="0"/>
            </a:br>
            <a:r>
              <a:rPr lang="fr-FR" dirty="0"/>
              <a:t>PM : mesure différents TPR et FPR en fonction du seuil.</a:t>
            </a:r>
          </a:p>
          <a:p>
            <a:br>
              <a:rPr lang="fr-FR" sz="1200" b="0" i="0" kern="1200" dirty="0">
                <a:solidFill>
                  <a:schemeClr val="tx2"/>
                </a:solidFill>
                <a:effectLst/>
                <a:latin typeface="+mn-lt"/>
                <a:ea typeface="+mn-ea"/>
                <a:cs typeface="+mn-cs"/>
              </a:rPr>
            </a:br>
            <a:r>
              <a:rPr lang="fr-FR" sz="1200" b="0" i="0" kern="1200" dirty="0">
                <a:solidFill>
                  <a:schemeClr val="tx2"/>
                </a:solidFill>
                <a:effectLst/>
                <a:latin typeface="+mn-lt"/>
                <a:ea typeface="+mn-ea"/>
                <a:cs typeface="+mn-cs"/>
              </a:rPr>
              <a:t>- Plus elle est proche de 1 mieux c'est :</a:t>
            </a:r>
            <a:br>
              <a:rPr lang="fr-FR" sz="1200" b="0" i="0" kern="1200" dirty="0">
                <a:solidFill>
                  <a:schemeClr val="tx2"/>
                </a:solidFill>
                <a:effectLst/>
                <a:latin typeface="+mn-lt"/>
                <a:ea typeface="+mn-ea"/>
                <a:cs typeface="+mn-cs"/>
              </a:rPr>
            </a:br>
            <a:r>
              <a:rPr lang="fr-FR" sz="1200" b="0" i="0" kern="1200" dirty="0">
                <a:solidFill>
                  <a:schemeClr val="tx2"/>
                </a:solidFill>
                <a:effectLst/>
                <a:latin typeface="+mn-lt"/>
                <a:ea typeface="+mn-ea"/>
                <a:cs typeface="+mn-cs"/>
              </a:rPr>
              <a:t>	Cela signifie que l'on peut trouver un TPR élevé pour un FPR bas.</a:t>
            </a:r>
          </a:p>
          <a:p>
            <a:r>
              <a:rPr lang="fr-FR" sz="1200" b="0" i="0" kern="1200" dirty="0">
                <a:solidFill>
                  <a:schemeClr val="tx2"/>
                </a:solidFill>
                <a:effectLst/>
                <a:latin typeface="+mn-lt"/>
                <a:ea typeface="+mn-ea"/>
                <a:cs typeface="+mn-cs"/>
              </a:rPr>
              <a:t>- Pour une courbe plus basse (0.5 ou au dessous) :</a:t>
            </a:r>
          </a:p>
          <a:p>
            <a:r>
              <a:rPr lang="fr-FR" sz="1200" b="0" i="0" kern="1200" dirty="0">
                <a:solidFill>
                  <a:schemeClr val="tx2"/>
                </a:solidFill>
                <a:effectLst/>
                <a:latin typeface="+mn-lt"/>
                <a:ea typeface="+mn-ea"/>
                <a:cs typeface="+mn-cs"/>
              </a:rPr>
              <a:t>	.avoir un TPR élevé se fait au prix d’un FPR élevé ;</a:t>
            </a:r>
          </a:p>
          <a:p>
            <a:r>
              <a:rPr lang="fr-FR" sz="1200" b="0" i="0" kern="1200" dirty="0">
                <a:solidFill>
                  <a:schemeClr val="tx2"/>
                </a:solidFill>
                <a:effectLst/>
                <a:latin typeface="+mn-lt"/>
                <a:ea typeface="+mn-ea"/>
                <a:cs typeface="+mn-cs"/>
              </a:rPr>
              <a:t>	.avoir une FPR bas se fait au prix d’un TPR bas.</a:t>
            </a:r>
          </a:p>
          <a:p>
            <a:endParaRPr lang="fr-FR" dirty="0"/>
          </a:p>
        </p:txBody>
      </p:sp>
      <p:sp>
        <p:nvSpPr>
          <p:cNvPr id="4" name="Espace réservé du numéro de diapositive 3"/>
          <p:cNvSpPr>
            <a:spLocks noGrp="1"/>
          </p:cNvSpPr>
          <p:nvPr>
            <p:ph type="sldNum" sz="quarter" idx="5"/>
          </p:nvPr>
        </p:nvSpPr>
        <p:spPr/>
        <p:txBody>
          <a:bodyPr/>
          <a:lstStyle/>
          <a:p>
            <a:pPr rtl="0"/>
            <a:fld id="{841221E5-7225-48EB-A4EE-420E7BFCF705}" type="slidenum">
              <a:rPr lang="fr-FR" noProof="0" smtClean="0"/>
              <a:pPr rtl="0"/>
              <a:t>16</a:t>
            </a:fld>
            <a:endParaRPr lang="fr-FR" noProof="0"/>
          </a:p>
        </p:txBody>
      </p:sp>
    </p:spTree>
    <p:extLst>
      <p:ext uri="{BB962C8B-B14F-4D97-AF65-F5344CB8AC3E}">
        <p14:creationId xmlns:p14="http://schemas.microsoft.com/office/powerpoint/2010/main" val="25292283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b="1" u="sng" dirty="0"/>
              <a:t>2.LES SCORES :</a:t>
            </a:r>
          </a:p>
          <a:p>
            <a:r>
              <a:rPr lang="fr-FR" b="1" u="sng" dirty="0" err="1"/>
              <a:t>A.Score</a:t>
            </a:r>
            <a:r>
              <a:rPr lang="fr-FR" b="1" u="sng" dirty="0"/>
              <a:t> d’Exactitude-</a:t>
            </a:r>
            <a:r>
              <a:rPr lang="fr-FR" b="1" u="sng" dirty="0" err="1"/>
              <a:t>Accuracy</a:t>
            </a:r>
            <a:r>
              <a:rPr lang="fr-FR" b="1" u="sng" dirty="0"/>
              <a:t>:</a:t>
            </a:r>
          </a:p>
          <a:p>
            <a:r>
              <a:rPr lang="fr-FR" dirty="0"/>
              <a:t>Taux d’échantillons bien classés</a:t>
            </a:r>
          </a:p>
          <a:p>
            <a:r>
              <a:rPr lang="fr-FR" b="1" u="sng" dirty="0"/>
              <a:t>B.PRECISION :</a:t>
            </a:r>
          </a:p>
          <a:p>
            <a:r>
              <a:rPr lang="fr-FR" dirty="0"/>
              <a:t>TP/(TP+FP)</a:t>
            </a:r>
            <a:br>
              <a:rPr lang="fr-FR" dirty="0"/>
            </a:br>
            <a:r>
              <a:rPr lang="fr-FR" dirty="0"/>
              <a:t>Taux de Vrais Positifs parmi tous les positifs (Vrais et Faux)</a:t>
            </a:r>
          </a:p>
          <a:p>
            <a:r>
              <a:rPr lang="fr-FR" b="1" u="sng" dirty="0" err="1"/>
              <a:t>C.Rappel</a:t>
            </a:r>
            <a:r>
              <a:rPr lang="fr-FR" b="1" u="sng" dirty="0"/>
              <a:t>-</a:t>
            </a:r>
            <a:r>
              <a:rPr lang="fr-FR" b="1" u="sng" dirty="0" err="1"/>
              <a:t>Recall</a:t>
            </a:r>
            <a:r>
              <a:rPr lang="fr-FR" b="1" u="sng" dirty="0"/>
              <a:t>-TPR-</a:t>
            </a:r>
            <a:r>
              <a:rPr lang="fr-FR" b="1" u="sng" dirty="0" err="1"/>
              <a:t>True</a:t>
            </a:r>
            <a:r>
              <a:rPr lang="fr-FR" b="1" u="sng" dirty="0"/>
              <a:t> Positive Rate :</a:t>
            </a:r>
          </a:p>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TP / (TP+FN)</a:t>
            </a:r>
            <a:br>
              <a:rPr lang="fr-FR" dirty="0"/>
            </a:br>
            <a:r>
              <a:rPr lang="fr-FR" dirty="0"/>
              <a:t>Taux de Vrais Positifs, détectés parmi tous les Vrais billets (Positifs réels)</a:t>
            </a:r>
            <a:br>
              <a:rPr lang="fr-FR" dirty="0"/>
            </a:br>
            <a:r>
              <a:rPr lang="fr-FR" dirty="0"/>
              <a:t>les Vrais billets mal détectés font baisser ce taux.</a:t>
            </a:r>
            <a:br>
              <a:rPr lang="fr-FR" dirty="0"/>
            </a:br>
            <a:r>
              <a:rPr lang="fr-FR" b="1" u="sng" dirty="0"/>
              <a:t>D.FPR-False Positive Rate :</a:t>
            </a:r>
          </a:p>
          <a:p>
            <a:r>
              <a:rPr lang="fr-FR" dirty="0"/>
              <a:t>FP / (FP+TN)</a:t>
            </a:r>
            <a:br>
              <a:rPr lang="fr-FR" dirty="0"/>
            </a:br>
            <a:r>
              <a:rPr lang="fr-FR" dirty="0"/>
              <a:t>Taux de Faux Positifs (Faux billets détectés en Vrai) parmi tous les Faux billets (Faux réels).</a:t>
            </a:r>
            <a:br>
              <a:rPr lang="fr-FR" dirty="0"/>
            </a:br>
            <a:r>
              <a:rPr lang="fr-FR" dirty="0"/>
              <a:t>Les Faux billets mal détectés font baisser ce taux</a:t>
            </a:r>
            <a:br>
              <a:rPr lang="fr-FR" dirty="0"/>
            </a:br>
            <a:r>
              <a:rPr lang="fr-FR" b="1" u="sng" dirty="0"/>
              <a:t>E. ROC AUC-Area </a:t>
            </a:r>
            <a:r>
              <a:rPr lang="fr-FR" b="1" u="sng" dirty="0" err="1"/>
              <a:t>under</a:t>
            </a:r>
            <a:r>
              <a:rPr lang="fr-FR" b="1" u="sng" dirty="0"/>
              <a:t> the ROC </a:t>
            </a:r>
            <a:r>
              <a:rPr lang="fr-FR" b="1" u="sng" dirty="0" err="1"/>
              <a:t>curve</a:t>
            </a:r>
            <a:r>
              <a:rPr lang="fr-FR" b="1" u="sng" dirty="0"/>
              <a:t> :</a:t>
            </a:r>
          </a:p>
          <a:p>
            <a:r>
              <a:rPr lang="fr-FR" dirty="0"/>
              <a:t>Compris entre 0 et 1.</a:t>
            </a:r>
            <a:br>
              <a:rPr lang="fr-FR" dirty="0"/>
            </a:br>
            <a:r>
              <a:rPr lang="fr-FR" dirty="0"/>
              <a:t>PM : mesure différents TPR et FPR en fonction du seuil.</a:t>
            </a:r>
          </a:p>
          <a:p>
            <a:br>
              <a:rPr lang="fr-FR" sz="1200" b="0" i="0" kern="1200" dirty="0">
                <a:solidFill>
                  <a:schemeClr val="tx2"/>
                </a:solidFill>
                <a:effectLst/>
                <a:latin typeface="+mn-lt"/>
                <a:ea typeface="+mn-ea"/>
                <a:cs typeface="+mn-cs"/>
              </a:rPr>
            </a:br>
            <a:r>
              <a:rPr lang="fr-FR" sz="1200" b="0" i="0" kern="1200" dirty="0">
                <a:solidFill>
                  <a:schemeClr val="tx2"/>
                </a:solidFill>
                <a:effectLst/>
                <a:latin typeface="+mn-lt"/>
                <a:ea typeface="+mn-ea"/>
                <a:cs typeface="+mn-cs"/>
              </a:rPr>
              <a:t>- Plus elle est proche de 1 mieux c'est :</a:t>
            </a:r>
            <a:br>
              <a:rPr lang="fr-FR" sz="1200" b="0" i="0" kern="1200" dirty="0">
                <a:solidFill>
                  <a:schemeClr val="tx2"/>
                </a:solidFill>
                <a:effectLst/>
                <a:latin typeface="+mn-lt"/>
                <a:ea typeface="+mn-ea"/>
                <a:cs typeface="+mn-cs"/>
              </a:rPr>
            </a:br>
            <a:r>
              <a:rPr lang="fr-FR" sz="1200" b="0" i="0" kern="1200" dirty="0">
                <a:solidFill>
                  <a:schemeClr val="tx2"/>
                </a:solidFill>
                <a:effectLst/>
                <a:latin typeface="+mn-lt"/>
                <a:ea typeface="+mn-ea"/>
                <a:cs typeface="+mn-cs"/>
              </a:rPr>
              <a:t>	Cela signifie que l'on peut trouver un TPR élevé pour un FPR bas.</a:t>
            </a:r>
          </a:p>
          <a:p>
            <a:r>
              <a:rPr lang="fr-FR" sz="1200" b="0" i="0" kern="1200" dirty="0">
                <a:solidFill>
                  <a:schemeClr val="tx2"/>
                </a:solidFill>
                <a:effectLst/>
                <a:latin typeface="+mn-lt"/>
                <a:ea typeface="+mn-ea"/>
                <a:cs typeface="+mn-cs"/>
              </a:rPr>
              <a:t>- Pour une courbe plus basse (0.5 ou au dessous) :</a:t>
            </a:r>
          </a:p>
          <a:p>
            <a:r>
              <a:rPr lang="fr-FR" sz="1200" b="0" i="0" kern="1200" dirty="0">
                <a:solidFill>
                  <a:schemeClr val="tx2"/>
                </a:solidFill>
                <a:effectLst/>
                <a:latin typeface="+mn-lt"/>
                <a:ea typeface="+mn-ea"/>
                <a:cs typeface="+mn-cs"/>
              </a:rPr>
              <a:t>	.avoir un TPR élevé se fait au prix d’un FPR élevé ;</a:t>
            </a:r>
          </a:p>
          <a:p>
            <a:r>
              <a:rPr lang="fr-FR" sz="1200" b="0" i="0" kern="1200" dirty="0">
                <a:solidFill>
                  <a:schemeClr val="tx2"/>
                </a:solidFill>
                <a:effectLst/>
                <a:latin typeface="+mn-lt"/>
                <a:ea typeface="+mn-ea"/>
                <a:cs typeface="+mn-cs"/>
              </a:rPr>
              <a:t>	.avoir une FPR bas se fait au prix d’un TPR bas.</a:t>
            </a:r>
          </a:p>
          <a:p>
            <a:endParaRPr lang="fr-FR" dirty="0"/>
          </a:p>
        </p:txBody>
      </p:sp>
      <p:sp>
        <p:nvSpPr>
          <p:cNvPr id="4" name="Espace réservé du numéro de diapositive 3"/>
          <p:cNvSpPr>
            <a:spLocks noGrp="1"/>
          </p:cNvSpPr>
          <p:nvPr>
            <p:ph type="sldNum" sz="quarter" idx="5"/>
          </p:nvPr>
        </p:nvSpPr>
        <p:spPr/>
        <p:txBody>
          <a:bodyPr/>
          <a:lstStyle/>
          <a:p>
            <a:pPr rtl="0"/>
            <a:fld id="{841221E5-7225-48EB-A4EE-420E7BFCF705}" type="slidenum">
              <a:rPr lang="fr-FR" noProof="0" smtClean="0"/>
              <a:pPr rtl="0"/>
              <a:t>17</a:t>
            </a:fld>
            <a:endParaRPr lang="fr-FR" noProof="0"/>
          </a:p>
        </p:txBody>
      </p:sp>
    </p:spTree>
    <p:extLst>
      <p:ext uri="{BB962C8B-B14F-4D97-AF65-F5344CB8AC3E}">
        <p14:creationId xmlns:p14="http://schemas.microsoft.com/office/powerpoint/2010/main" val="38203450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Pas de RS dans le modèle KNN</a:t>
            </a:r>
          </a:p>
        </p:txBody>
      </p:sp>
      <p:sp>
        <p:nvSpPr>
          <p:cNvPr id="4" name="Espace réservé du numéro de diapositive 3"/>
          <p:cNvSpPr>
            <a:spLocks noGrp="1"/>
          </p:cNvSpPr>
          <p:nvPr>
            <p:ph type="sldNum" sz="quarter" idx="5"/>
          </p:nvPr>
        </p:nvSpPr>
        <p:spPr/>
        <p:txBody>
          <a:bodyPr/>
          <a:lstStyle/>
          <a:p>
            <a:pPr rtl="0"/>
            <a:fld id="{841221E5-7225-48EB-A4EE-420E7BFCF705}" type="slidenum">
              <a:rPr lang="fr-FR" noProof="0" smtClean="0"/>
              <a:pPr rtl="0"/>
              <a:t>19</a:t>
            </a:fld>
            <a:endParaRPr lang="fr-FR" noProof="0"/>
          </a:p>
        </p:txBody>
      </p:sp>
    </p:spTree>
    <p:extLst>
      <p:ext uri="{BB962C8B-B14F-4D97-AF65-F5344CB8AC3E}">
        <p14:creationId xmlns:p14="http://schemas.microsoft.com/office/powerpoint/2010/main" val="15948347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BDF388-903D-0B2E-36B6-93186A58FEEC}"/>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243E212F-1466-F98A-F18D-82F318AB6D45}"/>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473A36D2-5F14-F371-26B2-AC4EBB62BD11}"/>
              </a:ext>
            </a:extLst>
          </p:cNvPr>
          <p:cNvSpPr>
            <a:spLocks noGrp="1"/>
          </p:cNvSpPr>
          <p:nvPr>
            <p:ph type="body" idx="1"/>
          </p:nvPr>
        </p:nvSpPr>
        <p:spPr/>
        <p:txBody>
          <a:bodyPr/>
          <a:lstStyle/>
          <a:p>
            <a:endParaRPr lang="fr-FR" dirty="0"/>
          </a:p>
        </p:txBody>
      </p:sp>
      <p:sp>
        <p:nvSpPr>
          <p:cNvPr id="4" name="Espace réservé du numéro de diapositive 3">
            <a:extLst>
              <a:ext uri="{FF2B5EF4-FFF2-40B4-BE49-F238E27FC236}">
                <a16:creationId xmlns:a16="http://schemas.microsoft.com/office/drawing/2014/main" id="{BF740E77-DA69-15A2-D1EC-5E6C594F0C51}"/>
              </a:ext>
            </a:extLst>
          </p:cNvPr>
          <p:cNvSpPr>
            <a:spLocks noGrp="1"/>
          </p:cNvSpPr>
          <p:nvPr>
            <p:ph type="sldNum" sz="quarter" idx="5"/>
          </p:nvPr>
        </p:nvSpPr>
        <p:spPr/>
        <p:txBody>
          <a:bodyPr/>
          <a:lstStyle/>
          <a:p>
            <a:pPr rtl="0"/>
            <a:fld id="{841221E5-7225-48EB-A4EE-420E7BFCF705}" type="slidenum">
              <a:rPr lang="fr-FR" noProof="0" smtClean="0"/>
              <a:pPr rtl="0"/>
              <a:t>20</a:t>
            </a:fld>
            <a:endParaRPr lang="fr-FR" noProof="0"/>
          </a:p>
        </p:txBody>
      </p:sp>
    </p:spTree>
    <p:extLst>
      <p:ext uri="{BB962C8B-B14F-4D97-AF65-F5344CB8AC3E}">
        <p14:creationId xmlns:p14="http://schemas.microsoft.com/office/powerpoint/2010/main" val="8484368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F8234A-1178-F839-6BA9-BB798DBB1F28}"/>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7E44D1A7-37CD-4C3E-DCFF-B4AB3617E28C}"/>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E859E376-41DB-7EE5-DFFC-6EF7B959D8E5}"/>
              </a:ext>
            </a:extLst>
          </p:cNvPr>
          <p:cNvSpPr>
            <a:spLocks noGrp="1"/>
          </p:cNvSpPr>
          <p:nvPr>
            <p:ph type="body" idx="1"/>
          </p:nvPr>
        </p:nvSpPr>
        <p:spPr/>
        <p:txBody>
          <a:bodyPr/>
          <a:lstStyle/>
          <a:p>
            <a:endParaRPr lang="fr-FR" dirty="0"/>
          </a:p>
        </p:txBody>
      </p:sp>
      <p:sp>
        <p:nvSpPr>
          <p:cNvPr id="4" name="Espace réservé du numéro de diapositive 3">
            <a:extLst>
              <a:ext uri="{FF2B5EF4-FFF2-40B4-BE49-F238E27FC236}">
                <a16:creationId xmlns:a16="http://schemas.microsoft.com/office/drawing/2014/main" id="{C1B4314C-3D7C-E364-40B9-0611A782D6F4}"/>
              </a:ext>
            </a:extLst>
          </p:cNvPr>
          <p:cNvSpPr>
            <a:spLocks noGrp="1"/>
          </p:cNvSpPr>
          <p:nvPr>
            <p:ph type="sldNum" sz="quarter" idx="5"/>
          </p:nvPr>
        </p:nvSpPr>
        <p:spPr/>
        <p:txBody>
          <a:bodyPr/>
          <a:lstStyle/>
          <a:p>
            <a:pPr rtl="0"/>
            <a:fld id="{841221E5-7225-48EB-A4EE-420E7BFCF705}" type="slidenum">
              <a:rPr lang="fr-FR" noProof="0" smtClean="0"/>
              <a:pPr rtl="0"/>
              <a:t>22</a:t>
            </a:fld>
            <a:endParaRPr lang="fr-FR" noProof="0"/>
          </a:p>
        </p:txBody>
      </p:sp>
    </p:spTree>
    <p:extLst>
      <p:ext uri="{BB962C8B-B14F-4D97-AF65-F5344CB8AC3E}">
        <p14:creationId xmlns:p14="http://schemas.microsoft.com/office/powerpoint/2010/main" val="76738782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5154FD-82A2-BCD2-2B98-CFA0108E42B7}"/>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4AD82F07-523D-30D2-338D-550D321B598E}"/>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235A52F3-3566-6FAA-BDE1-D523E1F74678}"/>
              </a:ext>
            </a:extLst>
          </p:cNvPr>
          <p:cNvSpPr>
            <a:spLocks noGrp="1"/>
          </p:cNvSpPr>
          <p:nvPr>
            <p:ph type="body" idx="1"/>
          </p:nvPr>
        </p:nvSpPr>
        <p:spPr/>
        <p:txBody>
          <a:bodyPr/>
          <a:lstStyle/>
          <a:p>
            <a:endParaRPr lang="fr-FR" dirty="0"/>
          </a:p>
        </p:txBody>
      </p:sp>
      <p:sp>
        <p:nvSpPr>
          <p:cNvPr id="4" name="Espace réservé du numéro de diapositive 3">
            <a:extLst>
              <a:ext uri="{FF2B5EF4-FFF2-40B4-BE49-F238E27FC236}">
                <a16:creationId xmlns:a16="http://schemas.microsoft.com/office/drawing/2014/main" id="{922BB9B6-FD46-19E5-BBAD-C8F6FE98413A}"/>
              </a:ext>
            </a:extLst>
          </p:cNvPr>
          <p:cNvSpPr>
            <a:spLocks noGrp="1"/>
          </p:cNvSpPr>
          <p:nvPr>
            <p:ph type="sldNum" sz="quarter" idx="5"/>
          </p:nvPr>
        </p:nvSpPr>
        <p:spPr/>
        <p:txBody>
          <a:bodyPr/>
          <a:lstStyle/>
          <a:p>
            <a:pPr rtl="0"/>
            <a:fld id="{841221E5-7225-48EB-A4EE-420E7BFCF705}" type="slidenum">
              <a:rPr lang="fr-FR" noProof="0" smtClean="0"/>
              <a:pPr rtl="0"/>
              <a:t>24</a:t>
            </a:fld>
            <a:endParaRPr lang="fr-FR" noProof="0"/>
          </a:p>
        </p:txBody>
      </p:sp>
    </p:spTree>
    <p:extLst>
      <p:ext uri="{BB962C8B-B14F-4D97-AF65-F5344CB8AC3E}">
        <p14:creationId xmlns:p14="http://schemas.microsoft.com/office/powerpoint/2010/main" val="417595216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sz="1200" b="0" i="0" kern="1200" dirty="0">
                <a:solidFill>
                  <a:schemeClr val="tx2"/>
                </a:solidFill>
                <a:effectLst/>
                <a:latin typeface="+mn-lt"/>
                <a:ea typeface="+mn-ea"/>
                <a:cs typeface="+mn-cs"/>
              </a:rPr>
              <a:t>règlement général de protection des données (RGPD)</a:t>
            </a:r>
          </a:p>
          <a:p>
            <a:r>
              <a:rPr lang="fr-FR" sz="1200" b="0" i="0" kern="1200" dirty="0">
                <a:solidFill>
                  <a:schemeClr val="tx2"/>
                </a:solidFill>
                <a:effectLst/>
                <a:latin typeface="+mn-lt"/>
                <a:ea typeface="+mn-ea"/>
                <a:cs typeface="+mn-cs"/>
              </a:rPr>
              <a:t>Les 5 grands principes des règles de protection des données personnelles sont les suivants :</a:t>
            </a:r>
            <a:br>
              <a:rPr lang="fr-FR" sz="1200" b="0" i="0" kern="1200" dirty="0">
                <a:solidFill>
                  <a:schemeClr val="tx2"/>
                </a:solidFill>
                <a:effectLst/>
                <a:latin typeface="+mn-lt"/>
                <a:ea typeface="+mn-ea"/>
                <a:cs typeface="+mn-cs"/>
              </a:rPr>
            </a:br>
            <a:r>
              <a:rPr lang="fr-FR" sz="1200" b="1" i="0" kern="1200" dirty="0">
                <a:solidFill>
                  <a:schemeClr val="tx2"/>
                </a:solidFill>
                <a:effectLst/>
                <a:latin typeface="+mn-lt"/>
                <a:ea typeface="+mn-ea"/>
                <a:cs typeface="+mn-cs"/>
              </a:rPr>
              <a:t>Le principe de finalité </a:t>
            </a:r>
            <a:r>
              <a:rPr lang="fr-FR" sz="1200" b="0" i="0" kern="1200" dirty="0">
                <a:solidFill>
                  <a:schemeClr val="tx2"/>
                </a:solidFill>
                <a:effectLst/>
                <a:latin typeface="+mn-lt"/>
                <a:ea typeface="+mn-ea"/>
                <a:cs typeface="+mn-cs"/>
              </a:rPr>
              <a:t>: le responsable d'un fichier ne peut enregistrer et utiliser des informations sur des personnes physiques que dans un but bien précis, légal et légitime ;</a:t>
            </a:r>
          </a:p>
          <a:p>
            <a:r>
              <a:rPr lang="fr-FR" sz="1200" b="1" i="0" kern="1200" dirty="0">
                <a:solidFill>
                  <a:schemeClr val="tx2"/>
                </a:solidFill>
                <a:effectLst/>
                <a:latin typeface="+mn-lt"/>
                <a:ea typeface="+mn-ea"/>
                <a:cs typeface="+mn-cs"/>
              </a:rPr>
              <a:t>Le principe de proportionnalité et de pertinence </a:t>
            </a:r>
            <a:r>
              <a:rPr lang="fr-FR" sz="1200" b="0" i="0" kern="1200" dirty="0">
                <a:solidFill>
                  <a:schemeClr val="tx2"/>
                </a:solidFill>
                <a:effectLst/>
                <a:latin typeface="+mn-lt"/>
                <a:ea typeface="+mn-ea"/>
                <a:cs typeface="+mn-cs"/>
              </a:rPr>
              <a:t>: les informations enregistrées doivent être pertinentes et strictement nécessaires au regard de la finalité du fichier ;</a:t>
            </a:r>
          </a:p>
          <a:p>
            <a:r>
              <a:rPr lang="fr-FR" sz="1200" b="1" i="0" kern="1200" dirty="0">
                <a:solidFill>
                  <a:schemeClr val="tx2"/>
                </a:solidFill>
                <a:effectLst/>
                <a:latin typeface="+mn-lt"/>
                <a:ea typeface="+mn-ea"/>
                <a:cs typeface="+mn-cs"/>
              </a:rPr>
              <a:t>Le principe d'une durée de conservation limitée </a:t>
            </a:r>
            <a:r>
              <a:rPr lang="fr-FR" sz="1200" b="0" i="0" kern="1200" dirty="0">
                <a:solidFill>
                  <a:schemeClr val="tx2"/>
                </a:solidFill>
                <a:effectLst/>
                <a:latin typeface="+mn-lt"/>
                <a:ea typeface="+mn-ea"/>
                <a:cs typeface="+mn-cs"/>
              </a:rPr>
              <a:t>: il n'est pas possible de conserver des informations sur des personnes physiques dans un fichier pour une durée indéfinie. Une durée de conservation précise doit être fixée, en fonction du type d'information enregistrée et de la finalité du fichier ;</a:t>
            </a:r>
          </a:p>
          <a:p>
            <a:r>
              <a:rPr lang="fr-FR" sz="1200" b="1" i="0" kern="1200" dirty="0">
                <a:solidFill>
                  <a:schemeClr val="tx2"/>
                </a:solidFill>
                <a:effectLst/>
                <a:latin typeface="+mn-lt"/>
                <a:ea typeface="+mn-ea"/>
                <a:cs typeface="+mn-cs"/>
              </a:rPr>
              <a:t>Le principe de sécurité et de confidentialité </a:t>
            </a:r>
            <a:r>
              <a:rPr lang="fr-FR" sz="1200" b="0" i="0" kern="1200" dirty="0">
                <a:solidFill>
                  <a:schemeClr val="tx2"/>
                </a:solidFill>
                <a:effectLst/>
                <a:latin typeface="+mn-lt"/>
                <a:ea typeface="+mn-ea"/>
                <a:cs typeface="+mn-cs"/>
              </a:rPr>
              <a:t>: le responsable du fichier doit garantir la sécurité des informations qu'il détient. Il doit en particulier veiller à ce que seules les personnes autorisées aient accès à ces informations ;</a:t>
            </a:r>
          </a:p>
          <a:p>
            <a:r>
              <a:rPr lang="fr-FR" sz="1200" b="1" i="0" u="none" kern="1200" dirty="0">
                <a:solidFill>
                  <a:schemeClr val="tx2"/>
                </a:solidFill>
                <a:effectLst/>
                <a:latin typeface="+mn-lt"/>
                <a:ea typeface="+mn-ea"/>
                <a:cs typeface="+mn-cs"/>
                <a:hlinkClick r:id="rId3">
                  <a:extLst>
                    <a:ext uri="{A12FA001-AC4F-418D-AE19-62706E023703}">
                      <ahyp:hlinkClr xmlns:ahyp="http://schemas.microsoft.com/office/drawing/2018/hyperlinkcolor" val="tx"/>
                    </a:ext>
                  </a:extLst>
                </a:hlinkClick>
              </a:rPr>
              <a:t>Les droits des personnes</a:t>
            </a:r>
            <a:r>
              <a:rPr lang="fr-FR" sz="1200" b="1" i="0" u="none" kern="1200" dirty="0">
                <a:solidFill>
                  <a:schemeClr val="tx2"/>
                </a:solidFill>
                <a:effectLst/>
                <a:latin typeface="+mn-lt"/>
                <a:ea typeface="+mn-ea"/>
                <a:cs typeface="+mn-cs"/>
              </a:rPr>
              <a:t>.</a:t>
            </a:r>
            <a:br>
              <a:rPr lang="fr-FR" sz="1200" b="1" i="0" u="none" kern="1200" dirty="0">
                <a:solidFill>
                  <a:schemeClr val="tx2"/>
                </a:solidFill>
                <a:effectLst/>
                <a:latin typeface="+mn-lt"/>
                <a:ea typeface="+mn-ea"/>
                <a:cs typeface="+mn-cs"/>
              </a:rPr>
            </a:br>
            <a:r>
              <a:rPr lang="fr-FR" sz="1200" b="1" i="0" u="none" kern="1200" dirty="0">
                <a:solidFill>
                  <a:schemeClr val="tx2"/>
                </a:solidFill>
                <a:effectLst/>
                <a:latin typeface="+mn-lt"/>
                <a:ea typeface="+mn-ea"/>
                <a:cs typeface="+mn-cs"/>
              </a:rPr>
              <a:t>Lien : CNIL / RGPD : </a:t>
            </a:r>
          </a:p>
          <a:p>
            <a:r>
              <a:rPr lang="fr-FR" sz="1200" b="1" i="0" u="none" kern="1200" dirty="0">
                <a:solidFill>
                  <a:schemeClr val="tx2"/>
                </a:solidFill>
                <a:effectLst/>
                <a:latin typeface="+mn-lt"/>
                <a:ea typeface="+mn-ea"/>
                <a:cs typeface="+mn-cs"/>
              </a:rPr>
              <a:t>https://www.cnil.fr/fr/cnil-direct/question/quels-sont-les-grands-principes-des-regles-de-protection-des-donnees</a:t>
            </a:r>
          </a:p>
          <a:p>
            <a:endParaRPr lang="fr-FR" dirty="0"/>
          </a:p>
        </p:txBody>
      </p:sp>
      <p:sp>
        <p:nvSpPr>
          <p:cNvPr id="4" name="Espace réservé du numéro de diapositive 3"/>
          <p:cNvSpPr>
            <a:spLocks noGrp="1"/>
          </p:cNvSpPr>
          <p:nvPr>
            <p:ph type="sldNum" sz="quarter" idx="5"/>
          </p:nvPr>
        </p:nvSpPr>
        <p:spPr/>
        <p:txBody>
          <a:bodyPr/>
          <a:lstStyle/>
          <a:p>
            <a:pPr rtl="0"/>
            <a:fld id="{841221E5-7225-48EB-A4EE-420E7BFCF705}" type="slidenum">
              <a:rPr lang="fr-FR" noProof="0" smtClean="0"/>
              <a:pPr rtl="0"/>
              <a:t>27</a:t>
            </a:fld>
            <a:endParaRPr lang="fr-FR" noProof="0"/>
          </a:p>
        </p:txBody>
      </p:sp>
    </p:spTree>
    <p:extLst>
      <p:ext uri="{BB962C8B-B14F-4D97-AF65-F5344CB8AC3E}">
        <p14:creationId xmlns:p14="http://schemas.microsoft.com/office/powerpoint/2010/main" val="35919677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2BCD10-695A-C3AA-94F5-332E56172087}"/>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64734F1A-C153-9127-45E7-3A0CCB1B71FC}"/>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097CD8AD-E76D-8D3A-FE43-59715FE8E799}"/>
              </a:ext>
            </a:extLst>
          </p:cNvPr>
          <p:cNvSpPr>
            <a:spLocks noGrp="1"/>
          </p:cNvSpPr>
          <p:nvPr>
            <p:ph type="body" idx="1"/>
          </p:nvPr>
        </p:nvSpPr>
        <p:spPr/>
        <p:txBody>
          <a:bodyPr/>
          <a:lstStyle/>
          <a:p>
            <a:pPr marL="171450" indent="-171450">
              <a:buFontTx/>
              <a:buChar char="-"/>
            </a:pPr>
            <a:endParaRPr lang="fr-FR" dirty="0"/>
          </a:p>
        </p:txBody>
      </p:sp>
      <p:sp>
        <p:nvSpPr>
          <p:cNvPr id="4" name="Espace réservé du numéro de diapositive 3">
            <a:extLst>
              <a:ext uri="{FF2B5EF4-FFF2-40B4-BE49-F238E27FC236}">
                <a16:creationId xmlns:a16="http://schemas.microsoft.com/office/drawing/2014/main" id="{AF191312-DF35-D38F-A2E8-4DB252A78DDF}"/>
              </a:ext>
            </a:extLst>
          </p:cNvPr>
          <p:cNvSpPr>
            <a:spLocks noGrp="1"/>
          </p:cNvSpPr>
          <p:nvPr>
            <p:ph type="sldNum" sz="quarter" idx="5"/>
          </p:nvPr>
        </p:nvSpPr>
        <p:spPr/>
        <p:txBody>
          <a:bodyPr/>
          <a:lstStyle/>
          <a:p>
            <a:pPr rtl="0"/>
            <a:fld id="{841221E5-7225-48EB-A4EE-420E7BFCF705}" type="slidenum">
              <a:rPr lang="fr-FR" noProof="0" smtClean="0"/>
              <a:pPr rtl="0"/>
              <a:t>3</a:t>
            </a:fld>
            <a:endParaRPr lang="fr-FR" noProof="0"/>
          </a:p>
        </p:txBody>
      </p:sp>
    </p:spTree>
    <p:extLst>
      <p:ext uri="{BB962C8B-B14F-4D97-AF65-F5344CB8AC3E}">
        <p14:creationId xmlns:p14="http://schemas.microsoft.com/office/powerpoint/2010/main" val="10777699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&gt;Pour K-</a:t>
            </a:r>
            <a:r>
              <a:rPr lang="fr-FR" dirty="0" err="1"/>
              <a:t>Means</a:t>
            </a:r>
            <a:r>
              <a:rPr lang="fr-FR" dirty="0"/>
              <a:t> :</a:t>
            </a:r>
          </a:p>
          <a:p>
            <a:r>
              <a:rPr lang="fr-FR" dirty="0"/>
              <a:t>La seule amélioration possible ACP</a:t>
            </a:r>
          </a:p>
          <a:p>
            <a:r>
              <a:rPr lang="fr-FR" dirty="0"/>
              <a:t>&gt;Pour REGRESSION LOGISTIQUE :</a:t>
            </a:r>
          </a:p>
          <a:p>
            <a:r>
              <a:rPr lang="fr-FR" dirty="0"/>
              <a:t>-Choix des Var : Ttes Var (=&gt;Conservé </a:t>
            </a:r>
            <a:r>
              <a:rPr lang="fr-FR" dirty="0" err="1"/>
              <a:t>pr</a:t>
            </a:r>
            <a:r>
              <a:rPr lang="fr-FR" dirty="0"/>
              <a:t> les autres modèles souci de comparaison)</a:t>
            </a:r>
          </a:p>
          <a:p>
            <a:r>
              <a:rPr lang="fr-FR" dirty="0"/>
              <a:t>-Choix de </a:t>
            </a:r>
            <a:r>
              <a:rPr lang="fr-FR" dirty="0" err="1"/>
              <a:t>Scaler</a:t>
            </a:r>
            <a:r>
              <a:rPr lang="fr-FR" dirty="0"/>
              <a:t> : OUI (=&gt;Conservé </a:t>
            </a:r>
            <a:r>
              <a:rPr lang="fr-FR" dirty="0" err="1"/>
              <a:t>pr</a:t>
            </a:r>
            <a:r>
              <a:rPr lang="fr-FR" dirty="0"/>
              <a:t> les autres modèles souci de comparaison)</a:t>
            </a:r>
          </a:p>
          <a:p>
            <a:r>
              <a:rPr lang="fr-FR" dirty="0"/>
              <a:t>-AMELIORATION : (A l’identique pour les 3 modèles supervisés </a:t>
            </a:r>
            <a:r>
              <a:rPr lang="fr-FR" dirty="0">
                <a:sym typeface="Wingdings" panose="05000000000000000000" pitchFamily="2" charset="2"/>
              </a:rPr>
              <a:t></a:t>
            </a:r>
          </a:p>
          <a:p>
            <a:endParaRPr lang="fr-FR" dirty="0"/>
          </a:p>
        </p:txBody>
      </p:sp>
      <p:sp>
        <p:nvSpPr>
          <p:cNvPr id="4" name="Espace réservé du numéro de diapositive 3"/>
          <p:cNvSpPr>
            <a:spLocks noGrp="1"/>
          </p:cNvSpPr>
          <p:nvPr>
            <p:ph type="sldNum" sz="quarter" idx="5"/>
          </p:nvPr>
        </p:nvSpPr>
        <p:spPr/>
        <p:txBody>
          <a:bodyPr/>
          <a:lstStyle/>
          <a:p>
            <a:pPr rtl="0"/>
            <a:fld id="{841221E5-7225-48EB-A4EE-420E7BFCF705}" type="slidenum">
              <a:rPr lang="fr-FR" noProof="0" smtClean="0"/>
              <a:pPr rtl="0"/>
              <a:t>4</a:t>
            </a:fld>
            <a:endParaRPr lang="fr-FR" noProof="0"/>
          </a:p>
        </p:txBody>
      </p:sp>
    </p:spTree>
    <p:extLst>
      <p:ext uri="{BB962C8B-B14F-4D97-AF65-F5344CB8AC3E}">
        <p14:creationId xmlns:p14="http://schemas.microsoft.com/office/powerpoint/2010/main" val="26586550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sz="1200" b="1" i="0" u="sng" kern="1200" dirty="0">
                <a:solidFill>
                  <a:schemeClr val="tx2"/>
                </a:solidFill>
                <a:effectLst/>
                <a:latin typeface="+mn-lt"/>
                <a:ea typeface="+mn-ea"/>
                <a:cs typeface="+mn-cs"/>
              </a:rPr>
              <a:t>2. CHOIX DE VARIABLE :</a:t>
            </a:r>
          </a:p>
          <a:p>
            <a:r>
              <a:rPr lang="fr-FR" sz="1200" b="1" i="0" kern="1200" dirty="0">
                <a:solidFill>
                  <a:schemeClr val="tx2"/>
                </a:solidFill>
                <a:effectLst/>
                <a:latin typeface="+mn-lt"/>
                <a:ea typeface="+mn-ea"/>
                <a:cs typeface="+mn-cs"/>
              </a:rPr>
              <a:t>a. Les variables avec |</a:t>
            </a:r>
            <a:r>
              <a:rPr lang="fr-FR" sz="1200" b="1" i="0" kern="1200" dirty="0" err="1">
                <a:solidFill>
                  <a:schemeClr val="tx2"/>
                </a:solidFill>
                <a:effectLst/>
                <a:latin typeface="+mn-lt"/>
                <a:ea typeface="+mn-ea"/>
                <a:cs typeface="+mn-cs"/>
              </a:rPr>
              <a:t>corr</a:t>
            </a:r>
            <a:r>
              <a:rPr lang="fr-FR" sz="1200" b="1" i="0" kern="1200" dirty="0">
                <a:solidFill>
                  <a:schemeClr val="tx2"/>
                </a:solidFill>
                <a:effectLst/>
                <a:latin typeface="+mn-lt"/>
                <a:ea typeface="+mn-ea"/>
                <a:cs typeface="+mn-cs"/>
              </a:rPr>
              <a:t>| &gt; 0.3 avec la variable cible : sont potentiellement utiles</a:t>
            </a:r>
          </a:p>
          <a:p>
            <a:r>
              <a:rPr lang="fr-FR" sz="1200" b="1" i="0" kern="1200" dirty="0">
                <a:solidFill>
                  <a:schemeClr val="tx2"/>
                </a:solidFill>
                <a:effectLst/>
                <a:latin typeface="+mn-lt"/>
                <a:ea typeface="+mn-ea"/>
                <a:cs typeface="+mn-cs"/>
              </a:rPr>
              <a:t>b. Exclusion des variables fortement corrélées entre elles (|</a:t>
            </a:r>
            <a:r>
              <a:rPr lang="fr-FR" sz="1200" b="1" i="0" kern="1200" dirty="0" err="1">
                <a:solidFill>
                  <a:schemeClr val="tx2"/>
                </a:solidFill>
                <a:effectLst/>
                <a:latin typeface="+mn-lt"/>
                <a:ea typeface="+mn-ea"/>
                <a:cs typeface="+mn-cs"/>
              </a:rPr>
              <a:t>corr</a:t>
            </a:r>
            <a:r>
              <a:rPr lang="fr-FR" sz="1200" b="1" i="0" kern="1200" dirty="0">
                <a:solidFill>
                  <a:schemeClr val="tx2"/>
                </a:solidFill>
                <a:effectLst/>
                <a:latin typeface="+mn-lt"/>
                <a:ea typeface="+mn-ea"/>
                <a:cs typeface="+mn-cs"/>
              </a:rPr>
              <a:t>|&gt;0.8) </a:t>
            </a:r>
            <a:br>
              <a:rPr lang="fr-FR" sz="1200" b="1" i="0" kern="1200" dirty="0">
                <a:solidFill>
                  <a:schemeClr val="tx2"/>
                </a:solidFill>
                <a:effectLst/>
                <a:latin typeface="+mn-lt"/>
                <a:ea typeface="+mn-ea"/>
                <a:cs typeface="+mn-cs"/>
              </a:rPr>
            </a:br>
            <a:r>
              <a:rPr lang="fr-FR" sz="1200" b="1" i="0" kern="1200" dirty="0">
                <a:solidFill>
                  <a:schemeClr val="tx2"/>
                </a:solidFill>
                <a:effectLst/>
                <a:latin typeface="+mn-lt"/>
                <a:ea typeface="+mn-ea"/>
                <a:cs typeface="+mn-cs"/>
              </a:rPr>
              <a:t>c. Cohérence du point de vue sens géométrique des billets (éviter les redondances)</a:t>
            </a:r>
          </a:p>
          <a:p>
            <a:endParaRPr lang="fr-FR" sz="1200" b="1" i="0" kern="1200" dirty="0">
              <a:solidFill>
                <a:schemeClr val="tx2"/>
              </a:solidFill>
              <a:effectLst/>
              <a:latin typeface="+mn-lt"/>
              <a:ea typeface="+mn-ea"/>
              <a:cs typeface="+mn-cs"/>
            </a:endParaRPr>
          </a:p>
          <a:p>
            <a:r>
              <a:rPr lang="fr-FR" sz="1200" b="1" i="0" u="sng" kern="1200" dirty="0">
                <a:solidFill>
                  <a:schemeClr val="tx2"/>
                </a:solidFill>
                <a:effectLst/>
                <a:latin typeface="+mn-lt"/>
                <a:ea typeface="+mn-ea"/>
                <a:cs typeface="+mn-cs"/>
              </a:rPr>
              <a:t>1.CHOIX DE SCALER :</a:t>
            </a:r>
          </a:p>
          <a:p>
            <a:r>
              <a:rPr lang="fr-FR" sz="1200" b="1" i="0" kern="1200" dirty="0">
                <a:solidFill>
                  <a:schemeClr val="tx2"/>
                </a:solidFill>
                <a:effectLst/>
                <a:latin typeface="+mn-lt"/>
                <a:ea typeface="+mn-ea"/>
                <a:cs typeface="+mn-cs"/>
              </a:rPr>
              <a:t>Remarque : Avons-nous besoin de standardiser les données ?</a:t>
            </a:r>
            <a:endParaRPr lang="fr-FR" sz="1200" b="0" i="0" kern="1200" dirty="0">
              <a:solidFill>
                <a:schemeClr val="tx2"/>
              </a:solidFill>
              <a:effectLst/>
              <a:latin typeface="+mn-lt"/>
              <a:ea typeface="+mn-ea"/>
              <a:cs typeface="+mn-cs"/>
            </a:endParaRPr>
          </a:p>
          <a:p>
            <a:r>
              <a:rPr lang="fr-FR" sz="1200" b="0" i="0" kern="1200" dirty="0">
                <a:solidFill>
                  <a:schemeClr val="tx2"/>
                </a:solidFill>
                <a:effectLst/>
                <a:latin typeface="+mn-lt"/>
                <a:ea typeface="+mn-ea"/>
                <a:cs typeface="+mn-cs"/>
              </a:rPr>
              <a:t>La standardisation (centrer-réduire les variables) est surtout importante dans certains contextes, notamment :</a:t>
            </a:r>
          </a:p>
          <a:p>
            <a:r>
              <a:rPr lang="fr-FR" sz="1200" b="0" i="0" kern="1200" dirty="0">
                <a:solidFill>
                  <a:schemeClr val="tx2"/>
                </a:solidFill>
                <a:effectLst/>
                <a:latin typeface="+mn-lt"/>
                <a:ea typeface="+mn-ea"/>
                <a:cs typeface="+mn-cs"/>
              </a:rPr>
              <a:t>Régression avec analyse des coefficients (importance relative des </a:t>
            </a:r>
            <a:r>
              <a:rPr lang="fr-FR" sz="1200" b="0" i="0" kern="1200" dirty="0" err="1">
                <a:solidFill>
                  <a:schemeClr val="tx2"/>
                </a:solidFill>
                <a:effectLst/>
                <a:latin typeface="+mn-lt"/>
                <a:ea typeface="+mn-ea"/>
                <a:cs typeface="+mn-cs"/>
              </a:rPr>
              <a:t>coeffs</a:t>
            </a:r>
            <a:r>
              <a:rPr lang="fr-FR" sz="1200" b="0" i="0" kern="1200" dirty="0">
                <a:solidFill>
                  <a:schemeClr val="tx2"/>
                </a:solidFill>
                <a:effectLst/>
                <a:latin typeface="+mn-lt"/>
                <a:ea typeface="+mn-ea"/>
                <a:cs typeface="+mn-cs"/>
              </a:rPr>
              <a:t>) /RECOMMANDE</a:t>
            </a:r>
          </a:p>
          <a:p>
            <a:r>
              <a:rPr lang="fr-FR" sz="1200" b="0" i="0" kern="1200" dirty="0">
                <a:solidFill>
                  <a:schemeClr val="tx2"/>
                </a:solidFill>
                <a:effectLst/>
                <a:latin typeface="+mn-lt"/>
                <a:ea typeface="+mn-ea"/>
                <a:cs typeface="+mn-cs"/>
              </a:rPr>
              <a:t>Modèles basés sur la distance (KNN, SVM...) /NECESSAIRE</a:t>
            </a:r>
          </a:p>
          <a:p>
            <a:r>
              <a:rPr lang="fr-FR" sz="1200" b="0" i="0" kern="1200" dirty="0">
                <a:solidFill>
                  <a:schemeClr val="tx2"/>
                </a:solidFill>
                <a:effectLst/>
                <a:latin typeface="+mn-lt"/>
                <a:ea typeface="+mn-ea"/>
                <a:cs typeface="+mn-cs"/>
              </a:rPr>
              <a:t>Réduction de dimension (PCA...) /NECESSAIRE</a:t>
            </a:r>
          </a:p>
          <a:p>
            <a:r>
              <a:rPr lang="fr-FR" sz="1200" b="0" i="0" kern="1200" dirty="0">
                <a:solidFill>
                  <a:schemeClr val="tx2"/>
                </a:solidFill>
                <a:effectLst/>
                <a:latin typeface="+mn-lt"/>
                <a:ea typeface="+mn-ea"/>
                <a:cs typeface="+mn-cs"/>
              </a:rPr>
              <a:t>Variables avec unités très différentes /Souvent nécessaire</a:t>
            </a:r>
          </a:p>
          <a:p>
            <a:r>
              <a:rPr lang="fr-FR" sz="1200" b="0" i="0" kern="1200" dirty="0">
                <a:solidFill>
                  <a:schemeClr val="tx2"/>
                </a:solidFill>
                <a:effectLst/>
                <a:latin typeface="+mn-lt"/>
                <a:ea typeface="+mn-ea"/>
                <a:cs typeface="+mn-cs"/>
              </a:rPr>
              <a:t>Lors d'une régression linéaire pour prédiction uniquement =&gt; </a:t>
            </a:r>
            <a:r>
              <a:rPr lang="fr-FR" sz="1200" b="0" i="0" kern="1200" dirty="0" err="1">
                <a:solidFill>
                  <a:schemeClr val="tx2"/>
                </a:solidFill>
                <a:effectLst/>
                <a:latin typeface="+mn-lt"/>
                <a:ea typeface="+mn-ea"/>
                <a:cs typeface="+mn-cs"/>
              </a:rPr>
              <a:t>Standardistation</a:t>
            </a:r>
            <a:r>
              <a:rPr lang="fr-FR" sz="1200" b="0" i="0" kern="1200" dirty="0">
                <a:solidFill>
                  <a:schemeClr val="tx2"/>
                </a:solidFill>
                <a:effectLst/>
                <a:latin typeface="+mn-lt"/>
                <a:ea typeface="+mn-ea"/>
                <a:cs typeface="+mn-cs"/>
              </a:rPr>
              <a:t> non obligatoire.</a:t>
            </a:r>
          </a:p>
          <a:p>
            <a:r>
              <a:rPr lang="fr-FR" sz="1200" b="0" i="0" kern="1200" dirty="0">
                <a:solidFill>
                  <a:schemeClr val="tx2"/>
                </a:solidFill>
                <a:effectLst/>
                <a:latin typeface="+mn-lt"/>
                <a:ea typeface="+mn-ea"/>
                <a:cs typeface="+mn-cs"/>
              </a:rPr>
              <a:t>Dans notre cas précis :</a:t>
            </a:r>
          </a:p>
          <a:p>
            <a:r>
              <a:rPr lang="fr-FR" sz="1200" b="0" i="0" kern="1200" dirty="0">
                <a:solidFill>
                  <a:schemeClr val="tx2"/>
                </a:solidFill>
                <a:effectLst/>
                <a:latin typeface="+mn-lt"/>
                <a:ea typeface="+mn-ea"/>
                <a:cs typeface="+mn-cs"/>
              </a:rPr>
              <a:t>Nous faisons une régression linéaire pour imputer une variable manquante (</a:t>
            </a:r>
            <a:r>
              <a:rPr lang="fr-FR" sz="1200" b="0" i="0" kern="1200" dirty="0" err="1">
                <a:solidFill>
                  <a:schemeClr val="tx2"/>
                </a:solidFill>
                <a:effectLst/>
                <a:latin typeface="+mn-lt"/>
                <a:ea typeface="+mn-ea"/>
                <a:cs typeface="+mn-cs"/>
              </a:rPr>
              <a:t>margin_low</a:t>
            </a:r>
            <a:r>
              <a:rPr lang="fr-FR" sz="1200" b="0" i="0" kern="1200" dirty="0">
                <a:solidFill>
                  <a:schemeClr val="tx2"/>
                </a:solidFill>
                <a:effectLst/>
                <a:latin typeface="+mn-lt"/>
                <a:ea typeface="+mn-ea"/>
                <a:cs typeface="+mn-cs"/>
              </a:rPr>
              <a:t>) à partir des autres mesures géométriques.</a:t>
            </a:r>
          </a:p>
          <a:p>
            <a:r>
              <a:rPr lang="fr-FR" sz="1200" b="0" i="0" kern="1200" dirty="0">
                <a:solidFill>
                  <a:schemeClr val="tx2"/>
                </a:solidFill>
                <a:effectLst/>
                <a:latin typeface="+mn-lt"/>
                <a:ea typeface="+mn-ea"/>
                <a:cs typeface="+mn-cs"/>
              </a:rPr>
              <a:t>Les variables ont des ordres de grandeur proches, de l'ordre de centimètres à millimètres (valeurs entre ~2 et 115).</a:t>
            </a:r>
          </a:p>
          <a:p>
            <a:r>
              <a:rPr lang="fr-FR" sz="1200" b="0" i="0" kern="1200" dirty="0">
                <a:solidFill>
                  <a:schemeClr val="tx2"/>
                </a:solidFill>
                <a:effectLst/>
                <a:latin typeface="+mn-lt"/>
                <a:ea typeface="+mn-ea"/>
                <a:cs typeface="+mn-cs"/>
              </a:rPr>
              <a:t>Le modèle n’est pas sensible aux échelles si nous n’</a:t>
            </a:r>
            <a:r>
              <a:rPr lang="fr-FR" sz="1200" b="0" i="0" kern="1200" dirty="0" err="1">
                <a:solidFill>
                  <a:schemeClr val="tx2"/>
                </a:solidFill>
                <a:effectLst/>
                <a:latin typeface="+mn-lt"/>
                <a:ea typeface="+mn-ea"/>
                <a:cs typeface="+mn-cs"/>
              </a:rPr>
              <a:t>interprètons</a:t>
            </a:r>
            <a:r>
              <a:rPr lang="fr-FR" sz="1200" b="0" i="0" kern="1200" dirty="0">
                <a:solidFill>
                  <a:schemeClr val="tx2"/>
                </a:solidFill>
                <a:effectLst/>
                <a:latin typeface="+mn-lt"/>
                <a:ea typeface="+mn-ea"/>
                <a:cs typeface="+mn-cs"/>
              </a:rPr>
              <a:t> pas directement les coefficients.</a:t>
            </a:r>
          </a:p>
          <a:p>
            <a:r>
              <a:rPr lang="fr-FR" sz="1200" b="0" i="0" kern="1200" dirty="0">
                <a:solidFill>
                  <a:schemeClr val="tx2"/>
                </a:solidFill>
                <a:effectLst/>
                <a:latin typeface="+mn-lt"/>
                <a:ea typeface="+mn-ea"/>
                <a:cs typeface="+mn-cs"/>
              </a:rPr>
              <a:t>Les modèles de </a:t>
            </a:r>
            <a:r>
              <a:rPr lang="fr-FR" sz="1200" b="0" i="0" kern="1200" dirty="0" err="1">
                <a:solidFill>
                  <a:schemeClr val="tx2"/>
                </a:solidFill>
                <a:effectLst/>
                <a:latin typeface="+mn-lt"/>
                <a:ea typeface="+mn-ea"/>
                <a:cs typeface="+mn-cs"/>
              </a:rPr>
              <a:t>LinearRegression</a:t>
            </a:r>
            <a:r>
              <a:rPr lang="fr-FR" sz="1200" b="0" i="0" kern="1200" dirty="0">
                <a:solidFill>
                  <a:schemeClr val="tx2"/>
                </a:solidFill>
                <a:effectLst/>
                <a:latin typeface="+mn-lt"/>
                <a:ea typeface="+mn-ea"/>
                <a:cs typeface="+mn-cs"/>
              </a:rPr>
              <a:t>() de </a:t>
            </a:r>
            <a:r>
              <a:rPr lang="fr-FR" sz="1200" b="0" i="0" kern="1200" dirty="0" err="1">
                <a:solidFill>
                  <a:schemeClr val="tx2"/>
                </a:solidFill>
                <a:effectLst/>
                <a:latin typeface="+mn-lt"/>
                <a:ea typeface="+mn-ea"/>
                <a:cs typeface="+mn-cs"/>
              </a:rPr>
              <a:t>scikit-learn</a:t>
            </a:r>
            <a:r>
              <a:rPr lang="fr-FR" sz="1200" b="0" i="0" kern="1200" dirty="0">
                <a:solidFill>
                  <a:schemeClr val="tx2"/>
                </a:solidFill>
                <a:effectLst/>
                <a:latin typeface="+mn-lt"/>
                <a:ea typeface="+mn-ea"/>
                <a:cs typeface="+mn-cs"/>
              </a:rPr>
              <a:t> gèrent bien les différences d’échelle modérées.</a:t>
            </a:r>
          </a:p>
          <a:p>
            <a:r>
              <a:rPr lang="fr-FR" sz="1200" b="1" i="0" kern="1200" dirty="0">
                <a:solidFill>
                  <a:schemeClr val="tx2"/>
                </a:solidFill>
                <a:effectLst/>
                <a:latin typeface="+mn-lt"/>
                <a:ea typeface="+mn-ea"/>
                <a:cs typeface="+mn-cs"/>
              </a:rPr>
              <a:t>CONCLUSION : =&gt; Standardisation NON NECESSAIRE.</a:t>
            </a:r>
          </a:p>
          <a:p>
            <a:endParaRPr lang="fr-FR" sz="1200" b="1" i="0" kern="1200" dirty="0">
              <a:solidFill>
                <a:schemeClr val="tx2"/>
              </a:solidFill>
              <a:effectLst/>
              <a:latin typeface="+mn-lt"/>
              <a:ea typeface="+mn-ea"/>
              <a:cs typeface="+mn-cs"/>
            </a:endParaRPr>
          </a:p>
          <a:p>
            <a:r>
              <a:rPr lang="fr-FR" sz="1200" b="1" i="0" u="sng" kern="1200" dirty="0">
                <a:solidFill>
                  <a:schemeClr val="tx2"/>
                </a:solidFill>
                <a:effectLst/>
                <a:latin typeface="+mn-lt"/>
                <a:ea typeface="+mn-ea"/>
                <a:cs typeface="+mn-cs"/>
              </a:rPr>
              <a:t>MODELE C :</a:t>
            </a:r>
          </a:p>
          <a:p>
            <a:endParaRPr lang="fr-FR" sz="1200" b="1" i="0" kern="1200" dirty="0">
              <a:solidFill>
                <a:schemeClr val="tx2"/>
              </a:solidFill>
              <a:effectLst/>
              <a:latin typeface="+mn-lt"/>
              <a:ea typeface="+mn-ea"/>
              <a:cs typeface="+mn-cs"/>
            </a:endParaRPr>
          </a:p>
          <a:p>
            <a:r>
              <a:rPr lang="fr-FR" sz="1200" b="0" i="0" u="sng" kern="1200" dirty="0">
                <a:solidFill>
                  <a:schemeClr val="tx2"/>
                </a:solidFill>
                <a:effectLst/>
                <a:latin typeface="+mn-lt"/>
                <a:ea typeface="+mn-ea"/>
                <a:cs typeface="+mn-cs"/>
              </a:rPr>
              <a:t>Qu’est-ce que le R² (coefficient de détermination)</a:t>
            </a:r>
            <a:br>
              <a:rPr lang="fr-FR" sz="1200" b="0" i="0" kern="1200" dirty="0">
                <a:solidFill>
                  <a:schemeClr val="tx2"/>
                </a:solidFill>
                <a:effectLst/>
                <a:latin typeface="+mn-lt"/>
                <a:ea typeface="+mn-ea"/>
                <a:cs typeface="+mn-cs"/>
              </a:rPr>
            </a:br>
            <a:r>
              <a:rPr lang="fr-FR" sz="1200" b="0" i="0" kern="1200" dirty="0">
                <a:solidFill>
                  <a:schemeClr val="tx2"/>
                </a:solidFill>
                <a:effectLst/>
                <a:latin typeface="+mn-lt"/>
                <a:ea typeface="+mn-ea"/>
                <a:cs typeface="+mn-cs"/>
              </a:rPr>
              <a:t>R² = proportion de la variance expliquée par le modèle.</a:t>
            </a:r>
            <a:br>
              <a:rPr lang="fr-FR" sz="1200" b="0" i="0" kern="1200" dirty="0">
                <a:solidFill>
                  <a:schemeClr val="tx2"/>
                </a:solidFill>
                <a:effectLst/>
                <a:latin typeface="+mn-lt"/>
                <a:ea typeface="+mn-ea"/>
                <a:cs typeface="+mn-cs"/>
              </a:rPr>
            </a:br>
            <a:r>
              <a:rPr lang="fr-FR" sz="1200" b="0" i="0" kern="1200" dirty="0">
                <a:solidFill>
                  <a:schemeClr val="tx2"/>
                </a:solidFill>
                <a:effectLst/>
                <a:latin typeface="+mn-lt"/>
                <a:ea typeface="+mn-ea"/>
                <a:cs typeface="+mn-cs"/>
              </a:rPr>
              <a:t>Il varie entre 0 (aucune explication) et 1 (modèle parfait). </a:t>
            </a:r>
            <a:br>
              <a:rPr lang="fr-FR" sz="1200" b="0" i="0" kern="1200" dirty="0">
                <a:solidFill>
                  <a:schemeClr val="tx2"/>
                </a:solidFill>
                <a:effectLst/>
                <a:latin typeface="+mn-lt"/>
                <a:ea typeface="+mn-ea"/>
                <a:cs typeface="+mn-cs"/>
              </a:rPr>
            </a:br>
            <a:r>
              <a:rPr lang="fr-FR" sz="1200" b="0" i="0" kern="1200" dirty="0">
                <a:solidFill>
                  <a:schemeClr val="tx2"/>
                </a:solidFill>
                <a:effectLst/>
                <a:latin typeface="+mn-lt"/>
                <a:ea typeface="+mn-ea"/>
                <a:cs typeface="+mn-cs"/>
              </a:rPr>
              <a:t>Un R² de 0.85, par exemple, signifie que 85 % de la variabilité de </a:t>
            </a:r>
            <a:r>
              <a:rPr lang="fr-FR" sz="1200" b="0" i="0" kern="1200" dirty="0" err="1">
                <a:solidFill>
                  <a:schemeClr val="tx2"/>
                </a:solidFill>
                <a:effectLst/>
                <a:latin typeface="+mn-lt"/>
                <a:ea typeface="+mn-ea"/>
                <a:cs typeface="+mn-cs"/>
              </a:rPr>
              <a:t>margin_low</a:t>
            </a:r>
            <a:r>
              <a:rPr lang="fr-FR" sz="1200" b="0" i="0" kern="1200" dirty="0">
                <a:solidFill>
                  <a:schemeClr val="tx2"/>
                </a:solidFill>
                <a:effectLst/>
                <a:latin typeface="+mn-lt"/>
                <a:ea typeface="+mn-ea"/>
                <a:cs typeface="+mn-cs"/>
              </a:rPr>
              <a:t> est expliquée par les variables choisies.</a:t>
            </a:r>
          </a:p>
          <a:p>
            <a:r>
              <a:rPr lang="fr-FR" sz="1200" b="0" i="0" kern="1200" dirty="0">
                <a:solidFill>
                  <a:schemeClr val="tx2"/>
                </a:solidFill>
                <a:effectLst/>
                <a:latin typeface="+mn-lt"/>
                <a:ea typeface="+mn-ea"/>
                <a:cs typeface="+mn-cs"/>
              </a:rPr>
              <a:t>Un R² &gt; 0.7 est souvent considéré comme bon, mais cela dépend du domaine.</a:t>
            </a:r>
          </a:p>
          <a:p>
            <a:endParaRPr lang="fr-FR" sz="1200" b="1" i="0" kern="1200" dirty="0">
              <a:solidFill>
                <a:schemeClr val="tx2"/>
              </a:solidFill>
              <a:effectLst/>
              <a:latin typeface="+mn-lt"/>
              <a:ea typeface="+mn-ea"/>
              <a:cs typeface="+mn-cs"/>
            </a:endParaRPr>
          </a:p>
          <a:p>
            <a:r>
              <a:rPr lang="fr-FR" sz="1200" b="1" i="0" kern="1200" dirty="0">
                <a:solidFill>
                  <a:schemeClr val="tx2"/>
                </a:solidFill>
                <a:effectLst/>
                <a:latin typeface="+mn-lt"/>
                <a:ea typeface="+mn-ea"/>
                <a:cs typeface="+mn-cs"/>
              </a:rPr>
              <a:t>OBSERVATION :</a:t>
            </a:r>
          </a:p>
          <a:p>
            <a:r>
              <a:rPr lang="fr-FR" sz="1200" b="0" i="0" kern="1200" dirty="0">
                <a:solidFill>
                  <a:schemeClr val="tx2"/>
                </a:solidFill>
                <a:effectLst/>
                <a:latin typeface="+mn-lt"/>
                <a:ea typeface="+mn-ea"/>
                <a:cs typeface="+mn-cs"/>
              </a:rPr>
              <a:t>Modèle C :</a:t>
            </a:r>
          </a:p>
          <a:p>
            <a:r>
              <a:rPr lang="fr-FR" sz="1200" b="1" i="0" kern="1200" dirty="0">
                <a:solidFill>
                  <a:schemeClr val="tx2"/>
                </a:solidFill>
                <a:effectLst/>
                <a:latin typeface="+mn-lt"/>
                <a:ea typeface="+mn-ea"/>
                <a:cs typeface="+mn-cs"/>
              </a:rPr>
              <a:t>R²  : 0.6167  </a:t>
            </a:r>
            <a:r>
              <a:rPr lang="fr-FR" sz="1200" b="0" i="0" kern="1200" dirty="0">
                <a:solidFill>
                  <a:schemeClr val="tx2"/>
                </a:solidFill>
                <a:effectLst/>
                <a:latin typeface="+mn-lt"/>
                <a:ea typeface="+mn-ea"/>
                <a:cs typeface="+mn-cs"/>
              </a:rPr>
              <a:t>Le modèle explique environ 61% de la variance de </a:t>
            </a:r>
            <a:r>
              <a:rPr lang="fr-FR" sz="1200" b="0" i="0" kern="1200" dirty="0" err="1">
                <a:solidFill>
                  <a:schemeClr val="tx2"/>
                </a:solidFill>
                <a:effectLst/>
                <a:latin typeface="+mn-lt"/>
                <a:ea typeface="+mn-ea"/>
                <a:cs typeface="+mn-cs"/>
              </a:rPr>
              <a:t>margin_low</a:t>
            </a:r>
            <a:r>
              <a:rPr lang="fr-FR" sz="1200" b="0" i="0" kern="1200" dirty="0">
                <a:solidFill>
                  <a:schemeClr val="tx2"/>
                </a:solidFill>
                <a:effectLst/>
                <a:latin typeface="+mn-lt"/>
                <a:ea typeface="+mn-ea"/>
                <a:cs typeface="+mn-cs"/>
              </a:rPr>
              <a:t>. </a:t>
            </a:r>
          </a:p>
          <a:p>
            <a:r>
              <a:rPr lang="fr-FR" sz="1200" b="0" i="0" kern="1200" dirty="0">
                <a:solidFill>
                  <a:schemeClr val="tx2"/>
                </a:solidFill>
                <a:effectLst/>
                <a:latin typeface="+mn-lt"/>
                <a:ea typeface="+mn-ea"/>
                <a:cs typeface="+mn-cs"/>
              </a:rPr>
              <a:t>C’est bien pour des données physiques.</a:t>
            </a:r>
          </a:p>
          <a:p>
            <a:endParaRPr lang="fr-FR" sz="1200" b="1" i="0" kern="1200" dirty="0">
              <a:solidFill>
                <a:schemeClr val="tx2"/>
              </a:solidFill>
              <a:effectLst/>
              <a:latin typeface="+mn-lt"/>
              <a:ea typeface="+mn-ea"/>
              <a:cs typeface="+mn-cs"/>
            </a:endParaRPr>
          </a:p>
          <a:p>
            <a:r>
              <a:rPr lang="fr-FR" sz="1200" b="0" i="0" kern="1200" dirty="0">
                <a:solidFill>
                  <a:schemeClr val="tx2"/>
                </a:solidFill>
                <a:effectLst/>
                <a:latin typeface="+mn-lt"/>
                <a:ea typeface="+mn-ea"/>
                <a:cs typeface="+mn-cs"/>
              </a:rPr>
              <a:t>Modèle A(R²  : 0.4691  Le modèle explique environ 47% de la variance de </a:t>
            </a:r>
            <a:r>
              <a:rPr lang="fr-FR" sz="1200" b="0" i="0" kern="1200" dirty="0" err="1">
                <a:solidFill>
                  <a:schemeClr val="tx2"/>
                </a:solidFill>
                <a:effectLst/>
                <a:latin typeface="+mn-lt"/>
                <a:ea typeface="+mn-ea"/>
                <a:cs typeface="+mn-cs"/>
              </a:rPr>
              <a:t>margin_low</a:t>
            </a:r>
            <a:r>
              <a:rPr lang="fr-FR" sz="1200" b="0" i="0" kern="1200" dirty="0">
                <a:solidFill>
                  <a:schemeClr val="tx2"/>
                </a:solidFill>
                <a:effectLst/>
                <a:latin typeface="+mn-lt"/>
                <a:ea typeface="+mn-ea"/>
                <a:cs typeface="+mn-cs"/>
              </a:rPr>
              <a:t>. C’est modéré, mais assez courant pour des données physiques.)</a:t>
            </a:r>
          </a:p>
          <a:p>
            <a:endParaRPr lang="fr-FR" sz="1200" b="1" i="0" kern="1200" dirty="0">
              <a:solidFill>
                <a:schemeClr val="tx2"/>
              </a:solidFill>
              <a:effectLst/>
              <a:latin typeface="+mn-lt"/>
              <a:ea typeface="+mn-ea"/>
              <a:cs typeface="+mn-cs"/>
            </a:endParaRPr>
          </a:p>
          <a:p>
            <a:r>
              <a:rPr lang="fr-FR" sz="1200" b="1" i="0" u="sng" kern="1200" dirty="0">
                <a:solidFill>
                  <a:schemeClr val="tx2"/>
                </a:solidFill>
                <a:effectLst/>
                <a:latin typeface="+mn-lt"/>
                <a:ea typeface="+mn-ea"/>
                <a:cs typeface="+mn-cs"/>
              </a:rPr>
              <a:t>MSE,RMSE,MAPE :</a:t>
            </a:r>
          </a:p>
          <a:p>
            <a:r>
              <a:rPr lang="fr-FR" sz="1200" b="0" i="0" kern="1200" dirty="0">
                <a:solidFill>
                  <a:schemeClr val="tx2"/>
                </a:solidFill>
                <a:effectLst/>
                <a:latin typeface="+mn-lt"/>
                <a:ea typeface="+mn-ea"/>
                <a:cs typeface="+mn-cs"/>
              </a:rPr>
              <a:t>Pour ces 3 métriques, un score plus petit correspond à un meilleur modèle.</a:t>
            </a:r>
            <a:br>
              <a:rPr lang="fr-FR" sz="1200" b="0" i="0" kern="1200" dirty="0">
                <a:solidFill>
                  <a:schemeClr val="tx2"/>
                </a:solidFill>
                <a:effectLst/>
                <a:latin typeface="+mn-lt"/>
                <a:ea typeface="+mn-ea"/>
                <a:cs typeface="+mn-cs"/>
              </a:rPr>
            </a:br>
            <a:r>
              <a:rPr lang="fr-FR" sz="1200" b="0" i="0" kern="1200" dirty="0">
                <a:solidFill>
                  <a:schemeClr val="tx2"/>
                </a:solidFill>
                <a:effectLst/>
                <a:latin typeface="+mn-lt"/>
                <a:ea typeface="+mn-ea"/>
                <a:cs typeface="+mn-cs"/>
              </a:rPr>
              <a:t>Cependant MSE, et RMSE ne sont pas contraints en valeur donc meilleur pour une </a:t>
            </a:r>
            <a:r>
              <a:rPr lang="fr-FR" sz="1200" b="0" i="0" kern="1200" dirty="0" err="1">
                <a:solidFill>
                  <a:schemeClr val="tx2"/>
                </a:solidFill>
                <a:effectLst/>
                <a:latin typeface="+mn-lt"/>
                <a:ea typeface="+mn-ea"/>
                <a:cs typeface="+mn-cs"/>
              </a:rPr>
              <a:t>coparaison</a:t>
            </a:r>
            <a:r>
              <a:rPr lang="fr-FR" sz="1200" b="0" i="0" kern="1200" dirty="0">
                <a:solidFill>
                  <a:schemeClr val="tx2"/>
                </a:solidFill>
                <a:effectLst/>
                <a:latin typeface="+mn-lt"/>
                <a:ea typeface="+mn-ea"/>
                <a:cs typeface="+mn-cs"/>
              </a:rPr>
              <a:t> de modèle qu'une interprétation sur un seul modèle.</a:t>
            </a:r>
          </a:p>
          <a:p>
            <a:r>
              <a:rPr lang="fr-FR" sz="1200" b="1" i="0" kern="1200" dirty="0">
                <a:solidFill>
                  <a:schemeClr val="tx2"/>
                </a:solidFill>
                <a:effectLst/>
                <a:latin typeface="+mn-lt"/>
                <a:ea typeface="+mn-ea"/>
                <a:cs typeface="+mn-cs"/>
              </a:rPr>
              <a:t>MAPE est compris entre 0 et 1.</a:t>
            </a:r>
            <a:br>
              <a:rPr lang="fr-FR" sz="1200" b="1" i="0" kern="1200" dirty="0">
                <a:solidFill>
                  <a:schemeClr val="tx2"/>
                </a:solidFill>
                <a:effectLst/>
                <a:latin typeface="+mn-lt"/>
                <a:ea typeface="+mn-ea"/>
                <a:cs typeface="+mn-cs"/>
              </a:rPr>
            </a:br>
            <a:r>
              <a:rPr lang="fr-FR" sz="1200" b="1" i="0" kern="1200" dirty="0">
                <a:solidFill>
                  <a:schemeClr val="tx2"/>
                </a:solidFill>
                <a:effectLst/>
                <a:latin typeface="+mn-lt"/>
                <a:ea typeface="+mn-ea"/>
                <a:cs typeface="+mn-cs"/>
              </a:rPr>
              <a:t>ICI une valeur de MAPE de 0.08 proche de 0 indique un bon score de performance.</a:t>
            </a:r>
            <a:endParaRPr lang="fr-FR" sz="1200" b="0" i="0" kern="1200" dirty="0">
              <a:solidFill>
                <a:schemeClr val="tx2"/>
              </a:solidFill>
              <a:effectLst/>
              <a:latin typeface="+mn-lt"/>
              <a:ea typeface="+mn-ea"/>
              <a:cs typeface="+mn-cs"/>
            </a:endParaRPr>
          </a:p>
          <a:p>
            <a:endParaRPr lang="fr-FR" sz="1200" b="0" i="0" kern="1200" dirty="0">
              <a:solidFill>
                <a:schemeClr val="tx2"/>
              </a:solidFill>
              <a:effectLst/>
              <a:latin typeface="+mn-lt"/>
              <a:ea typeface="+mn-ea"/>
              <a:cs typeface="+mn-cs"/>
            </a:endParaRPr>
          </a:p>
          <a:p>
            <a:r>
              <a:rPr lang="fr-FR" sz="1200" b="1" i="0" kern="1200" dirty="0">
                <a:solidFill>
                  <a:schemeClr val="tx2"/>
                </a:solidFill>
                <a:effectLst/>
                <a:latin typeface="+mn-lt"/>
                <a:ea typeface="+mn-ea"/>
                <a:cs typeface="+mn-cs"/>
              </a:rPr>
              <a:t>OBSERVATION :</a:t>
            </a:r>
            <a:br>
              <a:rPr lang="fr-FR" sz="1200" b="0" i="0" kern="1200" dirty="0">
                <a:solidFill>
                  <a:schemeClr val="tx2"/>
                </a:solidFill>
                <a:effectLst/>
                <a:latin typeface="+mn-lt"/>
                <a:ea typeface="+mn-ea"/>
                <a:cs typeface="+mn-cs"/>
              </a:rPr>
            </a:br>
            <a:r>
              <a:rPr lang="fr-FR" sz="1200" b="0" i="0" kern="1200" dirty="0">
                <a:solidFill>
                  <a:schemeClr val="tx2"/>
                </a:solidFill>
                <a:effectLst/>
                <a:latin typeface="+mn-lt"/>
                <a:ea typeface="+mn-ea"/>
                <a:cs typeface="+mn-cs"/>
              </a:rPr>
              <a:t>MSE: </a:t>
            </a:r>
            <a:r>
              <a:rPr lang="fr-FR" dirty="0"/>
              <a:t>0.1687822985411719</a:t>
            </a:r>
            <a:br>
              <a:rPr lang="fr-FR" sz="1200" b="0" i="0" kern="1200" dirty="0">
                <a:solidFill>
                  <a:schemeClr val="tx2"/>
                </a:solidFill>
                <a:effectLst/>
                <a:latin typeface="+mn-lt"/>
                <a:ea typeface="+mn-ea"/>
                <a:cs typeface="+mn-cs"/>
              </a:rPr>
            </a:br>
            <a:r>
              <a:rPr lang="fr-FR" sz="1200" b="0" i="0" kern="1200" dirty="0">
                <a:solidFill>
                  <a:schemeClr val="tx2"/>
                </a:solidFill>
                <a:effectLst/>
                <a:latin typeface="+mn-lt"/>
                <a:ea typeface="+mn-ea"/>
                <a:cs typeface="+mn-cs"/>
              </a:rPr>
              <a:t>Moyenne des carrés des écarts entre valeurs observées et prédites. Plus il est bas, mieux c’est.</a:t>
            </a:r>
          </a:p>
          <a:p>
            <a:br>
              <a:rPr lang="fr-FR" sz="1200" b="0" i="0" kern="1200" dirty="0">
                <a:solidFill>
                  <a:schemeClr val="tx2"/>
                </a:solidFill>
                <a:effectLst/>
                <a:latin typeface="+mn-lt"/>
                <a:ea typeface="+mn-ea"/>
                <a:cs typeface="+mn-cs"/>
              </a:rPr>
            </a:br>
            <a:r>
              <a:rPr lang="fr-FR" sz="1200" b="0" i="0" kern="1200" dirty="0">
                <a:solidFill>
                  <a:schemeClr val="tx2"/>
                </a:solidFill>
                <a:effectLst/>
                <a:latin typeface="+mn-lt"/>
                <a:ea typeface="+mn-ea"/>
                <a:cs typeface="+mn-cs"/>
              </a:rPr>
              <a:t>RMSE: </a:t>
            </a:r>
            <a:r>
              <a:rPr lang="fr-FR" dirty="0"/>
              <a:t>0.41083122878034956</a:t>
            </a:r>
            <a:br>
              <a:rPr lang="fr-FR" sz="1200" b="0" i="0" kern="1200" dirty="0">
                <a:solidFill>
                  <a:schemeClr val="tx2"/>
                </a:solidFill>
                <a:effectLst/>
                <a:latin typeface="+mn-lt"/>
                <a:ea typeface="+mn-ea"/>
                <a:cs typeface="+mn-cs"/>
              </a:rPr>
            </a:br>
            <a:r>
              <a:rPr lang="fr-FR" sz="1200" b="0" i="0" kern="1200" dirty="0">
                <a:solidFill>
                  <a:schemeClr val="tx2"/>
                </a:solidFill>
                <a:effectLst/>
                <a:latin typeface="+mn-lt"/>
                <a:ea typeface="+mn-ea"/>
                <a:cs typeface="+mn-cs"/>
              </a:rPr>
              <a:t>Erreur absolue moyenne exprimée dans l’unité de la variable cible. </a:t>
            </a:r>
            <a:br>
              <a:rPr lang="fr-FR" sz="1200" b="0" i="0" kern="1200" dirty="0">
                <a:solidFill>
                  <a:schemeClr val="tx2"/>
                </a:solidFill>
                <a:effectLst/>
                <a:latin typeface="+mn-lt"/>
                <a:ea typeface="+mn-ea"/>
                <a:cs typeface="+mn-cs"/>
              </a:rPr>
            </a:br>
            <a:r>
              <a:rPr lang="fr-FR" sz="1200" b="0" i="0" kern="1200" dirty="0">
                <a:solidFill>
                  <a:schemeClr val="tx2"/>
                </a:solidFill>
                <a:effectLst/>
                <a:latin typeface="+mn-lt"/>
                <a:ea typeface="+mn-ea"/>
                <a:cs typeface="+mn-cs"/>
              </a:rPr>
              <a:t>Ici, une erreur typique de prédiction est d’environ 0.48 mm, ce qui est relativement faible (à juger selon le contexte métier). </a:t>
            </a:r>
            <a:br>
              <a:rPr lang="fr-FR" sz="1200" b="0" i="0" kern="1200" dirty="0">
                <a:solidFill>
                  <a:schemeClr val="tx2"/>
                </a:solidFill>
                <a:effectLst/>
                <a:latin typeface="+mn-lt"/>
                <a:ea typeface="+mn-ea"/>
                <a:cs typeface="+mn-cs"/>
              </a:rPr>
            </a:br>
            <a:r>
              <a:rPr lang="fr-FR" sz="1200" b="0" i="0" kern="1200" dirty="0">
                <a:solidFill>
                  <a:schemeClr val="tx2"/>
                </a:solidFill>
                <a:effectLst/>
                <a:latin typeface="+mn-lt"/>
                <a:ea typeface="+mn-ea"/>
                <a:cs typeface="+mn-cs"/>
              </a:rPr>
              <a:t>Ici ca fait environ 10% d'une valeur moyenne de marge aux alentours de 4mm, c'est non négligeable mais raisonnable.</a:t>
            </a:r>
            <a:br>
              <a:rPr lang="fr-FR" sz="1200" b="0" i="0" kern="1200" dirty="0">
                <a:solidFill>
                  <a:schemeClr val="tx2"/>
                </a:solidFill>
                <a:effectLst/>
                <a:latin typeface="+mn-lt"/>
                <a:ea typeface="+mn-ea"/>
                <a:cs typeface="+mn-cs"/>
              </a:rPr>
            </a:br>
            <a:br>
              <a:rPr lang="fr-FR" sz="1200" b="0" i="0" kern="1200" dirty="0">
                <a:solidFill>
                  <a:schemeClr val="tx2"/>
                </a:solidFill>
                <a:effectLst/>
                <a:latin typeface="+mn-lt"/>
                <a:ea typeface="+mn-ea"/>
                <a:cs typeface="+mn-cs"/>
              </a:rPr>
            </a:br>
            <a:r>
              <a:rPr lang="fr-FR" sz="1200" b="0" i="0" kern="1200" dirty="0">
                <a:solidFill>
                  <a:schemeClr val="tx2"/>
                </a:solidFill>
                <a:effectLst/>
                <a:latin typeface="+mn-lt"/>
                <a:ea typeface="+mn-ea"/>
                <a:cs typeface="+mn-cs"/>
              </a:rPr>
              <a:t>MAPE: </a:t>
            </a:r>
            <a:r>
              <a:rPr lang="fr-FR" dirty="0"/>
              <a:t>0.07025544616199464</a:t>
            </a:r>
            <a:br>
              <a:rPr lang="fr-FR" sz="1200" b="0" i="0" kern="1200" dirty="0">
                <a:solidFill>
                  <a:schemeClr val="tx2"/>
                </a:solidFill>
                <a:effectLst/>
                <a:latin typeface="+mn-lt"/>
                <a:ea typeface="+mn-ea"/>
                <a:cs typeface="+mn-cs"/>
              </a:rPr>
            </a:br>
            <a:r>
              <a:rPr lang="fr-FR" sz="1200" b="0" i="0" kern="1200" dirty="0">
                <a:solidFill>
                  <a:schemeClr val="tx2"/>
                </a:solidFill>
                <a:effectLst/>
                <a:latin typeface="+mn-lt"/>
                <a:ea typeface="+mn-ea"/>
                <a:cs typeface="+mn-cs"/>
              </a:rPr>
              <a:t>L’erreur relative moyenne est de 8.3 %, ce qui est très raisonnable dans de nombreux contextes industriels. </a:t>
            </a:r>
          </a:p>
          <a:p>
            <a:endParaRPr lang="fr-FR" sz="1200" b="0" i="0" kern="1200" dirty="0">
              <a:solidFill>
                <a:schemeClr val="tx2"/>
              </a:solidFill>
              <a:effectLst/>
              <a:latin typeface="+mn-lt"/>
              <a:ea typeface="+mn-ea"/>
              <a:cs typeface="+mn-cs"/>
            </a:endParaRPr>
          </a:p>
          <a:p>
            <a:r>
              <a:rPr lang="fr-FR" sz="1200" b="1" i="0" u="sng" kern="1200" dirty="0">
                <a:solidFill>
                  <a:schemeClr val="tx2"/>
                </a:solidFill>
                <a:effectLst/>
                <a:latin typeface="+mn-lt"/>
                <a:ea typeface="+mn-ea"/>
                <a:cs typeface="+mn-cs"/>
              </a:rPr>
              <a:t>COLINEARITE des variables explicatives :</a:t>
            </a:r>
          </a:p>
          <a:p>
            <a:r>
              <a:rPr lang="fr-FR" sz="1200" b="0" i="0" kern="1200" dirty="0">
                <a:solidFill>
                  <a:schemeClr val="tx2"/>
                </a:solidFill>
                <a:effectLst/>
                <a:latin typeface="+mn-lt"/>
                <a:ea typeface="+mn-ea"/>
                <a:cs typeface="+mn-cs"/>
              </a:rPr>
              <a:t>**Théorie : VIF (Variance Inflation Factor)**  </a:t>
            </a:r>
            <a:br>
              <a:rPr lang="fr-FR" sz="1200" b="0" i="0" kern="1200" dirty="0">
                <a:solidFill>
                  <a:schemeClr val="tx2"/>
                </a:solidFill>
                <a:effectLst/>
                <a:latin typeface="+mn-lt"/>
                <a:ea typeface="+mn-ea"/>
                <a:cs typeface="+mn-cs"/>
              </a:rPr>
            </a:br>
            <a:r>
              <a:rPr lang="fr-FR" sz="1200" b="0" i="0" kern="1200" dirty="0">
                <a:solidFill>
                  <a:schemeClr val="tx2"/>
                </a:solidFill>
                <a:effectLst/>
                <a:latin typeface="+mn-lt"/>
                <a:ea typeface="+mn-ea"/>
                <a:cs typeface="+mn-cs"/>
              </a:rPr>
              <a:t>Le VIF (ou Facteur d’Inflation de la Variance) est un indicateur utilisé pour détecter la colinéarité entre variables explicatives dans une régression linéaire multiple.  </a:t>
            </a:r>
            <a:br>
              <a:rPr lang="fr-FR" sz="1200" b="0" i="0" kern="1200" dirty="0">
                <a:solidFill>
                  <a:schemeClr val="tx2"/>
                </a:solidFill>
                <a:effectLst/>
                <a:latin typeface="+mn-lt"/>
                <a:ea typeface="+mn-ea"/>
                <a:cs typeface="+mn-cs"/>
              </a:rPr>
            </a:br>
            <a:r>
              <a:rPr lang="fr-FR" sz="1200" b="0" i="0" kern="1200" dirty="0">
                <a:solidFill>
                  <a:schemeClr val="tx2"/>
                </a:solidFill>
                <a:effectLst/>
                <a:latin typeface="+mn-lt"/>
                <a:ea typeface="+mn-ea"/>
                <a:cs typeface="+mn-cs"/>
              </a:rPr>
              <a:t>Pourquoi c’est important :  </a:t>
            </a:r>
            <a:br>
              <a:rPr lang="fr-FR" sz="1200" b="0" i="0" kern="1200" dirty="0">
                <a:solidFill>
                  <a:schemeClr val="tx2"/>
                </a:solidFill>
                <a:effectLst/>
                <a:latin typeface="+mn-lt"/>
                <a:ea typeface="+mn-ea"/>
                <a:cs typeface="+mn-cs"/>
              </a:rPr>
            </a:br>
            <a:r>
              <a:rPr lang="fr-FR" sz="1200" b="0" i="0" kern="1200" dirty="0">
                <a:solidFill>
                  <a:schemeClr val="tx2"/>
                </a:solidFill>
                <a:effectLst/>
                <a:latin typeface="+mn-lt"/>
                <a:ea typeface="+mn-ea"/>
                <a:cs typeface="+mn-cs"/>
              </a:rPr>
              <a:t>- Si deux variables prédictives sont fortement corrélées entre elles (colinéarité), cela :  rend les coefficients instables (petit changement dans les données → gros changement dans les coefficients),    </a:t>
            </a:r>
            <a:br>
              <a:rPr lang="fr-FR" sz="1200" b="0" i="0" kern="1200" dirty="0">
                <a:solidFill>
                  <a:schemeClr val="tx2"/>
                </a:solidFill>
                <a:effectLst/>
                <a:latin typeface="+mn-lt"/>
                <a:ea typeface="+mn-ea"/>
                <a:cs typeface="+mn-cs"/>
              </a:rPr>
            </a:br>
            <a:r>
              <a:rPr lang="fr-FR" sz="1200" b="0" i="0" kern="1200" dirty="0">
                <a:solidFill>
                  <a:schemeClr val="tx2"/>
                </a:solidFill>
                <a:effectLst/>
                <a:latin typeface="+mn-lt"/>
                <a:ea typeface="+mn-ea"/>
                <a:cs typeface="+mn-cs"/>
              </a:rPr>
              <a:t>- complique l’interprétation individuelle des effets,    </a:t>
            </a:r>
            <a:br>
              <a:rPr lang="fr-FR" sz="1200" b="0" i="0" kern="1200" dirty="0">
                <a:solidFill>
                  <a:schemeClr val="tx2"/>
                </a:solidFill>
                <a:effectLst/>
                <a:latin typeface="+mn-lt"/>
                <a:ea typeface="+mn-ea"/>
                <a:cs typeface="+mn-cs"/>
              </a:rPr>
            </a:br>
            <a:r>
              <a:rPr lang="fr-FR" sz="1200" b="0" i="0" kern="1200" dirty="0">
                <a:solidFill>
                  <a:schemeClr val="tx2"/>
                </a:solidFill>
                <a:effectLst/>
                <a:latin typeface="+mn-lt"/>
                <a:ea typeface="+mn-ea"/>
                <a:cs typeface="+mn-cs"/>
              </a:rPr>
              <a:t>- nuit à la fiabilité du modèle.  </a:t>
            </a:r>
            <a:br>
              <a:rPr lang="fr-FR" sz="1200" b="0" i="0" kern="1200" dirty="0">
                <a:solidFill>
                  <a:schemeClr val="tx2"/>
                </a:solidFill>
                <a:effectLst/>
                <a:latin typeface="+mn-lt"/>
                <a:ea typeface="+mn-ea"/>
                <a:cs typeface="+mn-cs"/>
              </a:rPr>
            </a:br>
            <a:r>
              <a:rPr lang="fr-FR" sz="1200" b="0" i="0" kern="1200" dirty="0">
                <a:solidFill>
                  <a:schemeClr val="tx2"/>
                </a:solidFill>
                <a:effectLst/>
                <a:latin typeface="+mn-lt"/>
                <a:ea typeface="+mn-ea"/>
                <a:cs typeface="+mn-cs"/>
              </a:rPr>
              <a:t>Formule du VIF :    Pour une variable X𝑖, on fait une régression de 𝑋𝑖, sur toutes les autres variables 𝑋𝑗, puis :    VIF(𝑋𝑖)=1/(1-𝑅𝑖^2)    où 𝑅𝑖^2 est le R² obtenu en régressant 𝑋𝑖 sur les autres 𝑋𝑗  </a:t>
            </a:r>
            <a:br>
              <a:rPr lang="fr-FR" sz="1200" b="0" i="0" kern="1200" dirty="0">
                <a:solidFill>
                  <a:schemeClr val="tx2"/>
                </a:solidFill>
                <a:effectLst/>
                <a:latin typeface="+mn-lt"/>
                <a:ea typeface="+mn-ea"/>
                <a:cs typeface="+mn-cs"/>
              </a:rPr>
            </a:br>
            <a:r>
              <a:rPr lang="fr-FR" sz="1200" b="0" i="0" kern="1200" dirty="0">
                <a:solidFill>
                  <a:schemeClr val="tx2"/>
                </a:solidFill>
                <a:effectLst/>
                <a:latin typeface="+mn-lt"/>
                <a:ea typeface="+mn-ea"/>
                <a:cs typeface="+mn-cs"/>
              </a:rPr>
              <a:t>Interprétation des valeurs :  VIF	Interprétation  </a:t>
            </a:r>
            <a:br>
              <a:rPr lang="fr-FR" sz="1200" b="0" i="0" kern="1200" dirty="0">
                <a:solidFill>
                  <a:schemeClr val="tx2"/>
                </a:solidFill>
                <a:effectLst/>
                <a:latin typeface="+mn-lt"/>
                <a:ea typeface="+mn-ea"/>
                <a:cs typeface="+mn-cs"/>
              </a:rPr>
            </a:br>
            <a:r>
              <a:rPr lang="fr-FR" sz="1200" b="0" i="0" kern="1200" dirty="0">
                <a:solidFill>
                  <a:schemeClr val="tx2"/>
                </a:solidFill>
                <a:effectLst/>
                <a:latin typeface="+mn-lt"/>
                <a:ea typeface="+mn-ea"/>
                <a:cs typeface="+mn-cs"/>
              </a:rPr>
              <a:t>. ≈ 1	Aucune colinéarité  </a:t>
            </a:r>
            <a:br>
              <a:rPr lang="fr-FR" sz="1200" b="0" i="0" kern="1200" dirty="0">
                <a:solidFill>
                  <a:schemeClr val="tx2"/>
                </a:solidFill>
                <a:effectLst/>
                <a:latin typeface="+mn-lt"/>
                <a:ea typeface="+mn-ea"/>
                <a:cs typeface="+mn-cs"/>
              </a:rPr>
            </a:br>
            <a:r>
              <a:rPr lang="fr-FR" sz="1200" b="0" i="0" kern="1200" dirty="0">
                <a:solidFill>
                  <a:schemeClr val="tx2"/>
                </a:solidFill>
                <a:effectLst/>
                <a:latin typeface="+mn-lt"/>
                <a:ea typeface="+mn-ea"/>
                <a:cs typeface="+mn-cs"/>
              </a:rPr>
              <a:t>. 1 – 5	Faible colinéarité (acceptable)  </a:t>
            </a:r>
            <a:br>
              <a:rPr lang="fr-FR" sz="1200" b="0" i="0" kern="1200" dirty="0">
                <a:solidFill>
                  <a:schemeClr val="tx2"/>
                </a:solidFill>
                <a:effectLst/>
                <a:latin typeface="+mn-lt"/>
                <a:ea typeface="+mn-ea"/>
                <a:cs typeface="+mn-cs"/>
              </a:rPr>
            </a:br>
            <a:r>
              <a:rPr lang="fr-FR" sz="1200" b="0" i="0" kern="1200" dirty="0">
                <a:solidFill>
                  <a:schemeClr val="tx2"/>
                </a:solidFill>
                <a:effectLst/>
                <a:latin typeface="+mn-lt"/>
                <a:ea typeface="+mn-ea"/>
                <a:cs typeface="+mn-cs"/>
              </a:rPr>
              <a:t>. &gt; 5	Colinéarité modérée à forte  </a:t>
            </a:r>
            <a:br>
              <a:rPr lang="fr-FR" sz="1200" b="0" i="0" kern="1200" dirty="0">
                <a:solidFill>
                  <a:schemeClr val="tx2"/>
                </a:solidFill>
                <a:effectLst/>
                <a:latin typeface="+mn-lt"/>
                <a:ea typeface="+mn-ea"/>
                <a:cs typeface="+mn-cs"/>
              </a:rPr>
            </a:br>
            <a:r>
              <a:rPr lang="fr-FR" sz="1200" b="0" i="0" kern="1200" dirty="0">
                <a:solidFill>
                  <a:schemeClr val="tx2"/>
                </a:solidFill>
                <a:effectLst/>
                <a:latin typeface="+mn-lt"/>
                <a:ea typeface="+mn-ea"/>
                <a:cs typeface="+mn-cs"/>
              </a:rPr>
              <a:t>. &gt; 10	Très forte colinéarité à éviter </a:t>
            </a:r>
          </a:p>
          <a:p>
            <a:endParaRPr lang="fr-FR" sz="1200" b="0" i="0" kern="1200" dirty="0">
              <a:solidFill>
                <a:schemeClr val="tx2"/>
              </a:solidFill>
              <a:effectLst/>
              <a:latin typeface="+mn-lt"/>
              <a:ea typeface="+mn-ea"/>
              <a:cs typeface="+mn-cs"/>
            </a:endParaRPr>
          </a:p>
          <a:p>
            <a:r>
              <a:rPr lang="fr-FR" sz="1200" b="0" i="0" kern="1200" dirty="0">
                <a:solidFill>
                  <a:schemeClr val="tx2"/>
                </a:solidFill>
                <a:effectLst/>
                <a:latin typeface="+mn-lt"/>
                <a:ea typeface="+mn-ea"/>
                <a:cs typeface="+mn-cs"/>
              </a:rPr>
              <a:t>Modèle C:</a:t>
            </a:r>
          </a:p>
          <a:p>
            <a:r>
              <a:rPr lang="en-US" dirty="0"/>
              <a:t>variables VIF </a:t>
            </a:r>
          </a:p>
          <a:p>
            <a:r>
              <a:rPr lang="en-US" dirty="0" err="1"/>
              <a:t>is_genuine</a:t>
            </a:r>
            <a:r>
              <a:rPr lang="en-US" dirty="0"/>
              <a:t> 1.893463 </a:t>
            </a:r>
          </a:p>
          <a:p>
            <a:r>
              <a:rPr lang="en-US" dirty="0" err="1"/>
              <a:t>margin_up</a:t>
            </a:r>
            <a:r>
              <a:rPr lang="en-US" dirty="0"/>
              <a:t> 1.594185 </a:t>
            </a:r>
          </a:p>
          <a:p>
            <a:r>
              <a:rPr lang="en-US" dirty="0" err="1"/>
              <a:t>height_right</a:t>
            </a:r>
            <a:r>
              <a:rPr lang="en-US" dirty="0"/>
              <a:t> 1.311450</a:t>
            </a:r>
            <a:endParaRPr lang="fr-FR" sz="1200" b="0" i="0" kern="1200" dirty="0">
              <a:solidFill>
                <a:schemeClr val="tx2"/>
              </a:solidFill>
              <a:effectLst/>
              <a:latin typeface="+mn-lt"/>
              <a:ea typeface="+mn-ea"/>
              <a:cs typeface="+mn-cs"/>
            </a:endParaRPr>
          </a:p>
          <a:p>
            <a:endParaRPr lang="fr-FR" sz="1200" b="0" i="0" kern="1200" dirty="0">
              <a:solidFill>
                <a:schemeClr val="tx2"/>
              </a:solidFill>
              <a:effectLst/>
              <a:latin typeface="+mn-lt"/>
              <a:ea typeface="+mn-ea"/>
              <a:cs typeface="+mn-cs"/>
            </a:endParaRPr>
          </a:p>
          <a:p>
            <a:endParaRPr lang="fr-FR" sz="1200" b="0" i="0" kern="1200" dirty="0">
              <a:solidFill>
                <a:schemeClr val="tx2"/>
              </a:solidFill>
              <a:effectLst/>
              <a:latin typeface="+mn-lt"/>
              <a:ea typeface="+mn-ea"/>
              <a:cs typeface="+mn-cs"/>
            </a:endParaRPr>
          </a:p>
          <a:p>
            <a:r>
              <a:rPr lang="fr-FR" sz="1200" b="1" i="0" u="sng" kern="1200" dirty="0">
                <a:solidFill>
                  <a:schemeClr val="tx2"/>
                </a:solidFill>
                <a:effectLst/>
                <a:latin typeface="+mn-lt"/>
                <a:ea typeface="+mn-ea"/>
                <a:cs typeface="+mn-cs"/>
              </a:rPr>
              <a:t>NORMALITE DES RESIDUS :</a:t>
            </a:r>
          </a:p>
          <a:p>
            <a:r>
              <a:rPr lang="fr-FR" sz="1200" b="1" i="0" kern="1200" dirty="0">
                <a:solidFill>
                  <a:schemeClr val="tx2"/>
                </a:solidFill>
                <a:effectLst/>
                <a:latin typeface="+mn-lt"/>
                <a:ea typeface="+mn-ea"/>
                <a:cs typeface="+mn-cs"/>
              </a:rPr>
              <a:t>But : </a:t>
            </a:r>
            <a:r>
              <a:rPr lang="fr-FR" sz="1200" b="0" i="0" kern="1200" dirty="0">
                <a:solidFill>
                  <a:schemeClr val="tx2"/>
                </a:solidFill>
                <a:effectLst/>
                <a:latin typeface="+mn-lt"/>
                <a:ea typeface="+mn-ea"/>
                <a:cs typeface="+mn-cs"/>
              </a:rPr>
              <a:t>Vérifier que les erreurs suivent une loi normale (hypothèse importante pour les intervalles de confiance et tests statistiques). </a:t>
            </a:r>
          </a:p>
          <a:p>
            <a:r>
              <a:rPr lang="fr-FR" sz="1200" b="1" i="0" kern="1200" dirty="0">
                <a:solidFill>
                  <a:schemeClr val="tx2"/>
                </a:solidFill>
                <a:effectLst/>
                <a:latin typeface="+mn-lt"/>
                <a:ea typeface="+mn-ea"/>
                <a:cs typeface="+mn-cs"/>
              </a:rPr>
              <a:t>Conditions pour effectuer le Test de </a:t>
            </a:r>
            <a:r>
              <a:rPr lang="fr-FR" sz="1200" b="1" i="0" kern="1200" dirty="0" err="1">
                <a:solidFill>
                  <a:schemeClr val="tx2"/>
                </a:solidFill>
                <a:effectLst/>
                <a:latin typeface="+mn-lt"/>
                <a:ea typeface="+mn-ea"/>
                <a:cs typeface="+mn-cs"/>
              </a:rPr>
              <a:t>Schapiro</a:t>
            </a:r>
            <a:r>
              <a:rPr lang="fr-FR" sz="1200" b="1" i="0" kern="1200" dirty="0">
                <a:solidFill>
                  <a:schemeClr val="tx2"/>
                </a:solidFill>
                <a:effectLst/>
                <a:latin typeface="+mn-lt"/>
                <a:ea typeface="+mn-ea"/>
                <a:cs typeface="+mn-cs"/>
              </a:rPr>
              <a:t> : </a:t>
            </a:r>
            <a:r>
              <a:rPr lang="fr-FR" sz="1200" b="0" i="0" kern="1200" dirty="0">
                <a:solidFill>
                  <a:schemeClr val="tx2"/>
                </a:solidFill>
                <a:effectLst/>
                <a:latin typeface="+mn-lt"/>
                <a:ea typeface="+mn-ea"/>
                <a:cs typeface="+mn-cs"/>
              </a:rPr>
              <a:t>(effectifs &lt;2000 voire 5000 ok)</a:t>
            </a:r>
          </a:p>
          <a:p>
            <a:r>
              <a:rPr lang="fr-FR" sz="1200" b="1" i="0" kern="1200" dirty="0">
                <a:solidFill>
                  <a:schemeClr val="tx2"/>
                </a:solidFill>
                <a:effectLst/>
                <a:latin typeface="+mn-lt"/>
                <a:ea typeface="+mn-ea"/>
                <a:cs typeface="+mn-cs"/>
              </a:rPr>
              <a:t>Interprétation :  </a:t>
            </a:r>
            <a:br>
              <a:rPr lang="fr-FR" sz="1200" b="1" i="0" kern="1200" dirty="0">
                <a:solidFill>
                  <a:schemeClr val="tx2"/>
                </a:solidFill>
                <a:effectLst/>
                <a:latin typeface="+mn-lt"/>
                <a:ea typeface="+mn-ea"/>
                <a:cs typeface="+mn-cs"/>
              </a:rPr>
            </a:br>
            <a:r>
              <a:rPr lang="fr-FR" sz="1200" b="0" i="0" kern="1200" dirty="0">
                <a:solidFill>
                  <a:schemeClr val="tx2"/>
                </a:solidFill>
                <a:effectLst/>
                <a:latin typeface="+mn-lt"/>
                <a:ea typeface="+mn-ea"/>
                <a:cs typeface="+mn-cs"/>
              </a:rPr>
              <a:t>p-value &gt; 0.05 → H₀ non rejetée → les résidus sont compatibles avec une distribution normale.  </a:t>
            </a:r>
            <a:br>
              <a:rPr lang="fr-FR" sz="1200" b="0" i="0" kern="1200" dirty="0">
                <a:solidFill>
                  <a:schemeClr val="tx2"/>
                </a:solidFill>
                <a:effectLst/>
                <a:latin typeface="+mn-lt"/>
                <a:ea typeface="+mn-ea"/>
                <a:cs typeface="+mn-cs"/>
              </a:rPr>
            </a:br>
            <a:r>
              <a:rPr lang="fr-FR" sz="1200" b="0" i="0" kern="1200" dirty="0">
                <a:solidFill>
                  <a:schemeClr val="tx2"/>
                </a:solidFill>
                <a:effectLst/>
                <a:latin typeface="+mn-lt"/>
                <a:ea typeface="+mn-ea"/>
                <a:cs typeface="+mn-cs"/>
              </a:rPr>
              <a:t>p-value &lt; 0.05 → H₀ rejetée → les résidus ne suivent pas une distribution normale.</a:t>
            </a:r>
            <a:br>
              <a:rPr lang="fr-FR" sz="1200" b="0" i="0" kern="1200" dirty="0">
                <a:solidFill>
                  <a:schemeClr val="tx2"/>
                </a:solidFill>
                <a:effectLst/>
                <a:latin typeface="+mn-lt"/>
                <a:ea typeface="+mn-ea"/>
                <a:cs typeface="+mn-cs"/>
              </a:rPr>
            </a:br>
            <a:r>
              <a:rPr lang="fr-FR" sz="1200" b="0" i="0" kern="1200" dirty="0">
                <a:solidFill>
                  <a:schemeClr val="tx2"/>
                </a:solidFill>
                <a:effectLst/>
                <a:latin typeface="+mn-lt"/>
                <a:ea typeface="+mn-ea"/>
                <a:cs typeface="+mn-cs"/>
              </a:rPr>
              <a:t>Le test est sensible à la taille de l’échantillon : avec un grand n, une légère déviation de la normalité peut déjà donner une p-value faible. </a:t>
            </a:r>
            <a:br>
              <a:rPr lang="fr-FR" sz="1200" b="0" i="0" kern="1200" dirty="0">
                <a:solidFill>
                  <a:schemeClr val="tx2"/>
                </a:solidFill>
                <a:effectLst/>
                <a:latin typeface="+mn-lt"/>
                <a:ea typeface="+mn-ea"/>
                <a:cs typeface="+mn-cs"/>
              </a:rPr>
            </a:br>
            <a:r>
              <a:rPr lang="fr-FR" sz="1200" b="0" i="0" kern="1200" dirty="0">
                <a:solidFill>
                  <a:schemeClr val="tx2"/>
                </a:solidFill>
                <a:effectLst/>
                <a:latin typeface="+mn-lt"/>
                <a:ea typeface="+mn-ea"/>
                <a:cs typeface="+mn-cs"/>
              </a:rPr>
              <a:t>D’où l’intérêt aussi du graphique KDE.</a:t>
            </a:r>
          </a:p>
          <a:p>
            <a:r>
              <a:rPr lang="fr-FR" sz="1200" b="1" i="0" kern="1200" dirty="0">
                <a:solidFill>
                  <a:schemeClr val="tx2"/>
                </a:solidFill>
                <a:effectLst/>
                <a:latin typeface="+mn-lt"/>
                <a:ea typeface="+mn-ea"/>
                <a:cs typeface="+mn-cs"/>
              </a:rPr>
              <a:t>OBSERVATION (Modèle C)</a:t>
            </a:r>
          </a:p>
          <a:p>
            <a:r>
              <a:rPr lang="fr-FR" dirty="0"/>
              <a:t>Statistique Shapiro : 0.9937 | p-value : 0.0</a:t>
            </a:r>
            <a:endParaRPr lang="fr-FR" sz="1200" b="0" i="0" kern="1200" dirty="0">
              <a:solidFill>
                <a:schemeClr val="tx2"/>
              </a:solidFill>
              <a:effectLst/>
              <a:latin typeface="+mn-lt"/>
              <a:ea typeface="+mn-ea"/>
              <a:cs typeface="+mn-cs"/>
            </a:endParaRPr>
          </a:p>
          <a:p>
            <a:r>
              <a:rPr lang="fr-FR" sz="1200" b="0" i="0" kern="1200" dirty="0">
                <a:solidFill>
                  <a:schemeClr val="tx2"/>
                </a:solidFill>
                <a:effectLst/>
                <a:latin typeface="+mn-lt"/>
                <a:ea typeface="+mn-ea"/>
                <a:cs typeface="+mn-cs"/>
              </a:rPr>
              <a:t>visuellement la distribution pourrait suivre une </a:t>
            </a:r>
            <a:r>
              <a:rPr lang="fr-FR" sz="1200" b="0" i="0" kern="1200" dirty="0" err="1">
                <a:solidFill>
                  <a:schemeClr val="tx2"/>
                </a:solidFill>
                <a:effectLst/>
                <a:latin typeface="+mn-lt"/>
                <a:ea typeface="+mn-ea"/>
                <a:cs typeface="+mn-cs"/>
              </a:rPr>
              <a:t>loie</a:t>
            </a:r>
            <a:r>
              <a:rPr lang="fr-FR" sz="1200" b="0" i="0" kern="1200" dirty="0">
                <a:solidFill>
                  <a:schemeClr val="tx2"/>
                </a:solidFill>
                <a:effectLst/>
                <a:latin typeface="+mn-lt"/>
                <a:ea typeface="+mn-ea"/>
                <a:cs typeface="+mn-cs"/>
              </a:rPr>
              <a:t> Normale,  mais statistiquement ce n'est pas le cas avec p-value &lt;&lt;0.05 .  </a:t>
            </a:r>
            <a:br>
              <a:rPr lang="fr-FR" sz="1200" b="0" i="0" kern="1200" dirty="0">
                <a:solidFill>
                  <a:schemeClr val="tx2"/>
                </a:solidFill>
                <a:effectLst/>
                <a:latin typeface="+mn-lt"/>
                <a:ea typeface="+mn-ea"/>
                <a:cs typeface="+mn-cs"/>
              </a:rPr>
            </a:br>
            <a:r>
              <a:rPr lang="fr-FR" sz="1200" b="0" i="0" kern="1200" dirty="0">
                <a:solidFill>
                  <a:schemeClr val="tx2"/>
                </a:solidFill>
                <a:effectLst/>
                <a:latin typeface="+mn-lt"/>
                <a:ea typeface="+mn-ea"/>
                <a:cs typeface="+mn-cs"/>
              </a:rPr>
              <a:t>**=&gt;les résidus ne suivent pas une loi normale**</a:t>
            </a:r>
          </a:p>
          <a:p>
            <a:endParaRPr lang="fr-FR" sz="1200" b="0" i="0" kern="1200" dirty="0">
              <a:solidFill>
                <a:schemeClr val="tx2"/>
              </a:solidFill>
              <a:effectLst/>
              <a:latin typeface="+mn-lt"/>
              <a:ea typeface="+mn-ea"/>
              <a:cs typeface="+mn-cs"/>
            </a:endParaRPr>
          </a:p>
          <a:p>
            <a:r>
              <a:rPr lang="fr-FR" sz="1200" b="1" i="0" u="sng" kern="1200" dirty="0">
                <a:solidFill>
                  <a:schemeClr val="tx2"/>
                </a:solidFill>
                <a:effectLst/>
                <a:latin typeface="+mn-lt"/>
                <a:ea typeface="+mn-ea"/>
                <a:cs typeface="+mn-cs"/>
              </a:rPr>
              <a:t>HOMOSCEDASTICITE DES RESIDUS :</a:t>
            </a:r>
          </a:p>
          <a:p>
            <a:r>
              <a:rPr lang="fr-FR" sz="1200" b="0" i="0" kern="1200" dirty="0">
                <a:solidFill>
                  <a:schemeClr val="tx2"/>
                </a:solidFill>
                <a:effectLst/>
                <a:latin typeface="+mn-lt"/>
                <a:ea typeface="+mn-ea"/>
                <a:cs typeface="+mn-cs"/>
              </a:rPr>
              <a:t>Tester si : Les résidus du modèle ont une variance constante quelle que soit la valeur des prédicteurs.</a:t>
            </a:r>
            <a:br>
              <a:rPr lang="fr-FR" sz="1200" b="0" i="0" kern="1200" dirty="0">
                <a:solidFill>
                  <a:schemeClr val="tx2"/>
                </a:solidFill>
                <a:effectLst/>
                <a:latin typeface="+mn-lt"/>
                <a:ea typeface="+mn-ea"/>
                <a:cs typeface="+mn-cs"/>
              </a:rPr>
            </a:br>
            <a:r>
              <a:rPr lang="fr-FR" sz="1200" b="0" i="0" kern="1200" dirty="0">
                <a:solidFill>
                  <a:schemeClr val="tx2"/>
                </a:solidFill>
                <a:effectLst/>
                <a:latin typeface="+mn-lt"/>
                <a:ea typeface="+mn-ea"/>
                <a:cs typeface="+mn-cs"/>
              </a:rPr>
              <a:t>H₀ (hypothèse nulle) : Homoscédasticité (variance constante des résidus)</a:t>
            </a:r>
            <a:br>
              <a:rPr lang="fr-FR" sz="1200" b="0" i="0" kern="1200" dirty="0">
                <a:solidFill>
                  <a:schemeClr val="tx2"/>
                </a:solidFill>
                <a:effectLst/>
                <a:latin typeface="+mn-lt"/>
                <a:ea typeface="+mn-ea"/>
                <a:cs typeface="+mn-cs"/>
              </a:rPr>
            </a:br>
            <a:r>
              <a:rPr lang="fr-FR" sz="1200" b="0" i="0" kern="1200" dirty="0">
                <a:solidFill>
                  <a:schemeClr val="tx2"/>
                </a:solidFill>
                <a:effectLst/>
                <a:latin typeface="+mn-lt"/>
                <a:ea typeface="+mn-ea"/>
                <a:cs typeface="+mn-cs"/>
              </a:rPr>
              <a:t>H₁ (hypothèse alternative) : Hétéroscédasticité (variance non constante)</a:t>
            </a:r>
          </a:p>
          <a:p>
            <a:r>
              <a:rPr lang="fr-FR" sz="1200" b="0" i="0" kern="1200" dirty="0">
                <a:solidFill>
                  <a:schemeClr val="tx2"/>
                </a:solidFill>
                <a:effectLst/>
                <a:latin typeface="+mn-lt"/>
                <a:ea typeface="+mn-ea"/>
                <a:cs typeface="+mn-cs"/>
              </a:rPr>
              <a:t>Test de </a:t>
            </a:r>
            <a:r>
              <a:rPr lang="fr-FR" sz="1200" b="0" i="0" kern="1200" dirty="0" err="1">
                <a:solidFill>
                  <a:schemeClr val="tx2"/>
                </a:solidFill>
                <a:effectLst/>
                <a:latin typeface="+mn-lt"/>
                <a:ea typeface="+mn-ea"/>
                <a:cs typeface="+mn-cs"/>
              </a:rPr>
              <a:t>Breusch</a:t>
            </a:r>
            <a:r>
              <a:rPr lang="fr-FR" sz="1200" b="0" i="0" kern="1200" dirty="0">
                <a:solidFill>
                  <a:schemeClr val="tx2"/>
                </a:solidFill>
                <a:effectLst/>
                <a:latin typeface="+mn-lt"/>
                <a:ea typeface="+mn-ea"/>
                <a:cs typeface="+mn-cs"/>
              </a:rPr>
              <a:t>-Pagan (le plus courant)</a:t>
            </a:r>
          </a:p>
          <a:p>
            <a:r>
              <a:rPr lang="fr-FR" sz="1200" b="0" i="0" kern="1200" dirty="0">
                <a:solidFill>
                  <a:schemeClr val="tx2"/>
                </a:solidFill>
                <a:effectLst/>
                <a:latin typeface="+mn-lt"/>
                <a:ea typeface="+mn-ea"/>
                <a:cs typeface="+mn-cs"/>
              </a:rPr>
              <a:t>Test de White (plus général, robuste)</a:t>
            </a:r>
          </a:p>
          <a:p>
            <a:endParaRPr lang="fr-FR" sz="1200" b="0" i="0" kern="1200" dirty="0">
              <a:solidFill>
                <a:schemeClr val="tx2"/>
              </a:solidFill>
              <a:effectLst/>
              <a:latin typeface="+mn-lt"/>
              <a:ea typeface="+mn-ea"/>
              <a:cs typeface="+mn-cs"/>
            </a:endParaRPr>
          </a:p>
          <a:p>
            <a:r>
              <a:rPr lang="fr-FR" sz="1200" b="0" i="0" kern="1200" dirty="0">
                <a:solidFill>
                  <a:schemeClr val="tx2"/>
                </a:solidFill>
                <a:effectLst/>
                <a:latin typeface="+mn-lt"/>
                <a:ea typeface="+mn-ea"/>
                <a:cs typeface="+mn-cs"/>
              </a:rPr>
              <a:t>Conditions d'application :</a:t>
            </a:r>
            <a:br>
              <a:rPr lang="fr-FR" sz="1200" b="0" i="0" kern="1200" dirty="0">
                <a:solidFill>
                  <a:schemeClr val="tx2"/>
                </a:solidFill>
                <a:effectLst/>
                <a:latin typeface="+mn-lt"/>
                <a:ea typeface="+mn-ea"/>
                <a:cs typeface="+mn-cs"/>
              </a:rPr>
            </a:br>
            <a:r>
              <a:rPr lang="fr-FR" sz="1200" b="0" i="0" kern="1200" dirty="0">
                <a:solidFill>
                  <a:schemeClr val="tx2"/>
                </a:solidFill>
                <a:effectLst/>
                <a:latin typeface="+mn-lt"/>
                <a:ea typeface="+mn-ea"/>
                <a:cs typeface="+mn-cs"/>
              </a:rPr>
              <a:t>1. Modèle linéaire correctement spécifié =&gt;OK  </a:t>
            </a:r>
            <a:br>
              <a:rPr lang="fr-FR" sz="1200" b="0" i="0" kern="1200" dirty="0">
                <a:solidFill>
                  <a:schemeClr val="tx2"/>
                </a:solidFill>
                <a:effectLst/>
                <a:latin typeface="+mn-lt"/>
                <a:ea typeface="+mn-ea"/>
                <a:cs typeface="+mn-cs"/>
              </a:rPr>
            </a:br>
            <a:r>
              <a:rPr lang="fr-FR" sz="1200" b="0" i="0" kern="1200" dirty="0">
                <a:solidFill>
                  <a:schemeClr val="tx2"/>
                </a:solidFill>
                <a:effectLst/>
                <a:latin typeface="+mn-lt"/>
                <a:ea typeface="+mn-ea"/>
                <a:cs typeface="+mn-cs"/>
              </a:rPr>
              <a:t>2. Résidus du modèle bien calculés =&gt;OK  </a:t>
            </a:r>
            <a:br>
              <a:rPr lang="fr-FR" sz="1200" b="0" i="0" kern="1200" dirty="0">
                <a:solidFill>
                  <a:schemeClr val="tx2"/>
                </a:solidFill>
                <a:effectLst/>
                <a:latin typeface="+mn-lt"/>
                <a:ea typeface="+mn-ea"/>
                <a:cs typeface="+mn-cs"/>
              </a:rPr>
            </a:br>
            <a:r>
              <a:rPr lang="fr-FR" sz="1200" b="0" i="0" kern="1200" dirty="0">
                <a:solidFill>
                  <a:schemeClr val="tx2"/>
                </a:solidFill>
                <a:effectLst/>
                <a:latin typeface="+mn-lt"/>
                <a:ea typeface="+mn-ea"/>
                <a:cs typeface="+mn-cs"/>
              </a:rPr>
              <a:t>3. Pas trop de </a:t>
            </a:r>
            <a:r>
              <a:rPr lang="fr-FR" sz="1200" b="0" i="0" kern="1200" dirty="0" err="1">
                <a:solidFill>
                  <a:schemeClr val="tx2"/>
                </a:solidFill>
                <a:effectLst/>
                <a:latin typeface="+mn-lt"/>
                <a:ea typeface="+mn-ea"/>
                <a:cs typeface="+mn-cs"/>
              </a:rPr>
              <a:t>multicolinéarité</a:t>
            </a:r>
            <a:r>
              <a:rPr lang="fr-FR" sz="1200" b="0" i="0" kern="1200" dirty="0">
                <a:solidFill>
                  <a:schemeClr val="tx2"/>
                </a:solidFill>
                <a:effectLst/>
                <a:latin typeface="+mn-lt"/>
                <a:ea typeface="+mn-ea"/>
                <a:cs typeface="+mn-cs"/>
              </a:rPr>
              <a:t> entre les variables explicatives =&gt;OK  </a:t>
            </a:r>
            <a:br>
              <a:rPr lang="fr-FR" sz="1200" b="0" i="0" kern="1200" dirty="0">
                <a:solidFill>
                  <a:schemeClr val="tx2"/>
                </a:solidFill>
                <a:effectLst/>
                <a:latin typeface="+mn-lt"/>
                <a:ea typeface="+mn-ea"/>
                <a:cs typeface="+mn-cs"/>
              </a:rPr>
            </a:br>
            <a:r>
              <a:rPr lang="fr-FR" sz="1200" b="0" i="0" kern="1200" dirty="0">
                <a:solidFill>
                  <a:schemeClr val="tx2"/>
                </a:solidFill>
                <a:effectLst/>
                <a:latin typeface="+mn-lt"/>
                <a:ea typeface="+mn-ea"/>
                <a:cs typeface="+mn-cs"/>
              </a:rPr>
              <a:t>4. Données numériques et sans valeurs manquantes =&gt;OK  </a:t>
            </a:r>
            <a:br>
              <a:rPr lang="fr-FR" sz="1200" b="0" i="0" kern="1200" dirty="0">
                <a:solidFill>
                  <a:schemeClr val="tx2"/>
                </a:solidFill>
                <a:effectLst/>
                <a:latin typeface="+mn-lt"/>
                <a:ea typeface="+mn-ea"/>
                <a:cs typeface="+mn-cs"/>
              </a:rPr>
            </a:br>
            <a:r>
              <a:rPr lang="fr-FR" sz="1200" b="0" i="0" kern="1200" dirty="0">
                <a:solidFill>
                  <a:schemeClr val="tx2"/>
                </a:solidFill>
                <a:effectLst/>
                <a:latin typeface="+mn-lt"/>
                <a:ea typeface="+mn-ea"/>
                <a:cs typeface="+mn-cs"/>
              </a:rPr>
              <a:t>5. Nombre d’observations suffisant (&gt;30) =&gt;OK  </a:t>
            </a:r>
            <a:br>
              <a:rPr lang="fr-FR" sz="1200" b="0" i="0" kern="1200" dirty="0">
                <a:solidFill>
                  <a:schemeClr val="tx2"/>
                </a:solidFill>
                <a:effectLst/>
                <a:latin typeface="+mn-lt"/>
                <a:ea typeface="+mn-ea"/>
                <a:cs typeface="+mn-cs"/>
              </a:rPr>
            </a:br>
            <a:r>
              <a:rPr lang="fr-FR" sz="1200" b="0" i="0" kern="1200" dirty="0">
                <a:solidFill>
                  <a:schemeClr val="tx2"/>
                </a:solidFill>
                <a:effectLst/>
                <a:latin typeface="+mn-lt"/>
                <a:ea typeface="+mn-ea"/>
                <a:cs typeface="+mn-cs"/>
              </a:rPr>
              <a:t>Remarque :  la normalité des résidus n’est pas une condition préalable.</a:t>
            </a:r>
            <a:br>
              <a:rPr lang="fr-FR" sz="1200" b="0" i="0" kern="1200" dirty="0">
                <a:solidFill>
                  <a:schemeClr val="tx2"/>
                </a:solidFill>
                <a:effectLst/>
                <a:latin typeface="+mn-lt"/>
                <a:ea typeface="+mn-ea"/>
                <a:cs typeface="+mn-cs"/>
              </a:rPr>
            </a:br>
            <a:r>
              <a:rPr lang="fr-FR" sz="1200" b="0" i="0" kern="1200" dirty="0">
                <a:solidFill>
                  <a:schemeClr val="tx2"/>
                </a:solidFill>
                <a:effectLst/>
                <a:latin typeface="+mn-lt"/>
                <a:ea typeface="+mn-ea"/>
                <a:cs typeface="+mn-cs"/>
              </a:rPr>
              <a:t>Le test de </a:t>
            </a:r>
            <a:r>
              <a:rPr lang="fr-FR" sz="1200" b="0" i="0" kern="1200" dirty="0" err="1">
                <a:solidFill>
                  <a:schemeClr val="tx2"/>
                </a:solidFill>
                <a:effectLst/>
                <a:latin typeface="+mn-lt"/>
                <a:ea typeface="+mn-ea"/>
                <a:cs typeface="+mn-cs"/>
              </a:rPr>
              <a:t>Breusch</a:t>
            </a:r>
            <a:r>
              <a:rPr lang="fr-FR" sz="1200" b="0" i="0" kern="1200" dirty="0">
                <a:solidFill>
                  <a:schemeClr val="tx2"/>
                </a:solidFill>
                <a:effectLst/>
                <a:latin typeface="+mn-lt"/>
                <a:ea typeface="+mn-ea"/>
                <a:cs typeface="+mn-cs"/>
              </a:rPr>
              <a:t>-Pagan ne suppose pas que les résidus soient normalement distribués.</a:t>
            </a:r>
            <a:br>
              <a:rPr lang="fr-FR" sz="1200" b="0" i="0" kern="1200" dirty="0">
                <a:solidFill>
                  <a:schemeClr val="tx2"/>
                </a:solidFill>
                <a:effectLst/>
                <a:latin typeface="+mn-lt"/>
                <a:ea typeface="+mn-ea"/>
                <a:cs typeface="+mn-cs"/>
              </a:rPr>
            </a:br>
            <a:r>
              <a:rPr lang="fr-FR" sz="1200" b="0" i="0" kern="1200" dirty="0">
                <a:solidFill>
                  <a:schemeClr val="tx2"/>
                </a:solidFill>
                <a:effectLst/>
                <a:latin typeface="+mn-lt"/>
                <a:ea typeface="+mn-ea"/>
                <a:cs typeface="+mn-cs"/>
              </a:rPr>
              <a:t>Ce n’est pas une condition obligatoire, mais si les résidus sont fortement asymétriques ou présentent des </a:t>
            </a:r>
            <a:r>
              <a:rPr lang="fr-FR" sz="1200" b="0" i="0" kern="1200" dirty="0" err="1">
                <a:solidFill>
                  <a:schemeClr val="tx2"/>
                </a:solidFill>
                <a:effectLst/>
                <a:latin typeface="+mn-lt"/>
                <a:ea typeface="+mn-ea"/>
                <a:cs typeface="+mn-cs"/>
              </a:rPr>
              <a:t>outliers</a:t>
            </a:r>
            <a:r>
              <a:rPr lang="fr-FR" sz="1200" b="0" i="0" kern="1200" dirty="0">
                <a:solidFill>
                  <a:schemeClr val="tx2"/>
                </a:solidFill>
                <a:effectLst/>
                <a:latin typeface="+mn-lt"/>
                <a:ea typeface="+mn-ea"/>
                <a:cs typeface="+mn-cs"/>
              </a:rPr>
              <a:t> extrêmes, cela peut affecter les performances du test.  (ce n'est pas le cas ici)</a:t>
            </a:r>
          </a:p>
          <a:p>
            <a:endParaRPr lang="fr-FR" sz="1200" b="0" i="0" kern="1200" dirty="0">
              <a:solidFill>
                <a:schemeClr val="tx2"/>
              </a:solidFill>
              <a:effectLst/>
              <a:latin typeface="+mn-lt"/>
              <a:ea typeface="+mn-ea"/>
              <a:cs typeface="+mn-cs"/>
            </a:endParaRPr>
          </a:p>
          <a:p>
            <a:r>
              <a:rPr lang="fr-FR" sz="1200" b="1" i="0" kern="1200" dirty="0">
                <a:solidFill>
                  <a:schemeClr val="tx2"/>
                </a:solidFill>
                <a:effectLst/>
                <a:latin typeface="+mn-lt"/>
                <a:ea typeface="+mn-ea"/>
                <a:cs typeface="+mn-cs"/>
              </a:rPr>
              <a:t>OBSERVATIONS(Modèle C):</a:t>
            </a:r>
          </a:p>
          <a:p>
            <a:r>
              <a:rPr lang="fr-FR" sz="1200" b="1" i="0" kern="1200" dirty="0">
                <a:solidFill>
                  <a:schemeClr val="tx2"/>
                </a:solidFill>
                <a:effectLst/>
                <a:latin typeface="+mn-lt"/>
                <a:ea typeface="+mn-ea"/>
                <a:cs typeface="+mn-cs"/>
              </a:rPr>
              <a:t>**1. Test de </a:t>
            </a:r>
            <a:r>
              <a:rPr lang="fr-FR" sz="1200" b="1" i="0" kern="1200" dirty="0" err="1">
                <a:solidFill>
                  <a:schemeClr val="tx2"/>
                </a:solidFill>
                <a:effectLst/>
                <a:latin typeface="+mn-lt"/>
                <a:ea typeface="+mn-ea"/>
                <a:cs typeface="+mn-cs"/>
              </a:rPr>
              <a:t>Breusch</a:t>
            </a:r>
            <a:r>
              <a:rPr lang="fr-FR" sz="1200" b="1" i="0" kern="1200" dirty="0">
                <a:solidFill>
                  <a:schemeClr val="tx2"/>
                </a:solidFill>
                <a:effectLst/>
                <a:latin typeface="+mn-lt"/>
                <a:ea typeface="+mn-ea"/>
                <a:cs typeface="+mn-cs"/>
              </a:rPr>
              <a:t>-Pagan (le plus courant)**</a:t>
            </a:r>
          </a:p>
          <a:p>
            <a:r>
              <a:rPr lang="en-US" dirty="0" err="1"/>
              <a:t>Statistique</a:t>
            </a:r>
            <a:r>
              <a:rPr lang="en-US" dirty="0"/>
              <a:t> : 164.2462 </a:t>
            </a:r>
          </a:p>
          <a:p>
            <a:r>
              <a:rPr lang="en-US" dirty="0"/>
              <a:t>p-value : 0.0000 </a:t>
            </a:r>
          </a:p>
          <a:p>
            <a:r>
              <a:rPr lang="en-US" dirty="0"/>
              <a:t>f-stat : 61.5039 </a:t>
            </a:r>
          </a:p>
          <a:p>
            <a:r>
              <a:rPr lang="en-US" dirty="0"/>
              <a:t>f p-value : 0.0000</a:t>
            </a:r>
          </a:p>
          <a:p>
            <a:r>
              <a:rPr lang="fr-FR" sz="1200" b="0" i="0" kern="1200" dirty="0">
                <a:solidFill>
                  <a:schemeClr val="tx2"/>
                </a:solidFill>
                <a:effectLst/>
                <a:latin typeface="+mn-lt"/>
                <a:ea typeface="+mn-ea"/>
                <a:cs typeface="+mn-cs"/>
              </a:rPr>
              <a:t>**Interprétation :**  </a:t>
            </a:r>
            <a:br>
              <a:rPr lang="fr-FR" sz="1200" b="0" i="0" kern="1200" dirty="0">
                <a:solidFill>
                  <a:schemeClr val="tx2"/>
                </a:solidFill>
                <a:effectLst/>
                <a:latin typeface="+mn-lt"/>
                <a:ea typeface="+mn-ea"/>
                <a:cs typeface="+mn-cs"/>
              </a:rPr>
            </a:br>
            <a:r>
              <a:rPr lang="fr-FR" sz="1200" b="0" i="0" kern="1200" dirty="0">
                <a:solidFill>
                  <a:schemeClr val="tx2"/>
                </a:solidFill>
                <a:effectLst/>
                <a:latin typeface="+mn-lt"/>
                <a:ea typeface="+mn-ea"/>
                <a:cs typeface="+mn-cs"/>
              </a:rPr>
              <a:t>- Si la p-value &lt; 0.05, on rejette l’hypothèse H₀ : les résidus ne sont pas homoscédastiques (donc problème d’hétéroscédasticité).  </a:t>
            </a:r>
            <a:br>
              <a:rPr lang="fr-FR" sz="1200" b="0" i="0" kern="1200" dirty="0">
                <a:solidFill>
                  <a:schemeClr val="tx2"/>
                </a:solidFill>
                <a:effectLst/>
                <a:latin typeface="+mn-lt"/>
                <a:ea typeface="+mn-ea"/>
                <a:cs typeface="+mn-cs"/>
              </a:rPr>
            </a:br>
            <a:r>
              <a:rPr lang="fr-FR" sz="1200" b="0" i="0" kern="1200" dirty="0">
                <a:solidFill>
                  <a:schemeClr val="tx2"/>
                </a:solidFill>
                <a:effectLst/>
                <a:latin typeface="+mn-lt"/>
                <a:ea typeface="+mn-ea"/>
                <a:cs typeface="+mn-cs"/>
              </a:rPr>
              <a:t>- Si la p-value &gt; 0.05, on ne rejette pas H₀ : les résidus peuvent être considérés comme homoscédastiques (ce qu’on veut).</a:t>
            </a:r>
          </a:p>
          <a:p>
            <a:r>
              <a:rPr lang="fr-FR" sz="1200" b="0" i="0" kern="1200" dirty="0">
                <a:solidFill>
                  <a:schemeClr val="tx2"/>
                </a:solidFill>
                <a:effectLst/>
                <a:latin typeface="+mn-lt"/>
                <a:ea typeface="+mn-ea"/>
                <a:cs typeface="+mn-cs"/>
              </a:rPr>
              <a:t>**OBSERVATION :**  </a:t>
            </a:r>
            <a:br>
              <a:rPr lang="fr-FR" sz="1200" b="0" i="0" kern="1200" dirty="0">
                <a:solidFill>
                  <a:schemeClr val="tx2"/>
                </a:solidFill>
                <a:effectLst/>
                <a:latin typeface="+mn-lt"/>
                <a:ea typeface="+mn-ea"/>
                <a:cs typeface="+mn-cs"/>
              </a:rPr>
            </a:br>
            <a:r>
              <a:rPr lang="fr-FR" sz="1200" b="0" i="0" kern="1200" dirty="0">
                <a:solidFill>
                  <a:schemeClr val="tx2"/>
                </a:solidFill>
                <a:effectLst/>
                <a:latin typeface="+mn-lt"/>
                <a:ea typeface="+mn-ea"/>
                <a:cs typeface="+mn-cs"/>
              </a:rPr>
              <a:t>p-value proche de 0 Rejet de H₀ → Présence d’hétéroscédasticité dans le modèle.  </a:t>
            </a:r>
            <a:br>
              <a:rPr lang="fr-FR" sz="1200" b="0" i="0" kern="1200" dirty="0">
                <a:solidFill>
                  <a:schemeClr val="tx2"/>
                </a:solidFill>
                <a:effectLst/>
                <a:latin typeface="+mn-lt"/>
                <a:ea typeface="+mn-ea"/>
                <a:cs typeface="+mn-cs"/>
              </a:rPr>
            </a:br>
            <a:r>
              <a:rPr lang="fr-FR" sz="1200" b="0" i="0" kern="1200" dirty="0">
                <a:solidFill>
                  <a:schemeClr val="tx2"/>
                </a:solidFill>
                <a:effectLst/>
                <a:latin typeface="+mn-lt"/>
                <a:ea typeface="+mn-ea"/>
                <a:cs typeface="+mn-cs"/>
              </a:rPr>
              <a:t>Autrement dit, les résidus n'ont pas une variance constante, ce qui viole une des hypothèses fondamentales de la régression linéaire.  </a:t>
            </a:r>
            <a:br>
              <a:rPr lang="fr-FR" sz="1200" b="0" i="0" kern="1200" dirty="0">
                <a:solidFill>
                  <a:schemeClr val="tx2"/>
                </a:solidFill>
                <a:effectLst/>
                <a:latin typeface="+mn-lt"/>
                <a:ea typeface="+mn-ea"/>
                <a:cs typeface="+mn-cs"/>
              </a:rPr>
            </a:br>
            <a:r>
              <a:rPr lang="fr-FR" sz="1200" b="0" i="0" kern="1200" dirty="0">
                <a:solidFill>
                  <a:schemeClr val="tx2"/>
                </a:solidFill>
                <a:effectLst/>
                <a:latin typeface="+mn-lt"/>
                <a:ea typeface="+mn-ea"/>
                <a:cs typeface="+mn-cs"/>
              </a:rPr>
              <a:t>**homoscédastiques KO : la variance des erreurs n'est pas constante ici**</a:t>
            </a:r>
          </a:p>
          <a:p>
            <a:endParaRPr lang="fr-FR" sz="1200" b="0" i="0" kern="1200" dirty="0">
              <a:solidFill>
                <a:schemeClr val="tx2"/>
              </a:solidFill>
              <a:effectLst/>
              <a:latin typeface="+mn-lt"/>
              <a:ea typeface="+mn-ea"/>
              <a:cs typeface="+mn-cs"/>
            </a:endParaRPr>
          </a:p>
          <a:p>
            <a:r>
              <a:rPr lang="fr-FR" sz="1200" b="1" i="0" kern="1200" dirty="0">
                <a:solidFill>
                  <a:schemeClr val="tx2"/>
                </a:solidFill>
                <a:effectLst/>
                <a:latin typeface="+mn-lt"/>
                <a:ea typeface="+mn-ea"/>
                <a:cs typeface="+mn-cs"/>
              </a:rPr>
              <a:t>**2. Test de White (plus général, robuste)**</a:t>
            </a:r>
          </a:p>
          <a:p>
            <a:r>
              <a:rPr lang="fr-FR" sz="1200" b="1" i="0" kern="1200" dirty="0">
                <a:solidFill>
                  <a:schemeClr val="tx2"/>
                </a:solidFill>
                <a:effectLst/>
                <a:latin typeface="+mn-lt"/>
                <a:ea typeface="+mn-ea"/>
                <a:cs typeface="+mn-cs"/>
              </a:rPr>
              <a:t>OBSERVATION (Modèle C):</a:t>
            </a:r>
          </a:p>
          <a:p>
            <a:r>
              <a:rPr lang="fr-FR" sz="1200" b="0" i="0" kern="1200" dirty="0">
                <a:solidFill>
                  <a:schemeClr val="tx2"/>
                </a:solidFill>
                <a:effectLst/>
                <a:latin typeface="+mn-lt"/>
                <a:ea typeface="+mn-ea"/>
                <a:cs typeface="+mn-cs"/>
              </a:rPr>
              <a:t>Statistique LM : 168.1379538682902 </a:t>
            </a:r>
          </a:p>
          <a:p>
            <a:r>
              <a:rPr lang="fr-FR" sz="1200" b="0" i="0" kern="1200" dirty="0">
                <a:solidFill>
                  <a:schemeClr val="tx2"/>
                </a:solidFill>
                <a:effectLst/>
                <a:latin typeface="+mn-lt"/>
                <a:ea typeface="+mn-ea"/>
                <a:cs typeface="+mn-cs"/>
              </a:rPr>
              <a:t>p-value : 3.1670214737765936e-32 </a:t>
            </a:r>
          </a:p>
          <a:p>
            <a:r>
              <a:rPr lang="fr-FR" sz="1200" b="0" i="0" kern="1200" dirty="0">
                <a:solidFill>
                  <a:schemeClr val="tx2"/>
                </a:solidFill>
                <a:effectLst/>
                <a:latin typeface="+mn-lt"/>
                <a:ea typeface="+mn-ea"/>
                <a:cs typeface="+mn-cs"/>
              </a:rPr>
              <a:t>Stat F : 23.600253947402635 </a:t>
            </a:r>
          </a:p>
          <a:p>
            <a:r>
              <a:rPr lang="fr-FR" sz="1200" b="0" i="0" kern="1200" dirty="0">
                <a:solidFill>
                  <a:schemeClr val="tx2"/>
                </a:solidFill>
                <a:effectLst/>
                <a:latin typeface="+mn-lt"/>
                <a:ea typeface="+mn-ea"/>
                <a:cs typeface="+mn-cs"/>
              </a:rPr>
              <a:t>p-value F : 2.877456749888857e-34 </a:t>
            </a:r>
          </a:p>
          <a:p>
            <a:endParaRPr lang="fr-FR" dirty="0"/>
          </a:p>
          <a:p>
            <a:r>
              <a:rPr lang="fr-FR" b="1" dirty="0"/>
              <a:t>**Interprétation :**  </a:t>
            </a:r>
            <a:br>
              <a:rPr lang="fr-FR" b="1" dirty="0"/>
            </a:br>
            <a:r>
              <a:rPr lang="fr-FR" dirty="0"/>
              <a:t>Statistique LM : Statistique de Lagrange multiplier  </a:t>
            </a:r>
            <a:br>
              <a:rPr lang="fr-FR" dirty="0"/>
            </a:br>
            <a:r>
              <a:rPr lang="fr-FR" dirty="0"/>
              <a:t>p-value (associée à LM) : si elle est &lt; 0.05, on rejette H₀  </a:t>
            </a:r>
            <a:br>
              <a:rPr lang="fr-FR" dirty="0"/>
            </a:br>
            <a:r>
              <a:rPr lang="fr-FR" dirty="0"/>
              <a:t>Statistique F : test F auxiliaire  </a:t>
            </a:r>
            <a:br>
              <a:rPr lang="fr-FR" dirty="0"/>
            </a:br>
            <a:r>
              <a:rPr lang="fr-FR" dirty="0"/>
              <a:t>p-value F : interprétation identique  </a:t>
            </a:r>
          </a:p>
          <a:p>
            <a:endParaRPr lang="fr-FR" dirty="0"/>
          </a:p>
          <a:p>
            <a:pPr marL="171450" indent="-171450">
              <a:buFontTx/>
              <a:buChar char="-"/>
            </a:pPr>
            <a:r>
              <a:rPr lang="fr-FR" dirty="0"/>
              <a:t>Si la p-value &lt; 0.05, on rejette l’hypothèse H₀ : les résidus ne sont pas homoscédastiques (donc problème d’hétéroscédasticité).  </a:t>
            </a:r>
          </a:p>
          <a:p>
            <a:pPr marL="171450" indent="-171450">
              <a:buFontTx/>
              <a:buChar char="-"/>
            </a:pPr>
            <a:r>
              <a:rPr lang="fr-FR" dirty="0"/>
              <a:t>Si la p-value &gt; 0.05, on ne rejette pas H₀ : les résidus peuvent être considérés comme homoscédastiques (ce qu’on veut).</a:t>
            </a:r>
            <a:br>
              <a:rPr lang="fr-FR" dirty="0"/>
            </a:br>
            <a:endParaRPr lang="fr-FR" dirty="0"/>
          </a:p>
          <a:p>
            <a:r>
              <a:rPr lang="fr-FR" sz="1200" b="1" i="0" kern="1200" dirty="0">
                <a:solidFill>
                  <a:schemeClr val="tx2"/>
                </a:solidFill>
                <a:effectLst/>
                <a:latin typeface="+mn-lt"/>
                <a:ea typeface="+mn-ea"/>
                <a:cs typeface="+mn-cs"/>
              </a:rPr>
              <a:t>**OBSERVATION (modèle C) :**  </a:t>
            </a:r>
          </a:p>
          <a:p>
            <a:r>
              <a:rPr lang="fr-FR" sz="1200" b="0" i="0" kern="1200" dirty="0">
                <a:solidFill>
                  <a:schemeClr val="tx2"/>
                </a:solidFill>
                <a:effectLst/>
                <a:latin typeface="+mn-lt"/>
                <a:ea typeface="+mn-ea"/>
                <a:cs typeface="+mn-cs"/>
              </a:rPr>
              <a:t>p-value proche de 0 Rejet de H₀ → Présence d’hétéroscédasticité dans le modèle.  </a:t>
            </a:r>
            <a:br>
              <a:rPr lang="fr-FR" sz="1200" b="0" i="0" kern="1200" dirty="0">
                <a:solidFill>
                  <a:schemeClr val="tx2"/>
                </a:solidFill>
                <a:effectLst/>
                <a:latin typeface="+mn-lt"/>
                <a:ea typeface="+mn-ea"/>
                <a:cs typeface="+mn-cs"/>
              </a:rPr>
            </a:br>
            <a:r>
              <a:rPr lang="fr-FR" sz="1200" b="0" i="0" kern="1200" dirty="0">
                <a:solidFill>
                  <a:schemeClr val="tx2"/>
                </a:solidFill>
                <a:effectLst/>
                <a:latin typeface="+mn-lt"/>
                <a:ea typeface="+mn-ea"/>
                <a:cs typeface="+mn-cs"/>
              </a:rPr>
              <a:t>Autrement dit, les résidus n'ont pas une variance constante, ce qui viole une des hypothèses fondamentales de la régression linéaire.  </a:t>
            </a:r>
            <a:br>
              <a:rPr lang="fr-FR" sz="1200" b="0" i="0" kern="1200" dirty="0">
                <a:solidFill>
                  <a:schemeClr val="tx2"/>
                </a:solidFill>
                <a:effectLst/>
                <a:latin typeface="+mn-lt"/>
                <a:ea typeface="+mn-ea"/>
                <a:cs typeface="+mn-cs"/>
              </a:rPr>
            </a:br>
            <a:r>
              <a:rPr lang="fr-FR" sz="1200" b="1" i="0" kern="1200" dirty="0">
                <a:solidFill>
                  <a:schemeClr val="tx2"/>
                </a:solidFill>
                <a:effectLst/>
                <a:latin typeface="+mn-lt"/>
                <a:ea typeface="+mn-ea"/>
                <a:cs typeface="+mn-cs"/>
              </a:rPr>
              <a:t>**homoscédastiques KO : la variance des erreurs n'est pas constante ici**</a:t>
            </a:r>
          </a:p>
          <a:p>
            <a:endParaRPr lang="fr-FR" sz="1200" b="1" i="0" kern="1200" dirty="0">
              <a:solidFill>
                <a:schemeClr val="tx2"/>
              </a:solidFill>
              <a:effectLst/>
              <a:latin typeface="+mn-lt"/>
              <a:ea typeface="+mn-ea"/>
              <a:cs typeface="+mn-cs"/>
            </a:endParaRPr>
          </a:p>
          <a:p>
            <a:r>
              <a:rPr lang="fr-FR" sz="2000" b="1" i="0" u="sng" kern="1200" dirty="0">
                <a:solidFill>
                  <a:schemeClr val="tx2"/>
                </a:solidFill>
                <a:effectLst/>
                <a:latin typeface="+mn-lt"/>
                <a:ea typeface="+mn-ea"/>
                <a:cs typeface="+mn-cs"/>
              </a:rPr>
              <a:t>BILAN :</a:t>
            </a:r>
          </a:p>
          <a:p>
            <a:r>
              <a:rPr lang="fr-FR" sz="2000" b="1" i="0" u="none" kern="1200" dirty="0">
                <a:solidFill>
                  <a:schemeClr val="tx2"/>
                </a:solidFill>
                <a:effectLst/>
                <a:latin typeface="+mn-lt"/>
                <a:ea typeface="+mn-ea"/>
                <a:cs typeface="+mn-cs"/>
              </a:rPr>
              <a:t>ABSENCE DE VERIFICATION DE CERTAINS HYPOTHESES DE LA REGRESSION LINEAIRE MULTIPLE</a:t>
            </a:r>
          </a:p>
          <a:p>
            <a:r>
              <a:rPr lang="fr-FR" sz="2000" b="1" i="0" u="none" kern="1200" dirty="0">
                <a:solidFill>
                  <a:schemeClr val="tx2"/>
                </a:solidFill>
                <a:effectLst/>
                <a:latin typeface="+mn-lt"/>
                <a:ea typeface="+mn-ea"/>
                <a:cs typeface="+mn-cs"/>
              </a:rPr>
              <a:t>**Colinéarité OK :**  </a:t>
            </a:r>
          </a:p>
          <a:p>
            <a:r>
              <a:rPr lang="fr-FR" sz="2000" b="0" i="0" u="none" kern="1200" dirty="0">
                <a:solidFill>
                  <a:schemeClr val="tx2"/>
                </a:solidFill>
                <a:effectLst/>
                <a:latin typeface="+mn-lt"/>
                <a:ea typeface="+mn-ea"/>
                <a:cs typeface="+mn-cs"/>
              </a:rPr>
              <a:t>VIF&lt;5 =&gt;OK pas de colinéarité des var </a:t>
            </a:r>
            <a:r>
              <a:rPr lang="fr-FR" sz="2000" b="0" i="0" u="none" kern="1200" dirty="0" err="1">
                <a:solidFill>
                  <a:schemeClr val="tx2"/>
                </a:solidFill>
                <a:effectLst/>
                <a:latin typeface="+mn-lt"/>
                <a:ea typeface="+mn-ea"/>
                <a:cs typeface="+mn-cs"/>
              </a:rPr>
              <a:t>predictives</a:t>
            </a:r>
            <a:r>
              <a:rPr lang="fr-FR" sz="2000" b="0" i="0" u="none" kern="1200" dirty="0">
                <a:solidFill>
                  <a:schemeClr val="tx2"/>
                </a:solidFill>
                <a:effectLst/>
                <a:latin typeface="+mn-lt"/>
                <a:ea typeface="+mn-ea"/>
                <a:cs typeface="+mn-cs"/>
              </a:rPr>
              <a:t>  </a:t>
            </a:r>
            <a:br>
              <a:rPr lang="fr-FR" sz="2000" b="0" i="0" u="none" kern="1200" dirty="0">
                <a:solidFill>
                  <a:schemeClr val="tx2"/>
                </a:solidFill>
                <a:effectLst/>
                <a:latin typeface="+mn-lt"/>
                <a:ea typeface="+mn-ea"/>
                <a:cs typeface="+mn-cs"/>
              </a:rPr>
            </a:br>
            <a:r>
              <a:rPr lang="fr-FR" sz="2000" b="1" i="0" u="none" kern="1200" dirty="0">
                <a:solidFill>
                  <a:schemeClr val="tx2"/>
                </a:solidFill>
                <a:effectLst/>
                <a:latin typeface="+mn-lt"/>
                <a:ea typeface="+mn-ea"/>
                <a:cs typeface="+mn-cs"/>
              </a:rPr>
              <a:t>**Normalité des résidus KO:**  </a:t>
            </a:r>
          </a:p>
          <a:p>
            <a:r>
              <a:rPr lang="fr-FR" sz="2000" b="0" i="0" u="none" kern="1200" dirty="0">
                <a:solidFill>
                  <a:schemeClr val="tx2"/>
                </a:solidFill>
                <a:effectLst/>
                <a:latin typeface="+mn-lt"/>
                <a:ea typeface="+mn-ea"/>
                <a:cs typeface="+mn-cs"/>
              </a:rPr>
              <a:t>Shapiro p &lt; 0.0 =&gt; Pas de Normalité des résidus (malgré une apparence Normale)  </a:t>
            </a:r>
          </a:p>
          <a:p>
            <a:r>
              <a:rPr lang="fr-FR" sz="2000" b="1" i="0" u="none" kern="1200" dirty="0">
                <a:solidFill>
                  <a:schemeClr val="tx2"/>
                </a:solidFill>
                <a:effectLst/>
                <a:latin typeface="+mn-lt"/>
                <a:ea typeface="+mn-ea"/>
                <a:cs typeface="+mn-cs"/>
              </a:rPr>
              <a:t>**Homoscédasticité KO:**</a:t>
            </a:r>
            <a:r>
              <a:rPr lang="fr-FR" sz="2000" b="0" i="0" u="none" kern="1200" dirty="0">
                <a:solidFill>
                  <a:schemeClr val="tx2"/>
                </a:solidFill>
                <a:effectLst/>
                <a:latin typeface="+mn-lt"/>
                <a:ea typeface="+mn-ea"/>
                <a:cs typeface="+mn-cs"/>
              </a:rPr>
              <a:t>  </a:t>
            </a:r>
          </a:p>
          <a:p>
            <a:r>
              <a:rPr lang="fr-FR" sz="2000" b="0" i="0" u="none" kern="1200" dirty="0" err="1">
                <a:solidFill>
                  <a:schemeClr val="tx2"/>
                </a:solidFill>
                <a:effectLst/>
                <a:latin typeface="+mn-lt"/>
                <a:ea typeface="+mn-ea"/>
                <a:cs typeface="+mn-cs"/>
              </a:rPr>
              <a:t>Breusch</a:t>
            </a:r>
            <a:r>
              <a:rPr lang="fr-FR" sz="2000" b="0" i="0" u="none" kern="1200" dirty="0">
                <a:solidFill>
                  <a:schemeClr val="tx2"/>
                </a:solidFill>
                <a:effectLst/>
                <a:latin typeface="+mn-lt"/>
                <a:ea typeface="+mn-ea"/>
                <a:cs typeface="+mn-cs"/>
              </a:rPr>
              <a:t>-Pagan p &lt; 0.05   White p &lt; 0.05  =&gt; Hétéroscédasticité confirmée</a:t>
            </a:r>
          </a:p>
          <a:p>
            <a:endParaRPr lang="fr-FR" sz="2000" b="0" i="0" u="none" kern="1200" dirty="0">
              <a:solidFill>
                <a:schemeClr val="tx2"/>
              </a:solidFill>
              <a:effectLst/>
              <a:latin typeface="+mn-lt"/>
              <a:ea typeface="+mn-ea"/>
              <a:cs typeface="+mn-cs"/>
            </a:endParaRPr>
          </a:p>
          <a:p>
            <a:r>
              <a:rPr lang="fr-FR" sz="2000" b="1" i="0" u="none" kern="1200" dirty="0">
                <a:solidFill>
                  <a:schemeClr val="tx2"/>
                </a:solidFill>
                <a:effectLst/>
                <a:latin typeface="+mn-lt"/>
                <a:ea typeface="+mn-ea"/>
                <a:cs typeface="+mn-cs"/>
              </a:rPr>
              <a:t>**Interprétation**  </a:t>
            </a:r>
            <a:br>
              <a:rPr lang="fr-FR" sz="2000" b="1" i="0" u="none" kern="1200" dirty="0">
                <a:solidFill>
                  <a:schemeClr val="tx2"/>
                </a:solidFill>
                <a:effectLst/>
                <a:latin typeface="+mn-lt"/>
                <a:ea typeface="+mn-ea"/>
                <a:cs typeface="+mn-cs"/>
              </a:rPr>
            </a:br>
            <a:r>
              <a:rPr lang="fr-FR" sz="2000" b="0" i="0" u="none" kern="1200" dirty="0">
                <a:solidFill>
                  <a:schemeClr val="tx2"/>
                </a:solidFill>
                <a:effectLst/>
                <a:latin typeface="+mn-lt"/>
                <a:ea typeface="+mn-ea"/>
                <a:cs typeface="+mn-cs"/>
              </a:rPr>
              <a:t>Ces tests sont là pour valider les conditions d’inférence statistique :</a:t>
            </a:r>
            <a:br>
              <a:rPr lang="fr-FR" sz="2000" b="0" i="0" u="none" kern="1200" dirty="0">
                <a:solidFill>
                  <a:schemeClr val="tx2"/>
                </a:solidFill>
                <a:effectLst/>
                <a:latin typeface="+mn-lt"/>
                <a:ea typeface="+mn-ea"/>
                <a:cs typeface="+mn-cs"/>
              </a:rPr>
            </a:br>
            <a:r>
              <a:rPr lang="fr-FR" sz="2000" b="0" i="0" u="none" kern="1200" dirty="0">
                <a:solidFill>
                  <a:schemeClr val="tx2"/>
                </a:solidFill>
                <a:effectLst/>
                <a:latin typeface="+mn-lt"/>
                <a:ea typeface="+mn-ea"/>
                <a:cs typeface="+mn-cs"/>
              </a:rPr>
              <a:t>- Intervalle de confiance sur les coefficients  </a:t>
            </a:r>
            <a:br>
              <a:rPr lang="fr-FR" sz="2000" b="0" i="0" u="none" kern="1200" dirty="0">
                <a:solidFill>
                  <a:schemeClr val="tx2"/>
                </a:solidFill>
                <a:effectLst/>
                <a:latin typeface="+mn-lt"/>
                <a:ea typeface="+mn-ea"/>
                <a:cs typeface="+mn-cs"/>
              </a:rPr>
            </a:br>
            <a:r>
              <a:rPr lang="fr-FR" sz="2000" b="0" i="0" u="none" kern="1200" dirty="0">
                <a:solidFill>
                  <a:schemeClr val="tx2"/>
                </a:solidFill>
                <a:effectLst/>
                <a:latin typeface="+mn-lt"/>
                <a:ea typeface="+mn-ea"/>
                <a:cs typeface="+mn-cs"/>
              </a:rPr>
              <a:t>- Tests de significativité des variables  </a:t>
            </a:r>
            <a:br>
              <a:rPr lang="fr-FR" sz="2000" b="0" i="0" u="none" kern="1200" dirty="0">
                <a:solidFill>
                  <a:schemeClr val="tx2"/>
                </a:solidFill>
                <a:effectLst/>
                <a:latin typeface="+mn-lt"/>
                <a:ea typeface="+mn-ea"/>
                <a:cs typeface="+mn-cs"/>
              </a:rPr>
            </a:br>
            <a:r>
              <a:rPr lang="fr-FR" sz="2000" b="0" i="0" u="none" kern="1200" dirty="0">
                <a:solidFill>
                  <a:schemeClr val="tx2"/>
                </a:solidFill>
                <a:effectLst/>
                <a:latin typeface="+mn-lt"/>
                <a:ea typeface="+mn-ea"/>
                <a:cs typeface="+mn-cs"/>
              </a:rPr>
              <a:t>Ce qui n'est pas ce qui nous intéresse </a:t>
            </a:r>
            <a:r>
              <a:rPr lang="fr-FR" sz="2000" b="0" i="0" u="none" kern="1200" dirty="0" err="1">
                <a:solidFill>
                  <a:schemeClr val="tx2"/>
                </a:solidFill>
                <a:effectLst/>
                <a:latin typeface="+mn-lt"/>
                <a:ea typeface="+mn-ea"/>
                <a:cs typeface="+mn-cs"/>
              </a:rPr>
              <a:t>réllement</a:t>
            </a:r>
            <a:r>
              <a:rPr lang="fr-FR" sz="2000" b="0" i="0" u="none" kern="1200" dirty="0">
                <a:solidFill>
                  <a:schemeClr val="tx2"/>
                </a:solidFill>
                <a:effectLst/>
                <a:latin typeface="+mn-lt"/>
                <a:ea typeface="+mn-ea"/>
                <a:cs typeface="+mn-cs"/>
              </a:rPr>
              <a:t> ici.</a:t>
            </a:r>
            <a:br>
              <a:rPr lang="fr-FR" sz="2000" b="0" i="0" u="none" kern="1200" dirty="0">
                <a:solidFill>
                  <a:schemeClr val="tx2"/>
                </a:solidFill>
                <a:effectLst/>
                <a:latin typeface="+mn-lt"/>
                <a:ea typeface="+mn-ea"/>
                <a:cs typeface="+mn-cs"/>
              </a:rPr>
            </a:br>
            <a:r>
              <a:rPr lang="fr-FR" sz="2000" b="0" i="0" u="none" kern="1200" dirty="0">
                <a:solidFill>
                  <a:schemeClr val="tx2"/>
                </a:solidFill>
                <a:effectLst/>
                <a:latin typeface="+mn-lt"/>
                <a:ea typeface="+mn-ea"/>
                <a:cs typeface="+mn-cs"/>
              </a:rPr>
              <a:t>Si nous utilisons notre modèle à des fins prédictives uniquement ( pour estimer </a:t>
            </a:r>
            <a:r>
              <a:rPr lang="fr-FR" sz="2000" b="0" i="0" u="none" kern="1200" dirty="0" err="1">
                <a:solidFill>
                  <a:schemeClr val="tx2"/>
                </a:solidFill>
                <a:effectLst/>
                <a:latin typeface="+mn-lt"/>
                <a:ea typeface="+mn-ea"/>
                <a:cs typeface="+mn-cs"/>
              </a:rPr>
              <a:t>margin_low</a:t>
            </a:r>
            <a:r>
              <a:rPr lang="fr-FR" sz="2000" b="0" i="0" u="none" kern="1200" dirty="0">
                <a:solidFill>
                  <a:schemeClr val="tx2"/>
                </a:solidFill>
                <a:effectLst/>
                <a:latin typeface="+mn-lt"/>
                <a:ea typeface="+mn-ea"/>
                <a:cs typeface="+mn-cs"/>
              </a:rPr>
              <a:t> sur des données manquantes), nous pouvons continuer à l’utiliser tel quel, car les performances sont bonnes.</a:t>
            </a:r>
          </a:p>
          <a:p>
            <a:endParaRPr lang="fr-FR" sz="1600" b="1" i="0" u="sng" kern="1200" dirty="0">
              <a:solidFill>
                <a:schemeClr val="tx2"/>
              </a:solidFill>
              <a:effectLst/>
              <a:latin typeface="+mn-lt"/>
              <a:ea typeface="+mn-ea"/>
              <a:cs typeface="+mn-cs"/>
            </a:endParaRPr>
          </a:p>
          <a:p>
            <a:r>
              <a:rPr lang="fr-FR" sz="1600" b="1" i="0" u="sng" kern="1200" dirty="0">
                <a:solidFill>
                  <a:schemeClr val="tx2"/>
                </a:solidFill>
                <a:effectLst/>
                <a:latin typeface="+mn-lt"/>
                <a:ea typeface="+mn-ea"/>
                <a:cs typeface="+mn-cs"/>
              </a:rPr>
              <a:t>CHOIX/SYNTHESE : Conservation des valeurs calculées :</a:t>
            </a:r>
          </a:p>
          <a:p>
            <a:r>
              <a:rPr lang="fr-FR" sz="1600" b="0" i="0" u="none" kern="1200" dirty="0">
                <a:solidFill>
                  <a:schemeClr val="tx2"/>
                </a:solidFill>
                <a:effectLst/>
                <a:latin typeface="+mn-lt"/>
                <a:ea typeface="+mn-ea"/>
                <a:cs typeface="+mn-cs"/>
              </a:rPr>
              <a:t>Dans notre cas nous utilisons notre modèle à des fins prédictives uniquement (pour estimer </a:t>
            </a:r>
            <a:r>
              <a:rPr lang="fr-FR" sz="1600" b="0" i="0" u="none" kern="1200" dirty="0" err="1">
                <a:solidFill>
                  <a:schemeClr val="tx2"/>
                </a:solidFill>
                <a:effectLst/>
                <a:latin typeface="+mn-lt"/>
                <a:ea typeface="+mn-ea"/>
                <a:cs typeface="+mn-cs"/>
              </a:rPr>
              <a:t>margin_low</a:t>
            </a:r>
            <a:r>
              <a:rPr lang="fr-FR" sz="1600" b="0" i="0" u="none" kern="1200" dirty="0">
                <a:solidFill>
                  <a:schemeClr val="tx2"/>
                </a:solidFill>
                <a:effectLst/>
                <a:latin typeface="+mn-lt"/>
                <a:ea typeface="+mn-ea"/>
                <a:cs typeface="+mn-cs"/>
              </a:rPr>
              <a:t> sur des données manquantes).  </a:t>
            </a:r>
            <a:br>
              <a:rPr lang="fr-FR" sz="1600" b="0" i="0" u="none" kern="1200" dirty="0">
                <a:solidFill>
                  <a:schemeClr val="tx2"/>
                </a:solidFill>
                <a:effectLst/>
                <a:latin typeface="+mn-lt"/>
                <a:ea typeface="+mn-ea"/>
                <a:cs typeface="+mn-cs"/>
              </a:rPr>
            </a:br>
            <a:r>
              <a:rPr lang="fr-FR" sz="1600" b="0" i="0" u="none" kern="1200" dirty="0">
                <a:solidFill>
                  <a:schemeClr val="tx2"/>
                </a:solidFill>
                <a:effectLst/>
                <a:latin typeface="+mn-lt"/>
                <a:ea typeface="+mn-ea"/>
                <a:cs typeface="+mn-cs"/>
              </a:rPr>
              <a:t>Compte tenu des bons scores de performance, nous pouvons utiliser notre modèle C car les performances sont bonnes :  R² = 0.62 (modèle C)  MAPE réduit de 8.3% =&gt; 7% </a:t>
            </a:r>
          </a:p>
        </p:txBody>
      </p:sp>
      <p:sp>
        <p:nvSpPr>
          <p:cNvPr id="4" name="Espace réservé du numéro de diapositive 3"/>
          <p:cNvSpPr>
            <a:spLocks noGrp="1"/>
          </p:cNvSpPr>
          <p:nvPr>
            <p:ph type="sldNum" sz="quarter" idx="5"/>
          </p:nvPr>
        </p:nvSpPr>
        <p:spPr/>
        <p:txBody>
          <a:bodyPr/>
          <a:lstStyle/>
          <a:p>
            <a:pPr rtl="0"/>
            <a:fld id="{841221E5-7225-48EB-A4EE-420E7BFCF705}" type="slidenum">
              <a:rPr lang="fr-FR" noProof="0" smtClean="0"/>
              <a:pPr rtl="0"/>
              <a:t>8</a:t>
            </a:fld>
            <a:endParaRPr lang="fr-FR" noProof="0"/>
          </a:p>
        </p:txBody>
      </p:sp>
    </p:spTree>
    <p:extLst>
      <p:ext uri="{BB962C8B-B14F-4D97-AF65-F5344CB8AC3E}">
        <p14:creationId xmlns:p14="http://schemas.microsoft.com/office/powerpoint/2010/main" val="11466670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pPr rtl="0"/>
            <a:fld id="{841221E5-7225-48EB-A4EE-420E7BFCF705}" type="slidenum">
              <a:rPr lang="fr-FR" noProof="0" smtClean="0"/>
              <a:pPr rtl="0"/>
              <a:t>10</a:t>
            </a:fld>
            <a:endParaRPr lang="fr-FR" noProof="0"/>
          </a:p>
        </p:txBody>
      </p:sp>
    </p:spTree>
    <p:extLst>
      <p:ext uri="{BB962C8B-B14F-4D97-AF65-F5344CB8AC3E}">
        <p14:creationId xmlns:p14="http://schemas.microsoft.com/office/powerpoint/2010/main" val="20989098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buFont typeface="Courier New" panose="02070309020205020404" pitchFamily="49" charset="0"/>
              <a:buChar char="o"/>
            </a:pPr>
            <a:r>
              <a:rPr lang="fr-FR" sz="1400" b="1" u="sng" dirty="0"/>
              <a:t>Préparation des données</a:t>
            </a:r>
          </a:p>
          <a:p>
            <a:pPr lvl="1"/>
            <a:r>
              <a:rPr lang="fr-FR" sz="1200" b="1" dirty="0"/>
              <a:t>Split jeu de données  : </a:t>
            </a:r>
            <a:br>
              <a:rPr lang="fr-FR" sz="1200" b="1" dirty="0"/>
            </a:br>
            <a:r>
              <a:rPr lang="fr-FR" sz="1200" b="1" dirty="0"/>
              <a:t>80% Train / 20% Test (RS=42)</a:t>
            </a:r>
          </a:p>
          <a:p>
            <a:pPr lvl="1"/>
            <a:r>
              <a:rPr lang="fr-FR" sz="1200" dirty="0" err="1"/>
              <a:t>Scaler</a:t>
            </a:r>
            <a:r>
              <a:rPr lang="fr-FR" sz="1200" dirty="0"/>
              <a:t> : </a:t>
            </a:r>
            <a:r>
              <a:rPr lang="fr-FR" sz="1200" dirty="0" err="1"/>
              <a:t>StandardScaler</a:t>
            </a:r>
            <a:endParaRPr lang="fr-FR" sz="1200" dirty="0"/>
          </a:p>
          <a:p>
            <a:pPr lvl="1"/>
            <a:r>
              <a:rPr lang="fr-FR" sz="1200" dirty="0"/>
              <a:t>ACP : 3 Axes sur X train</a:t>
            </a:r>
          </a:p>
          <a:p>
            <a:pPr>
              <a:buFont typeface="Courier New" panose="02070309020205020404" pitchFamily="49" charset="0"/>
              <a:buChar char="o"/>
            </a:pPr>
            <a:r>
              <a:rPr lang="fr-FR" sz="1400" b="1" u="sng" dirty="0"/>
              <a:t>K-</a:t>
            </a:r>
            <a:r>
              <a:rPr lang="fr-FR" sz="1400" b="1" u="sng" dirty="0" err="1"/>
              <a:t>means</a:t>
            </a:r>
            <a:r>
              <a:rPr lang="fr-FR" sz="1400" b="1" u="sng" dirty="0"/>
              <a:t> sur </a:t>
            </a:r>
            <a:r>
              <a:rPr lang="fr-FR" sz="1400" b="1" u="sng" dirty="0" err="1"/>
              <a:t>X_train</a:t>
            </a:r>
            <a:r>
              <a:rPr lang="fr-FR" sz="1400" b="1" u="sng" dirty="0"/>
              <a:t> : ENTRAINEMENT</a:t>
            </a:r>
          </a:p>
          <a:p>
            <a:pPr lvl="1"/>
            <a:r>
              <a:rPr lang="fr-FR" sz="1400" b="1" dirty="0"/>
              <a:t>Choix Nbre de cluster : 2 </a:t>
            </a:r>
            <a:br>
              <a:rPr lang="fr-FR" sz="1400" b="1" dirty="0"/>
            </a:br>
            <a:r>
              <a:rPr lang="fr-FR" sz="1400" b="1" dirty="0"/>
              <a:t>(sens+  </a:t>
            </a:r>
            <a:r>
              <a:rPr lang="fr-FR" sz="1400" b="1" dirty="0" err="1"/>
              <a:t>methode</a:t>
            </a:r>
            <a:r>
              <a:rPr lang="fr-FR" sz="1400" b="1" dirty="0"/>
              <a:t> </a:t>
            </a:r>
            <a:r>
              <a:rPr lang="fr-FR" sz="1400" b="1" dirty="0" err="1"/>
              <a:t>coude+silhouette</a:t>
            </a:r>
            <a:r>
              <a:rPr lang="fr-FR" sz="1400" b="1" dirty="0"/>
              <a:t>)</a:t>
            </a:r>
          </a:p>
          <a:p>
            <a:pPr lvl="1"/>
            <a:r>
              <a:rPr lang="fr-FR" sz="1400" b="1" dirty="0"/>
              <a:t>K-</a:t>
            </a:r>
            <a:r>
              <a:rPr lang="fr-FR" sz="1400" b="1" dirty="0" err="1"/>
              <a:t>means</a:t>
            </a:r>
            <a:r>
              <a:rPr lang="fr-FR" sz="1400" b="1" dirty="0"/>
              <a:t> : 2 clusters/RS=42</a:t>
            </a:r>
          </a:p>
          <a:p>
            <a:pPr lvl="1"/>
            <a:r>
              <a:rPr lang="fr-FR" sz="1400" b="1" dirty="0"/>
              <a:t>CENTROIDES</a:t>
            </a:r>
          </a:p>
          <a:p>
            <a:pPr lvl="1"/>
            <a:r>
              <a:rPr lang="fr-FR" sz="1400" b="1" dirty="0"/>
              <a:t>Correspondances </a:t>
            </a:r>
            <a:br>
              <a:rPr lang="fr-FR" sz="1400" b="1" dirty="0"/>
            </a:br>
            <a:r>
              <a:rPr lang="fr-FR" sz="1400" b="1" dirty="0"/>
              <a:t>CLUSTER / PREDICTION : V/F (0/1)</a:t>
            </a:r>
            <a:endParaRPr lang="fr-FR" sz="1200" dirty="0"/>
          </a:p>
          <a:p>
            <a:pPr>
              <a:buFont typeface="Courier New" panose="02070309020205020404" pitchFamily="49" charset="0"/>
              <a:buChar char="o"/>
            </a:pPr>
            <a:r>
              <a:rPr lang="fr-FR" sz="1400" b="1" u="sng" dirty="0"/>
              <a:t>PREDICTIONS / PROBA sur </a:t>
            </a:r>
            <a:r>
              <a:rPr lang="fr-FR" sz="1400" b="1" u="sng" dirty="0" err="1"/>
              <a:t>X_test</a:t>
            </a:r>
            <a:r>
              <a:rPr lang="fr-FR" sz="1400" b="1" u="sng" dirty="0"/>
              <a:t> : MODELISATION</a:t>
            </a:r>
          </a:p>
          <a:p>
            <a:pPr lvl="1"/>
            <a:r>
              <a:rPr lang="fr-FR" sz="1400" b="1" dirty="0"/>
              <a:t> </a:t>
            </a:r>
            <a:r>
              <a:rPr lang="fr-FR" sz="1400" b="1" dirty="0" err="1"/>
              <a:t>Scaler</a:t>
            </a:r>
            <a:r>
              <a:rPr lang="fr-FR" sz="1400" b="1" dirty="0"/>
              <a:t>/ACP/ sur </a:t>
            </a:r>
            <a:r>
              <a:rPr lang="fr-FR" sz="1400" b="1" dirty="0" err="1"/>
              <a:t>X_test</a:t>
            </a:r>
            <a:r>
              <a:rPr lang="fr-FR" sz="1400" b="1" dirty="0"/>
              <a:t>:</a:t>
            </a:r>
          </a:p>
          <a:p>
            <a:pPr lvl="1"/>
            <a:r>
              <a:rPr lang="fr-FR" sz="1400" b="1" dirty="0"/>
              <a:t>Affectation au </a:t>
            </a:r>
            <a:r>
              <a:rPr lang="fr-FR" sz="1400" b="1" dirty="0" err="1"/>
              <a:t>centroide</a:t>
            </a:r>
            <a:r>
              <a:rPr lang="fr-FR" sz="1400" b="1" dirty="0"/>
              <a:t> le plus proche</a:t>
            </a:r>
          </a:p>
          <a:p>
            <a:pPr lvl="1"/>
            <a:r>
              <a:rPr lang="fr-FR" sz="1400" b="1" dirty="0"/>
              <a:t>Correspondance PREDICTION O/1</a:t>
            </a:r>
          </a:p>
          <a:p>
            <a:pPr lvl="1"/>
            <a:r>
              <a:rPr lang="fr-FR" sz="1400" dirty="0"/>
              <a:t>Pseudo Proba</a:t>
            </a:r>
          </a:p>
          <a:p>
            <a:pPr>
              <a:buFont typeface="Courier New" panose="02070309020205020404" pitchFamily="49" charset="0"/>
              <a:buChar char="o"/>
            </a:pPr>
            <a:r>
              <a:rPr lang="fr-FR" sz="1400" b="1" u="sng" dirty="0"/>
              <a:t>EVALUATION DES PERFORMANCES</a:t>
            </a:r>
          </a:p>
          <a:p>
            <a:pPr>
              <a:buFont typeface="Courier New" panose="02070309020205020404" pitchFamily="49" charset="0"/>
              <a:buChar char="o"/>
            </a:pPr>
            <a:r>
              <a:rPr lang="fr-FR" sz="1400" b="1" u="sng" dirty="0"/>
              <a:t>AMELIORATION DU MODELE si possible (ici ACP)</a:t>
            </a:r>
          </a:p>
          <a:p>
            <a:endParaRPr lang="fr-FR" dirty="0"/>
          </a:p>
        </p:txBody>
      </p:sp>
      <p:sp>
        <p:nvSpPr>
          <p:cNvPr id="4" name="Espace réservé du numéro de diapositive 3"/>
          <p:cNvSpPr>
            <a:spLocks noGrp="1"/>
          </p:cNvSpPr>
          <p:nvPr>
            <p:ph type="sldNum" sz="quarter" idx="5"/>
          </p:nvPr>
        </p:nvSpPr>
        <p:spPr/>
        <p:txBody>
          <a:bodyPr/>
          <a:lstStyle/>
          <a:p>
            <a:pPr rtl="0"/>
            <a:fld id="{841221E5-7225-48EB-A4EE-420E7BFCF705}" type="slidenum">
              <a:rPr lang="fr-FR" noProof="0" smtClean="0"/>
              <a:pPr rtl="0"/>
              <a:t>11</a:t>
            </a:fld>
            <a:endParaRPr lang="fr-FR" noProof="0"/>
          </a:p>
        </p:txBody>
      </p:sp>
    </p:spTree>
    <p:extLst>
      <p:ext uri="{BB962C8B-B14F-4D97-AF65-F5344CB8AC3E}">
        <p14:creationId xmlns:p14="http://schemas.microsoft.com/office/powerpoint/2010/main" val="30961304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b="1" u="sng" dirty="0"/>
              <a:t>2.LES SCORES :</a:t>
            </a:r>
          </a:p>
          <a:p>
            <a:r>
              <a:rPr lang="fr-FR" b="1" u="sng" dirty="0" err="1"/>
              <a:t>A.Score</a:t>
            </a:r>
            <a:r>
              <a:rPr lang="fr-FR" b="1" u="sng" dirty="0"/>
              <a:t> d’Exactitude-</a:t>
            </a:r>
            <a:r>
              <a:rPr lang="fr-FR" b="1" u="sng" dirty="0" err="1"/>
              <a:t>Accuracy</a:t>
            </a:r>
            <a:r>
              <a:rPr lang="fr-FR" b="1" u="sng" dirty="0"/>
              <a:t>:</a:t>
            </a:r>
          </a:p>
          <a:p>
            <a:r>
              <a:rPr lang="fr-FR" dirty="0"/>
              <a:t>Taux d’échantillons bien classés</a:t>
            </a:r>
          </a:p>
          <a:p>
            <a:r>
              <a:rPr lang="fr-FR" b="1" u="sng" dirty="0"/>
              <a:t>B.PRECISION :</a:t>
            </a:r>
          </a:p>
          <a:p>
            <a:r>
              <a:rPr lang="fr-FR" dirty="0"/>
              <a:t>TP/(TP+FP)</a:t>
            </a:r>
            <a:br>
              <a:rPr lang="fr-FR" dirty="0"/>
            </a:br>
            <a:r>
              <a:rPr lang="fr-FR" dirty="0"/>
              <a:t>Taux de Vrais Positifs parmi tous les positifs (Vrais et Faux)</a:t>
            </a:r>
          </a:p>
          <a:p>
            <a:r>
              <a:rPr lang="fr-FR" b="1" u="sng" dirty="0" err="1"/>
              <a:t>C.Rappel</a:t>
            </a:r>
            <a:r>
              <a:rPr lang="fr-FR" b="1" u="sng" dirty="0"/>
              <a:t>-</a:t>
            </a:r>
            <a:r>
              <a:rPr lang="fr-FR" b="1" u="sng" dirty="0" err="1"/>
              <a:t>Recall</a:t>
            </a:r>
            <a:r>
              <a:rPr lang="fr-FR" b="1" u="sng" dirty="0"/>
              <a:t>-TPR-</a:t>
            </a:r>
            <a:r>
              <a:rPr lang="fr-FR" b="1" u="sng" dirty="0" err="1"/>
              <a:t>True</a:t>
            </a:r>
            <a:r>
              <a:rPr lang="fr-FR" b="1" u="sng" dirty="0"/>
              <a:t> Positive Rate :</a:t>
            </a:r>
          </a:p>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TP / (FN+TP)</a:t>
            </a:r>
            <a:br>
              <a:rPr lang="fr-FR" dirty="0"/>
            </a:br>
            <a:r>
              <a:rPr lang="fr-FR" dirty="0"/>
              <a:t>Taux de Vrais Positifs, détectés parmi tous les Vrais billets (Positifs réels)</a:t>
            </a:r>
            <a:br>
              <a:rPr lang="fr-FR" dirty="0"/>
            </a:br>
            <a:r>
              <a:rPr lang="fr-FR" dirty="0"/>
              <a:t>les Vrais billets mal détectés font baisser ce taux.</a:t>
            </a:r>
            <a:br>
              <a:rPr lang="fr-FR" dirty="0"/>
            </a:br>
            <a:r>
              <a:rPr lang="fr-FR" b="1" u="sng" dirty="0"/>
              <a:t>D.FPR-False Positive Rate :</a:t>
            </a:r>
          </a:p>
          <a:p>
            <a:r>
              <a:rPr lang="fr-FR" dirty="0"/>
              <a:t>FP / (TN+FP)</a:t>
            </a:r>
            <a:br>
              <a:rPr lang="fr-FR" dirty="0"/>
            </a:br>
            <a:r>
              <a:rPr lang="fr-FR" dirty="0"/>
              <a:t>Taux de Faux Positifs (Faux billets détectés en Vrai) parmi tous les Faux billets (Faux réels).</a:t>
            </a:r>
            <a:br>
              <a:rPr lang="fr-FR" dirty="0"/>
            </a:br>
            <a:r>
              <a:rPr lang="fr-FR" dirty="0"/>
              <a:t>Les Faux billets mal détectés font baisser ce taux</a:t>
            </a:r>
            <a:br>
              <a:rPr lang="fr-FR" dirty="0"/>
            </a:br>
            <a:r>
              <a:rPr lang="fr-FR" b="1" u="sng" dirty="0"/>
              <a:t>E. ROC AUC-Area </a:t>
            </a:r>
            <a:r>
              <a:rPr lang="fr-FR" b="1" u="sng" dirty="0" err="1"/>
              <a:t>under</a:t>
            </a:r>
            <a:r>
              <a:rPr lang="fr-FR" b="1" u="sng" dirty="0"/>
              <a:t> the ROC </a:t>
            </a:r>
            <a:r>
              <a:rPr lang="fr-FR" b="1" u="sng" dirty="0" err="1"/>
              <a:t>curve</a:t>
            </a:r>
            <a:r>
              <a:rPr lang="fr-FR" b="1" u="sng" dirty="0"/>
              <a:t> :</a:t>
            </a:r>
          </a:p>
          <a:p>
            <a:r>
              <a:rPr lang="fr-FR" dirty="0"/>
              <a:t>Compris entre 0 et 1.</a:t>
            </a:r>
            <a:br>
              <a:rPr lang="fr-FR" dirty="0"/>
            </a:br>
            <a:r>
              <a:rPr lang="fr-FR" dirty="0"/>
              <a:t>PM : mesure différents TPR et FPR en fonction du seuil.</a:t>
            </a:r>
          </a:p>
          <a:p>
            <a:br>
              <a:rPr lang="fr-FR" sz="1200" b="0" i="0" kern="1200" dirty="0">
                <a:solidFill>
                  <a:schemeClr val="tx2"/>
                </a:solidFill>
                <a:effectLst/>
                <a:latin typeface="+mn-lt"/>
                <a:ea typeface="+mn-ea"/>
                <a:cs typeface="+mn-cs"/>
              </a:rPr>
            </a:br>
            <a:r>
              <a:rPr lang="fr-FR" sz="1200" b="0" i="0" kern="1200" dirty="0">
                <a:solidFill>
                  <a:schemeClr val="tx2"/>
                </a:solidFill>
                <a:effectLst/>
                <a:latin typeface="+mn-lt"/>
                <a:ea typeface="+mn-ea"/>
                <a:cs typeface="+mn-cs"/>
              </a:rPr>
              <a:t>- Plus elle est proche de 1 mieux c'est :</a:t>
            </a:r>
            <a:br>
              <a:rPr lang="fr-FR" sz="1200" b="0" i="0" kern="1200" dirty="0">
                <a:solidFill>
                  <a:schemeClr val="tx2"/>
                </a:solidFill>
                <a:effectLst/>
                <a:latin typeface="+mn-lt"/>
                <a:ea typeface="+mn-ea"/>
                <a:cs typeface="+mn-cs"/>
              </a:rPr>
            </a:br>
            <a:r>
              <a:rPr lang="fr-FR" sz="1200" b="0" i="0" kern="1200" dirty="0">
                <a:solidFill>
                  <a:schemeClr val="tx2"/>
                </a:solidFill>
                <a:effectLst/>
                <a:latin typeface="+mn-lt"/>
                <a:ea typeface="+mn-ea"/>
                <a:cs typeface="+mn-cs"/>
              </a:rPr>
              <a:t>	Cela signifie que l'on peut trouver un TPR élevé pour un FPR bas.</a:t>
            </a:r>
          </a:p>
          <a:p>
            <a:r>
              <a:rPr lang="fr-FR" sz="1200" b="0" i="0" kern="1200" dirty="0">
                <a:solidFill>
                  <a:schemeClr val="tx2"/>
                </a:solidFill>
                <a:effectLst/>
                <a:latin typeface="+mn-lt"/>
                <a:ea typeface="+mn-ea"/>
                <a:cs typeface="+mn-cs"/>
              </a:rPr>
              <a:t>- Pour une courbe plus basse (0.5 ou au dessous) :</a:t>
            </a:r>
          </a:p>
          <a:p>
            <a:r>
              <a:rPr lang="fr-FR" sz="1200" b="0" i="0" kern="1200" dirty="0">
                <a:solidFill>
                  <a:schemeClr val="tx2"/>
                </a:solidFill>
                <a:effectLst/>
                <a:latin typeface="+mn-lt"/>
                <a:ea typeface="+mn-ea"/>
                <a:cs typeface="+mn-cs"/>
              </a:rPr>
              <a:t>	.avoir un TPR élevé se fait au prix d’un FPR élevé ;</a:t>
            </a:r>
          </a:p>
          <a:p>
            <a:r>
              <a:rPr lang="fr-FR" sz="1200" b="0" i="0" kern="1200" dirty="0">
                <a:solidFill>
                  <a:schemeClr val="tx2"/>
                </a:solidFill>
                <a:effectLst/>
                <a:latin typeface="+mn-lt"/>
                <a:ea typeface="+mn-ea"/>
                <a:cs typeface="+mn-cs"/>
              </a:rPr>
              <a:t>	.avoir une FPR bas se fait au prix d’un TPR bas.</a:t>
            </a:r>
          </a:p>
          <a:p>
            <a:endParaRPr lang="fr-FR" dirty="0"/>
          </a:p>
          <a:p>
            <a:endParaRPr lang="fr-FR" dirty="0"/>
          </a:p>
          <a:p>
            <a:endParaRPr lang="fr-FR" dirty="0"/>
          </a:p>
          <a:p>
            <a:endParaRPr lang="fr-FR" dirty="0"/>
          </a:p>
          <a:p>
            <a:r>
              <a:rPr lang="fr-FR" dirty="0"/>
              <a:t>SPLIT Jeux de données : Classique</a:t>
            </a:r>
          </a:p>
          <a:p>
            <a:endParaRPr lang="fr-FR" dirty="0"/>
          </a:p>
          <a:p>
            <a:r>
              <a:rPr lang="fr-FR" dirty="0" err="1"/>
              <a:t>StandardScaler</a:t>
            </a:r>
            <a:r>
              <a:rPr lang="fr-FR" dirty="0"/>
              <a:t> : nécessaire pour une ACP</a:t>
            </a:r>
          </a:p>
          <a:p>
            <a:r>
              <a:rPr lang="fr-FR" dirty="0"/>
              <a:t>ACP : un des moyens d’améliorer le résultat du K-</a:t>
            </a:r>
            <a:r>
              <a:rPr lang="fr-FR" dirty="0" err="1"/>
              <a:t>means</a:t>
            </a:r>
            <a:r>
              <a:rPr lang="fr-FR" dirty="0"/>
              <a:t> en concentrant la variance sur quelques  Variables</a:t>
            </a:r>
          </a:p>
          <a:p>
            <a:r>
              <a:rPr lang="fr-FR" dirty="0"/>
              <a:t>3 Axes Principaux : Eboulis des valeurs propres</a:t>
            </a:r>
          </a:p>
          <a:p>
            <a:endParaRPr lang="fr-FR" dirty="0"/>
          </a:p>
          <a:p>
            <a:r>
              <a:rPr lang="fr-FR" dirty="0"/>
              <a:t>NBRE DE CLUSTER : </a:t>
            </a:r>
            <a:r>
              <a:rPr lang="fr-FR" dirty="0" err="1"/>
              <a:t>sens+coude+Silhouette</a:t>
            </a:r>
            <a:endParaRPr lang="fr-FR" dirty="0"/>
          </a:p>
        </p:txBody>
      </p:sp>
      <p:sp>
        <p:nvSpPr>
          <p:cNvPr id="4" name="Espace réservé du numéro de diapositive 3"/>
          <p:cNvSpPr>
            <a:spLocks noGrp="1"/>
          </p:cNvSpPr>
          <p:nvPr>
            <p:ph type="sldNum" sz="quarter" idx="5"/>
          </p:nvPr>
        </p:nvSpPr>
        <p:spPr/>
        <p:txBody>
          <a:bodyPr/>
          <a:lstStyle/>
          <a:p>
            <a:pPr rtl="0"/>
            <a:fld id="{841221E5-7225-48EB-A4EE-420E7BFCF705}" type="slidenum">
              <a:rPr lang="fr-FR" noProof="0" smtClean="0"/>
              <a:pPr rtl="0"/>
              <a:t>12</a:t>
            </a:fld>
            <a:endParaRPr lang="fr-FR" noProof="0"/>
          </a:p>
        </p:txBody>
      </p:sp>
    </p:spTree>
    <p:extLst>
      <p:ext uri="{BB962C8B-B14F-4D97-AF65-F5344CB8AC3E}">
        <p14:creationId xmlns:p14="http://schemas.microsoft.com/office/powerpoint/2010/main" val="35394752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4F93B1-1E91-C232-3B7E-E994C613A2A5}"/>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577A5837-2F34-6357-1429-24C31DA07089}"/>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B879D0C7-E97E-F4DF-72CF-134A87F101B2}"/>
              </a:ext>
            </a:extLst>
          </p:cNvPr>
          <p:cNvSpPr>
            <a:spLocks noGrp="1"/>
          </p:cNvSpPr>
          <p:nvPr>
            <p:ph type="body" idx="1"/>
          </p:nvPr>
        </p:nvSpPr>
        <p:spPr/>
        <p:txBody>
          <a:bodyPr/>
          <a:lstStyle/>
          <a:p>
            <a:endParaRPr lang="fr-FR" dirty="0"/>
          </a:p>
        </p:txBody>
      </p:sp>
      <p:sp>
        <p:nvSpPr>
          <p:cNvPr id="4" name="Espace réservé du numéro de diapositive 3">
            <a:extLst>
              <a:ext uri="{FF2B5EF4-FFF2-40B4-BE49-F238E27FC236}">
                <a16:creationId xmlns:a16="http://schemas.microsoft.com/office/drawing/2014/main" id="{92565B52-5C89-7FB9-2ADE-4C72E793EB48}"/>
              </a:ext>
            </a:extLst>
          </p:cNvPr>
          <p:cNvSpPr>
            <a:spLocks noGrp="1"/>
          </p:cNvSpPr>
          <p:nvPr>
            <p:ph type="sldNum" sz="quarter" idx="5"/>
          </p:nvPr>
        </p:nvSpPr>
        <p:spPr/>
        <p:txBody>
          <a:bodyPr/>
          <a:lstStyle/>
          <a:p>
            <a:pPr rtl="0"/>
            <a:fld id="{841221E5-7225-48EB-A4EE-420E7BFCF705}" type="slidenum">
              <a:rPr lang="fr-FR" noProof="0" smtClean="0"/>
              <a:pPr rtl="0"/>
              <a:t>14</a:t>
            </a:fld>
            <a:endParaRPr lang="fr-FR" noProof="0"/>
          </a:p>
        </p:txBody>
      </p:sp>
    </p:spTree>
    <p:extLst>
      <p:ext uri="{BB962C8B-B14F-4D97-AF65-F5344CB8AC3E}">
        <p14:creationId xmlns:p14="http://schemas.microsoft.com/office/powerpoint/2010/main" val="41799832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E86A732-E62E-7C8E-F439-820552B338AD}"/>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2CF72E84-D7B2-4030-1B79-1423B7FBB124}"/>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891F717D-7F3C-8E68-FA37-5792E2557821}"/>
              </a:ext>
            </a:extLst>
          </p:cNvPr>
          <p:cNvSpPr>
            <a:spLocks noGrp="1"/>
          </p:cNvSpPr>
          <p:nvPr>
            <p:ph type="body" idx="1"/>
          </p:nvPr>
        </p:nvSpPr>
        <p:spPr/>
        <p:txBody>
          <a:bodyPr/>
          <a:lstStyle/>
          <a:p>
            <a:r>
              <a:rPr lang="fr-FR" b="1" dirty="0"/>
              <a:t>Pourquoi faire une ACP uniquement pour le K-</a:t>
            </a:r>
            <a:r>
              <a:rPr lang="fr-FR" b="1" dirty="0" err="1"/>
              <a:t>means</a:t>
            </a:r>
            <a:r>
              <a:rPr lang="fr-FR" b="1" dirty="0"/>
              <a:t> est justifiable ?</a:t>
            </a:r>
          </a:p>
          <a:p>
            <a:r>
              <a:rPr lang="fr-FR" dirty="0"/>
              <a:t>Voici une réponse claire, rigoureuse et professionnelle que tu peux utiliser en soutenance ou dans ton rapport :</a:t>
            </a:r>
          </a:p>
          <a:p>
            <a:r>
              <a:rPr lang="fr-FR" b="1" dirty="0"/>
              <a:t>✅ 1. Le K-</a:t>
            </a:r>
            <a:r>
              <a:rPr lang="fr-FR" b="1" dirty="0" err="1"/>
              <a:t>means</a:t>
            </a:r>
            <a:r>
              <a:rPr lang="fr-FR" b="1" dirty="0"/>
              <a:t> est particulièrement sensible à la structure géométrique des données</a:t>
            </a:r>
          </a:p>
          <a:p>
            <a:r>
              <a:rPr lang="fr-FR" dirty="0"/>
              <a:t>Le </a:t>
            </a:r>
            <a:r>
              <a:rPr lang="fr-FR" b="1" dirty="0"/>
              <a:t>K-</a:t>
            </a:r>
            <a:r>
              <a:rPr lang="fr-FR" b="1" dirty="0" err="1"/>
              <a:t>means</a:t>
            </a:r>
            <a:r>
              <a:rPr lang="fr-FR" dirty="0"/>
              <a:t> est un algorithme </a:t>
            </a:r>
            <a:r>
              <a:rPr lang="fr-FR" b="1" dirty="0"/>
              <a:t>non supervisé</a:t>
            </a:r>
            <a:r>
              <a:rPr lang="fr-FR" dirty="0"/>
              <a:t> basé sur la </a:t>
            </a:r>
            <a:r>
              <a:rPr lang="fr-FR" b="1" dirty="0"/>
              <a:t>distance euclidienne</a:t>
            </a:r>
            <a:r>
              <a:rPr lang="fr-FR" dirty="0"/>
              <a:t> entre les points et les centroïdes.</a:t>
            </a:r>
          </a:p>
          <a:p>
            <a:r>
              <a:rPr lang="fr-FR" dirty="0"/>
              <a:t>Il est donc </a:t>
            </a:r>
            <a:r>
              <a:rPr lang="fr-FR" b="1" dirty="0"/>
              <a:t>très sensible</a:t>
            </a:r>
            <a:r>
              <a:rPr lang="fr-FR" dirty="0"/>
              <a:t> :</a:t>
            </a:r>
          </a:p>
          <a:p>
            <a:pPr lvl="1"/>
            <a:r>
              <a:rPr lang="fr-FR" dirty="0"/>
              <a:t>aux </a:t>
            </a:r>
            <a:r>
              <a:rPr lang="fr-FR" b="1" dirty="0"/>
              <a:t>échelles</a:t>
            </a:r>
            <a:r>
              <a:rPr lang="fr-FR" dirty="0"/>
              <a:t> (d’où l’intérêt de la standardisation),</a:t>
            </a:r>
          </a:p>
          <a:p>
            <a:pPr lvl="1"/>
            <a:r>
              <a:rPr lang="fr-FR" dirty="0"/>
              <a:t>à la </a:t>
            </a:r>
            <a:r>
              <a:rPr lang="fr-FR" b="1" dirty="0"/>
              <a:t>redondance</a:t>
            </a:r>
            <a:r>
              <a:rPr lang="fr-FR" dirty="0"/>
              <a:t> entre variables (corrélation),</a:t>
            </a:r>
          </a:p>
          <a:p>
            <a:pPr lvl="1"/>
            <a:r>
              <a:rPr lang="fr-FR" dirty="0"/>
              <a:t>et à la </a:t>
            </a:r>
            <a:r>
              <a:rPr lang="fr-FR" b="1" dirty="0"/>
              <a:t>dimensionnalité</a:t>
            </a:r>
            <a:r>
              <a:rPr lang="fr-FR" dirty="0"/>
              <a:t> (malédiction de la dimension).</a:t>
            </a:r>
          </a:p>
          <a:p>
            <a:r>
              <a:rPr lang="fr-FR" dirty="0"/>
              <a:t>→ Faire une </a:t>
            </a:r>
            <a:r>
              <a:rPr lang="fr-FR" b="1" dirty="0"/>
              <a:t>ACP</a:t>
            </a:r>
            <a:r>
              <a:rPr lang="fr-FR" dirty="0"/>
              <a:t> permet :</a:t>
            </a:r>
          </a:p>
          <a:p>
            <a:r>
              <a:rPr lang="fr-FR" dirty="0"/>
              <a:t>de </a:t>
            </a:r>
            <a:r>
              <a:rPr lang="fr-FR" b="1" dirty="0"/>
              <a:t>réduire le bruit</a:t>
            </a:r>
            <a:r>
              <a:rPr lang="fr-FR" dirty="0"/>
              <a:t>,</a:t>
            </a:r>
          </a:p>
          <a:p>
            <a:r>
              <a:rPr lang="fr-FR" dirty="0"/>
              <a:t>de </a:t>
            </a:r>
            <a:r>
              <a:rPr lang="fr-FR" b="1" dirty="0"/>
              <a:t>décorréler</a:t>
            </a:r>
            <a:r>
              <a:rPr lang="fr-FR" dirty="0"/>
              <a:t> les variables (axes orthogonaux),</a:t>
            </a:r>
          </a:p>
          <a:p>
            <a:r>
              <a:rPr lang="fr-FR" dirty="0"/>
              <a:t>et de </a:t>
            </a:r>
            <a:r>
              <a:rPr lang="fr-FR" b="1" dirty="0"/>
              <a:t>concentrer l’information</a:t>
            </a:r>
            <a:r>
              <a:rPr lang="fr-FR" dirty="0"/>
              <a:t> dans moins de dimensions, ce qui </a:t>
            </a:r>
            <a:r>
              <a:rPr lang="fr-FR" b="1" dirty="0"/>
              <a:t>améliore la robustesse</a:t>
            </a:r>
            <a:r>
              <a:rPr lang="fr-FR" dirty="0"/>
              <a:t> du K-</a:t>
            </a:r>
            <a:r>
              <a:rPr lang="fr-FR" dirty="0" err="1"/>
              <a:t>means</a:t>
            </a:r>
            <a:r>
              <a:rPr lang="fr-FR" dirty="0"/>
              <a:t>.</a:t>
            </a:r>
          </a:p>
          <a:p>
            <a:r>
              <a:rPr lang="fr-FR" b="1" dirty="0"/>
              <a:t>🚫 2. Pourquoi ne pas faire l’ACP sur les autres modèles ?</a:t>
            </a:r>
          </a:p>
          <a:p>
            <a:r>
              <a:rPr lang="fr-FR" b="1" dirty="0"/>
              <a:t>Les modèles supervisés (Régression Logistique, </a:t>
            </a:r>
            <a:r>
              <a:rPr lang="fr-FR" b="1" dirty="0" err="1"/>
              <a:t>Random</a:t>
            </a:r>
            <a:r>
              <a:rPr lang="fr-FR" b="1" dirty="0"/>
              <a:t> Forest, KNN)</a:t>
            </a:r>
            <a:r>
              <a:rPr lang="fr-FR" dirty="0"/>
              <a:t> :</a:t>
            </a:r>
          </a:p>
          <a:p>
            <a:r>
              <a:rPr lang="fr-FR" b="1" dirty="0"/>
              <a:t>profitent parfois de la redondance ou des interactions</a:t>
            </a:r>
            <a:r>
              <a:rPr lang="fr-FR" dirty="0"/>
              <a:t> entre variables pour augmenter leur performance.</a:t>
            </a:r>
          </a:p>
          <a:p>
            <a:r>
              <a:rPr lang="fr-FR" dirty="0"/>
              <a:t>Ils </a:t>
            </a:r>
            <a:r>
              <a:rPr lang="fr-FR" b="1" dirty="0"/>
              <a:t>ne sont pas gênés</a:t>
            </a:r>
            <a:r>
              <a:rPr lang="fr-FR" dirty="0"/>
              <a:t> par des variables corrélées ou nombreuses (sauf en cas d'</a:t>
            </a:r>
            <a:r>
              <a:rPr lang="fr-FR" dirty="0" err="1"/>
              <a:t>overfitting</a:t>
            </a:r>
            <a:r>
              <a:rPr lang="fr-FR" dirty="0"/>
              <a:t> ou </a:t>
            </a:r>
            <a:r>
              <a:rPr lang="fr-FR" dirty="0" err="1"/>
              <a:t>multicolinéarité</a:t>
            </a:r>
            <a:r>
              <a:rPr lang="fr-FR" dirty="0"/>
              <a:t> trop forte).</a:t>
            </a:r>
          </a:p>
          <a:p>
            <a:r>
              <a:rPr lang="fr-FR" dirty="0" err="1"/>
              <a:t>ModèleSensible</a:t>
            </a:r>
            <a:r>
              <a:rPr lang="fr-FR" dirty="0"/>
              <a:t> à la corrélation ?Bénéficie de ACP ?Nécessite ACP ?Régression </a:t>
            </a:r>
            <a:r>
              <a:rPr lang="fr-FR" dirty="0" err="1"/>
              <a:t>logistiqueOui</a:t>
            </a:r>
            <a:r>
              <a:rPr lang="fr-FR" dirty="0"/>
              <a:t> (modérément)Parfois utile❌ Non </a:t>
            </a:r>
            <a:r>
              <a:rPr lang="fr-FR" dirty="0" err="1"/>
              <a:t>nécessaireKNNOui</a:t>
            </a:r>
            <a:r>
              <a:rPr lang="fr-FR" dirty="0"/>
              <a:t> (distance-</a:t>
            </a:r>
            <a:r>
              <a:rPr lang="fr-FR" dirty="0" err="1"/>
              <a:t>based</a:t>
            </a:r>
            <a:r>
              <a:rPr lang="fr-FR" dirty="0"/>
              <a:t>)Oui parfois❌ Pas </a:t>
            </a:r>
            <a:r>
              <a:rPr lang="fr-FR" dirty="0" err="1"/>
              <a:t>obligatoireRandom</a:t>
            </a:r>
            <a:r>
              <a:rPr lang="fr-FR" dirty="0"/>
              <a:t> </a:t>
            </a:r>
            <a:r>
              <a:rPr lang="fr-FR" dirty="0" err="1"/>
              <a:t>ForestNon</a:t>
            </a:r>
            <a:r>
              <a:rPr lang="fr-FR" dirty="0"/>
              <a:t> (arbres)Peu d’effet❌ </a:t>
            </a:r>
            <a:r>
              <a:rPr lang="fr-FR" dirty="0" err="1"/>
              <a:t>InutileK-means</a:t>
            </a:r>
            <a:r>
              <a:rPr lang="fr-FR" dirty="0"/>
              <a:t>✅ Très sensible✅ Recommandée✅ Fortement utile</a:t>
            </a:r>
          </a:p>
        </p:txBody>
      </p:sp>
      <p:sp>
        <p:nvSpPr>
          <p:cNvPr id="4" name="Espace réservé du numéro de diapositive 3">
            <a:extLst>
              <a:ext uri="{FF2B5EF4-FFF2-40B4-BE49-F238E27FC236}">
                <a16:creationId xmlns:a16="http://schemas.microsoft.com/office/drawing/2014/main" id="{CBA761D7-ED7B-A5DB-E808-A9CBA5EF7290}"/>
              </a:ext>
            </a:extLst>
          </p:cNvPr>
          <p:cNvSpPr>
            <a:spLocks noGrp="1"/>
          </p:cNvSpPr>
          <p:nvPr>
            <p:ph type="sldNum" sz="quarter" idx="5"/>
          </p:nvPr>
        </p:nvSpPr>
        <p:spPr/>
        <p:txBody>
          <a:bodyPr/>
          <a:lstStyle/>
          <a:p>
            <a:pPr rtl="0"/>
            <a:fld id="{841221E5-7225-48EB-A4EE-420E7BFCF705}" type="slidenum">
              <a:rPr lang="fr-FR" noProof="0" smtClean="0"/>
              <a:pPr rtl="0"/>
              <a:t>15</a:t>
            </a:fld>
            <a:endParaRPr lang="fr-FR" noProof="0"/>
          </a:p>
        </p:txBody>
      </p:sp>
    </p:spTree>
    <p:extLst>
      <p:ext uri="{BB962C8B-B14F-4D97-AF65-F5344CB8AC3E}">
        <p14:creationId xmlns:p14="http://schemas.microsoft.com/office/powerpoint/2010/main" val="20402721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re compact">
    <p:spTree>
      <p:nvGrpSpPr>
        <p:cNvPr id="1" name=""/>
        <p:cNvGrpSpPr/>
        <p:nvPr/>
      </p:nvGrpSpPr>
      <p:grpSpPr>
        <a:xfrm>
          <a:off x="0" y="0"/>
          <a:ext cx="0" cy="0"/>
          <a:chOff x="0" y="0"/>
          <a:chExt cx="0" cy="0"/>
        </a:xfrm>
      </p:grpSpPr>
      <p:sp>
        <p:nvSpPr>
          <p:cNvPr id="2" name="Title 1"/>
          <p:cNvSpPr>
            <a:spLocks noGrp="1"/>
          </p:cNvSpPr>
          <p:nvPr>
            <p:ph type="title"/>
          </p:nvPr>
        </p:nvSpPr>
        <p:spPr>
          <a:xfrm>
            <a:off x="432000" y="288000"/>
            <a:ext cx="11340000" cy="720000"/>
          </a:xfrm>
        </p:spPr>
        <p:txBody>
          <a:bodyPr/>
          <a:lstStyle/>
          <a:p>
            <a:r>
              <a:rPr lang="fr-FR" dirty="0"/>
              <a:t>Modifiez le style du titre</a:t>
            </a:r>
            <a:endParaRPr lang="en-US" dirty="0"/>
          </a:p>
        </p:txBody>
      </p:sp>
      <p:sp>
        <p:nvSpPr>
          <p:cNvPr id="4" name="Date Placeholder 3"/>
          <p:cNvSpPr>
            <a:spLocks noGrp="1"/>
          </p:cNvSpPr>
          <p:nvPr>
            <p:ph type="dt" sz="half" idx="10"/>
          </p:nvPr>
        </p:nvSpPr>
        <p:spPr/>
        <p:txBody>
          <a:bodyPr/>
          <a:lstStyle/>
          <a:p>
            <a:pPr rtl="0"/>
            <a:fld id="{FBE1D793-CA62-4A72-8E8B-A1140AD91434}" type="datetime1">
              <a:rPr lang="fr-FR" noProof="0" smtClean="0"/>
              <a:t>29/07/2025</a:t>
            </a:fld>
            <a:endParaRPr lang="fr-FR" noProof="0" dirty="0"/>
          </a:p>
        </p:txBody>
      </p:sp>
      <p:sp>
        <p:nvSpPr>
          <p:cNvPr id="6" name="Slide Number Placeholder 5"/>
          <p:cNvSpPr>
            <a:spLocks noGrp="1"/>
          </p:cNvSpPr>
          <p:nvPr>
            <p:ph type="sldNum" sz="quarter" idx="12"/>
          </p:nvPr>
        </p:nvSpPr>
        <p:spPr>
          <a:xfrm>
            <a:off x="10944000" y="6379079"/>
            <a:ext cx="810808" cy="406389"/>
          </a:xfrm>
        </p:spPr>
        <p:txBody>
          <a:bodyPr/>
          <a:lstStyle/>
          <a:p>
            <a:pPr rtl="0"/>
            <a:fld id="{7DC1BBB0-96F0-4077-A278-0F3FB5C104D3}" type="slidenum">
              <a:rPr lang="fr-FR" noProof="0" smtClean="0"/>
              <a:t>‹N°›</a:t>
            </a:fld>
            <a:endParaRPr lang="fr-FR" noProof="0" dirty="0"/>
          </a:p>
        </p:txBody>
      </p:sp>
      <p:cxnSp>
        <p:nvCxnSpPr>
          <p:cNvPr id="33" name="Straight Connector 32"/>
          <p:cNvCxnSpPr>
            <a:cxnSpLocks/>
          </p:cNvCxnSpPr>
          <p:nvPr/>
        </p:nvCxnSpPr>
        <p:spPr>
          <a:xfrm>
            <a:off x="432000" y="1188000"/>
            <a:ext cx="11340000" cy="0"/>
          </a:xfrm>
          <a:prstGeom prst="line">
            <a:avLst/>
          </a:prstGeom>
          <a:ln w="31750">
            <a:solidFill>
              <a:srgbClr val="4A7090"/>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64858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re_Comparaison_Sous_titre_HyperCompact_espace">
    <p:spTree>
      <p:nvGrpSpPr>
        <p:cNvPr id="1" name=""/>
        <p:cNvGrpSpPr/>
        <p:nvPr/>
      </p:nvGrpSpPr>
      <p:grpSpPr>
        <a:xfrm>
          <a:off x="0" y="0"/>
          <a:ext cx="0" cy="0"/>
          <a:chOff x="0" y="0"/>
          <a:chExt cx="0" cy="0"/>
        </a:xfrm>
      </p:grpSpPr>
      <p:sp>
        <p:nvSpPr>
          <p:cNvPr id="2" name="Title 1"/>
          <p:cNvSpPr>
            <a:spLocks noGrp="1"/>
          </p:cNvSpPr>
          <p:nvPr>
            <p:ph type="title"/>
          </p:nvPr>
        </p:nvSpPr>
        <p:spPr>
          <a:xfrm>
            <a:off x="432000" y="180000"/>
            <a:ext cx="11340000" cy="540000"/>
          </a:xfrm>
        </p:spPr>
        <p:txBody>
          <a:bodyPr/>
          <a:lstStyle/>
          <a:p>
            <a:r>
              <a:rPr lang="fr-FR" dirty="0"/>
              <a:t>Modifiez le style du titre</a:t>
            </a:r>
            <a:endParaRPr lang="en-US" dirty="0"/>
          </a:p>
        </p:txBody>
      </p:sp>
      <p:sp>
        <p:nvSpPr>
          <p:cNvPr id="3" name="Content Placeholder 2"/>
          <p:cNvSpPr>
            <a:spLocks noGrp="1"/>
          </p:cNvSpPr>
          <p:nvPr>
            <p:ph idx="1"/>
          </p:nvPr>
        </p:nvSpPr>
        <p:spPr>
          <a:xfrm>
            <a:off x="432000" y="1584000"/>
            <a:ext cx="5220000" cy="4500000"/>
          </a:xfrm>
        </p:spPr>
        <p:txBody>
          <a:bodyPr anchor="t"/>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4" name="Date Placeholder 3"/>
          <p:cNvSpPr>
            <a:spLocks noGrp="1"/>
          </p:cNvSpPr>
          <p:nvPr>
            <p:ph type="dt" sz="half" idx="10"/>
          </p:nvPr>
        </p:nvSpPr>
        <p:spPr/>
        <p:txBody>
          <a:bodyPr/>
          <a:lstStyle/>
          <a:p>
            <a:pPr rtl="0"/>
            <a:fld id="{FBE1D793-CA62-4A72-8E8B-A1140AD91434}" type="datetime1">
              <a:rPr lang="fr-FR" noProof="0" smtClean="0"/>
              <a:t>29/07/2025</a:t>
            </a:fld>
            <a:endParaRPr lang="fr-FR" noProof="0"/>
          </a:p>
        </p:txBody>
      </p:sp>
      <p:sp>
        <p:nvSpPr>
          <p:cNvPr id="6" name="Slide Number Placeholder 5"/>
          <p:cNvSpPr>
            <a:spLocks noGrp="1"/>
          </p:cNvSpPr>
          <p:nvPr>
            <p:ph type="sldNum" sz="quarter" idx="12"/>
          </p:nvPr>
        </p:nvSpPr>
        <p:spPr>
          <a:xfrm>
            <a:off x="10944000" y="6379079"/>
            <a:ext cx="810808" cy="406389"/>
          </a:xfrm>
        </p:spPr>
        <p:txBody>
          <a:bodyPr/>
          <a:lstStyle/>
          <a:p>
            <a:pPr rtl="0"/>
            <a:fld id="{7DC1BBB0-96F0-4077-A278-0F3FB5C104D3}" type="slidenum">
              <a:rPr lang="fr-FR" noProof="0" smtClean="0"/>
              <a:t>‹N°›</a:t>
            </a:fld>
            <a:endParaRPr lang="fr-FR" noProof="0"/>
          </a:p>
        </p:txBody>
      </p:sp>
      <p:cxnSp>
        <p:nvCxnSpPr>
          <p:cNvPr id="33" name="Straight Connector 32"/>
          <p:cNvCxnSpPr>
            <a:cxnSpLocks/>
          </p:cNvCxnSpPr>
          <p:nvPr/>
        </p:nvCxnSpPr>
        <p:spPr>
          <a:xfrm>
            <a:off x="432000" y="864000"/>
            <a:ext cx="11340000" cy="0"/>
          </a:xfrm>
          <a:prstGeom prst="line">
            <a:avLst/>
          </a:prstGeom>
          <a:ln w="31750">
            <a:solidFill>
              <a:srgbClr val="4A7090"/>
            </a:solidFill>
          </a:ln>
        </p:spPr>
        <p:style>
          <a:lnRef idx="3">
            <a:schemeClr val="accent1"/>
          </a:lnRef>
          <a:fillRef idx="0">
            <a:schemeClr val="accent1"/>
          </a:fillRef>
          <a:effectRef idx="2">
            <a:schemeClr val="accent1"/>
          </a:effectRef>
          <a:fontRef idx="minor">
            <a:schemeClr val="tx1"/>
          </a:fontRef>
        </p:style>
      </p:cxnSp>
      <p:sp>
        <p:nvSpPr>
          <p:cNvPr id="5" name="Content Placeholder 2">
            <a:extLst>
              <a:ext uri="{FF2B5EF4-FFF2-40B4-BE49-F238E27FC236}">
                <a16:creationId xmlns:a16="http://schemas.microsoft.com/office/drawing/2014/main" id="{E009F31D-9FAA-89B6-1D64-62CB40398F94}"/>
              </a:ext>
            </a:extLst>
          </p:cNvPr>
          <p:cNvSpPr>
            <a:spLocks noGrp="1"/>
          </p:cNvSpPr>
          <p:nvPr>
            <p:ph idx="13"/>
          </p:nvPr>
        </p:nvSpPr>
        <p:spPr>
          <a:xfrm>
            <a:off x="6552000" y="1584000"/>
            <a:ext cx="5220000" cy="4500000"/>
          </a:xfrm>
        </p:spPr>
        <p:txBody>
          <a:bodyPr anchor="t"/>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7" name="Text Placeholder 2">
            <a:extLst>
              <a:ext uri="{FF2B5EF4-FFF2-40B4-BE49-F238E27FC236}">
                <a16:creationId xmlns:a16="http://schemas.microsoft.com/office/drawing/2014/main" id="{C338D86E-95D4-4CA6-241B-F4C5E0AAAAA9}"/>
              </a:ext>
            </a:extLst>
          </p:cNvPr>
          <p:cNvSpPr>
            <a:spLocks noGrp="1"/>
          </p:cNvSpPr>
          <p:nvPr>
            <p:ph type="body" idx="14"/>
          </p:nvPr>
        </p:nvSpPr>
        <p:spPr>
          <a:xfrm>
            <a:off x="432000" y="1008000"/>
            <a:ext cx="5220000" cy="432000"/>
          </a:xfrm>
        </p:spPr>
        <p:txBody>
          <a:bodyPr anchor="b">
            <a:normAutofit/>
          </a:bodyPr>
          <a:lstStyle>
            <a:lvl1pPr marL="0" indent="0">
              <a:lnSpc>
                <a:spcPct val="100000"/>
              </a:lnSpc>
              <a:buNone/>
              <a:defRPr sz="2199" b="0" cap="all" baseline="0">
                <a:solidFill>
                  <a:schemeClr val="accent6">
                    <a:lumMod val="50000"/>
                  </a:schemeClr>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fr-FR" dirty="0"/>
              <a:t>Cliquez pour modifier les styles du texte du masque</a:t>
            </a:r>
          </a:p>
        </p:txBody>
      </p:sp>
      <p:sp>
        <p:nvSpPr>
          <p:cNvPr id="8" name="Text Placeholder 2">
            <a:extLst>
              <a:ext uri="{FF2B5EF4-FFF2-40B4-BE49-F238E27FC236}">
                <a16:creationId xmlns:a16="http://schemas.microsoft.com/office/drawing/2014/main" id="{1947FD88-0FD2-0376-0097-9ABD9DCC3F40}"/>
              </a:ext>
            </a:extLst>
          </p:cNvPr>
          <p:cNvSpPr>
            <a:spLocks noGrp="1"/>
          </p:cNvSpPr>
          <p:nvPr>
            <p:ph type="body" idx="15"/>
          </p:nvPr>
        </p:nvSpPr>
        <p:spPr>
          <a:xfrm>
            <a:off x="6552000" y="1008000"/>
            <a:ext cx="5220000" cy="432000"/>
          </a:xfrm>
        </p:spPr>
        <p:txBody>
          <a:bodyPr anchor="b">
            <a:normAutofit/>
          </a:bodyPr>
          <a:lstStyle>
            <a:lvl1pPr marL="0" indent="0">
              <a:lnSpc>
                <a:spcPct val="100000"/>
              </a:lnSpc>
              <a:buNone/>
              <a:defRPr sz="2199" b="0" cap="all" baseline="0">
                <a:solidFill>
                  <a:schemeClr val="accent6">
                    <a:lumMod val="50000"/>
                  </a:schemeClr>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fr-FR" dirty="0"/>
              <a:t>Cliquez pour modifier les styles du texte du masque</a:t>
            </a:r>
          </a:p>
        </p:txBody>
      </p:sp>
    </p:spTree>
    <p:extLst>
      <p:ext uri="{BB962C8B-B14F-4D97-AF65-F5344CB8AC3E}">
        <p14:creationId xmlns:p14="http://schemas.microsoft.com/office/powerpoint/2010/main" val="3893953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itre_Comparaison_Sous_titre_Compact_espace">
    <p:spTree>
      <p:nvGrpSpPr>
        <p:cNvPr id="1" name=""/>
        <p:cNvGrpSpPr/>
        <p:nvPr/>
      </p:nvGrpSpPr>
      <p:grpSpPr>
        <a:xfrm>
          <a:off x="0" y="0"/>
          <a:ext cx="0" cy="0"/>
          <a:chOff x="0" y="0"/>
          <a:chExt cx="0" cy="0"/>
        </a:xfrm>
      </p:grpSpPr>
      <p:sp>
        <p:nvSpPr>
          <p:cNvPr id="2" name="Title 1"/>
          <p:cNvSpPr>
            <a:spLocks noGrp="1"/>
          </p:cNvSpPr>
          <p:nvPr>
            <p:ph type="title"/>
          </p:nvPr>
        </p:nvSpPr>
        <p:spPr>
          <a:xfrm>
            <a:off x="432000" y="288000"/>
            <a:ext cx="11340000" cy="720000"/>
          </a:xfrm>
        </p:spPr>
        <p:txBody>
          <a:bodyPr/>
          <a:lstStyle/>
          <a:p>
            <a:r>
              <a:rPr lang="fr-FR" dirty="0"/>
              <a:t>Modifiez le style du titre</a:t>
            </a:r>
            <a:endParaRPr lang="en-US" dirty="0"/>
          </a:p>
        </p:txBody>
      </p:sp>
      <p:sp>
        <p:nvSpPr>
          <p:cNvPr id="3" name="Content Placeholder 2"/>
          <p:cNvSpPr>
            <a:spLocks noGrp="1"/>
          </p:cNvSpPr>
          <p:nvPr>
            <p:ph idx="1"/>
          </p:nvPr>
        </p:nvSpPr>
        <p:spPr>
          <a:xfrm>
            <a:off x="432000" y="2268000"/>
            <a:ext cx="5220000" cy="3816000"/>
          </a:xfrm>
        </p:spPr>
        <p:txBody>
          <a:bodyPr anchor="t"/>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4" name="Date Placeholder 3"/>
          <p:cNvSpPr>
            <a:spLocks noGrp="1"/>
          </p:cNvSpPr>
          <p:nvPr>
            <p:ph type="dt" sz="half" idx="10"/>
          </p:nvPr>
        </p:nvSpPr>
        <p:spPr/>
        <p:txBody>
          <a:bodyPr/>
          <a:lstStyle/>
          <a:p>
            <a:pPr rtl="0"/>
            <a:fld id="{FBE1D793-CA62-4A72-8E8B-A1140AD91434}" type="datetime1">
              <a:rPr lang="fr-FR" noProof="0" smtClean="0"/>
              <a:t>29/07/2025</a:t>
            </a:fld>
            <a:endParaRPr lang="fr-FR" noProof="0"/>
          </a:p>
        </p:txBody>
      </p:sp>
      <p:sp>
        <p:nvSpPr>
          <p:cNvPr id="6" name="Slide Number Placeholder 5"/>
          <p:cNvSpPr>
            <a:spLocks noGrp="1"/>
          </p:cNvSpPr>
          <p:nvPr>
            <p:ph type="sldNum" sz="quarter" idx="12"/>
          </p:nvPr>
        </p:nvSpPr>
        <p:spPr>
          <a:xfrm>
            <a:off x="10944000" y="6379079"/>
            <a:ext cx="810808" cy="406389"/>
          </a:xfrm>
        </p:spPr>
        <p:txBody>
          <a:bodyPr/>
          <a:lstStyle/>
          <a:p>
            <a:pPr rtl="0"/>
            <a:fld id="{7DC1BBB0-96F0-4077-A278-0F3FB5C104D3}" type="slidenum">
              <a:rPr lang="fr-FR" noProof="0" smtClean="0"/>
              <a:t>‹N°›</a:t>
            </a:fld>
            <a:endParaRPr lang="fr-FR" noProof="0"/>
          </a:p>
        </p:txBody>
      </p:sp>
      <p:cxnSp>
        <p:nvCxnSpPr>
          <p:cNvPr id="33" name="Straight Connector 32"/>
          <p:cNvCxnSpPr>
            <a:cxnSpLocks/>
          </p:cNvCxnSpPr>
          <p:nvPr/>
        </p:nvCxnSpPr>
        <p:spPr>
          <a:xfrm>
            <a:off x="432000" y="1196752"/>
            <a:ext cx="11340000" cy="0"/>
          </a:xfrm>
          <a:prstGeom prst="line">
            <a:avLst/>
          </a:prstGeom>
          <a:ln w="31750">
            <a:solidFill>
              <a:srgbClr val="4A7090"/>
            </a:solidFill>
          </a:ln>
        </p:spPr>
        <p:style>
          <a:lnRef idx="3">
            <a:schemeClr val="accent1"/>
          </a:lnRef>
          <a:fillRef idx="0">
            <a:schemeClr val="accent1"/>
          </a:fillRef>
          <a:effectRef idx="2">
            <a:schemeClr val="accent1"/>
          </a:effectRef>
          <a:fontRef idx="minor">
            <a:schemeClr val="tx1"/>
          </a:fontRef>
        </p:style>
      </p:cxnSp>
      <p:sp>
        <p:nvSpPr>
          <p:cNvPr id="5" name="Content Placeholder 2">
            <a:extLst>
              <a:ext uri="{FF2B5EF4-FFF2-40B4-BE49-F238E27FC236}">
                <a16:creationId xmlns:a16="http://schemas.microsoft.com/office/drawing/2014/main" id="{E009F31D-9FAA-89B6-1D64-62CB40398F94}"/>
              </a:ext>
            </a:extLst>
          </p:cNvPr>
          <p:cNvSpPr>
            <a:spLocks noGrp="1"/>
          </p:cNvSpPr>
          <p:nvPr>
            <p:ph idx="13"/>
          </p:nvPr>
        </p:nvSpPr>
        <p:spPr>
          <a:xfrm>
            <a:off x="6552000" y="2268000"/>
            <a:ext cx="5220000" cy="3816000"/>
          </a:xfrm>
        </p:spPr>
        <p:txBody>
          <a:bodyPr anchor="t"/>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7" name="Text Placeholder 2">
            <a:extLst>
              <a:ext uri="{FF2B5EF4-FFF2-40B4-BE49-F238E27FC236}">
                <a16:creationId xmlns:a16="http://schemas.microsoft.com/office/drawing/2014/main" id="{C338D86E-95D4-4CA6-241B-F4C5E0AAAAA9}"/>
              </a:ext>
            </a:extLst>
          </p:cNvPr>
          <p:cNvSpPr>
            <a:spLocks noGrp="1"/>
          </p:cNvSpPr>
          <p:nvPr>
            <p:ph type="body" idx="14"/>
          </p:nvPr>
        </p:nvSpPr>
        <p:spPr>
          <a:xfrm>
            <a:off x="432000" y="1368000"/>
            <a:ext cx="5220000" cy="720000"/>
          </a:xfrm>
        </p:spPr>
        <p:txBody>
          <a:bodyPr anchor="b">
            <a:normAutofit/>
          </a:bodyPr>
          <a:lstStyle>
            <a:lvl1pPr marL="0" indent="0">
              <a:lnSpc>
                <a:spcPct val="100000"/>
              </a:lnSpc>
              <a:buNone/>
              <a:defRPr sz="2199" b="0" cap="all" baseline="0">
                <a:solidFill>
                  <a:srgbClr val="4A7090"/>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fr-FR" dirty="0"/>
              <a:t>Cliquez pour modifier les styles du texte du masque</a:t>
            </a:r>
          </a:p>
        </p:txBody>
      </p:sp>
      <p:sp>
        <p:nvSpPr>
          <p:cNvPr id="8" name="Text Placeholder 2">
            <a:extLst>
              <a:ext uri="{FF2B5EF4-FFF2-40B4-BE49-F238E27FC236}">
                <a16:creationId xmlns:a16="http://schemas.microsoft.com/office/drawing/2014/main" id="{1947FD88-0FD2-0376-0097-9ABD9DCC3F40}"/>
              </a:ext>
            </a:extLst>
          </p:cNvPr>
          <p:cNvSpPr>
            <a:spLocks noGrp="1"/>
          </p:cNvSpPr>
          <p:nvPr>
            <p:ph type="body" idx="15"/>
          </p:nvPr>
        </p:nvSpPr>
        <p:spPr>
          <a:xfrm>
            <a:off x="6552000" y="1368000"/>
            <a:ext cx="5220000" cy="720000"/>
          </a:xfrm>
        </p:spPr>
        <p:txBody>
          <a:bodyPr anchor="b">
            <a:normAutofit/>
          </a:bodyPr>
          <a:lstStyle>
            <a:lvl1pPr marL="0" indent="0">
              <a:lnSpc>
                <a:spcPct val="100000"/>
              </a:lnSpc>
              <a:buNone/>
              <a:defRPr lang="fr-FR" sz="2199" b="0" kern="1200" cap="all" baseline="0" dirty="0">
                <a:solidFill>
                  <a:srgbClr val="4A7090"/>
                </a:solidFill>
                <a:effectLst/>
                <a:latin typeface="+mn-lt"/>
                <a:ea typeface="+mn-ea"/>
                <a:cs typeface="+mn-cs"/>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fr-FR" dirty="0"/>
              <a:t>Cliquez pour modifier les styles du texte du masque</a:t>
            </a:r>
          </a:p>
        </p:txBody>
      </p:sp>
      <p:sp>
        <p:nvSpPr>
          <p:cNvPr id="9" name="Flèche : droite 8">
            <a:extLst>
              <a:ext uri="{FF2B5EF4-FFF2-40B4-BE49-F238E27FC236}">
                <a16:creationId xmlns:a16="http://schemas.microsoft.com/office/drawing/2014/main" id="{783840A4-6150-A6A4-76DC-3A7E091860C2}"/>
              </a:ext>
            </a:extLst>
          </p:cNvPr>
          <p:cNvSpPr/>
          <p:nvPr userDrawn="1"/>
        </p:nvSpPr>
        <p:spPr>
          <a:xfrm>
            <a:off x="5680412" y="3852000"/>
            <a:ext cx="828000" cy="648067"/>
          </a:xfrm>
          <a:prstGeom prst="rightArrow">
            <a:avLst/>
          </a:prstGeom>
          <a:ln w="158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781722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Titre_Comparaison_Sous_titre_Compact_espace">
    <p:spTree>
      <p:nvGrpSpPr>
        <p:cNvPr id="1" name=""/>
        <p:cNvGrpSpPr/>
        <p:nvPr/>
      </p:nvGrpSpPr>
      <p:grpSpPr>
        <a:xfrm>
          <a:off x="0" y="0"/>
          <a:ext cx="0" cy="0"/>
          <a:chOff x="0" y="0"/>
          <a:chExt cx="0" cy="0"/>
        </a:xfrm>
      </p:grpSpPr>
      <p:sp>
        <p:nvSpPr>
          <p:cNvPr id="2" name="Title 1"/>
          <p:cNvSpPr>
            <a:spLocks noGrp="1"/>
          </p:cNvSpPr>
          <p:nvPr>
            <p:ph type="title"/>
          </p:nvPr>
        </p:nvSpPr>
        <p:spPr>
          <a:xfrm>
            <a:off x="432000" y="288000"/>
            <a:ext cx="11340000" cy="720000"/>
          </a:xfrm>
        </p:spPr>
        <p:txBody>
          <a:bodyPr/>
          <a:lstStyle/>
          <a:p>
            <a:r>
              <a:rPr lang="fr-FR" dirty="0"/>
              <a:t>Modifiez le style du titre</a:t>
            </a:r>
            <a:endParaRPr lang="en-US" dirty="0"/>
          </a:p>
        </p:txBody>
      </p:sp>
      <p:sp>
        <p:nvSpPr>
          <p:cNvPr id="3" name="Content Placeholder 2"/>
          <p:cNvSpPr>
            <a:spLocks noGrp="1"/>
          </p:cNvSpPr>
          <p:nvPr>
            <p:ph idx="1"/>
          </p:nvPr>
        </p:nvSpPr>
        <p:spPr>
          <a:xfrm>
            <a:off x="432000" y="1908000"/>
            <a:ext cx="5220000" cy="4176000"/>
          </a:xfrm>
        </p:spPr>
        <p:txBody>
          <a:bodyPr anchor="t"/>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4" name="Date Placeholder 3"/>
          <p:cNvSpPr>
            <a:spLocks noGrp="1"/>
          </p:cNvSpPr>
          <p:nvPr>
            <p:ph type="dt" sz="half" idx="10"/>
          </p:nvPr>
        </p:nvSpPr>
        <p:spPr/>
        <p:txBody>
          <a:bodyPr/>
          <a:lstStyle/>
          <a:p>
            <a:pPr rtl="0"/>
            <a:fld id="{FBE1D793-CA62-4A72-8E8B-A1140AD91434}" type="datetime1">
              <a:rPr lang="fr-FR" noProof="0" smtClean="0"/>
              <a:t>29/07/2025</a:t>
            </a:fld>
            <a:endParaRPr lang="fr-FR" noProof="0"/>
          </a:p>
        </p:txBody>
      </p:sp>
      <p:sp>
        <p:nvSpPr>
          <p:cNvPr id="6" name="Slide Number Placeholder 5"/>
          <p:cNvSpPr>
            <a:spLocks noGrp="1"/>
          </p:cNvSpPr>
          <p:nvPr>
            <p:ph type="sldNum" sz="quarter" idx="12"/>
          </p:nvPr>
        </p:nvSpPr>
        <p:spPr>
          <a:xfrm>
            <a:off x="10944000" y="6379079"/>
            <a:ext cx="810808" cy="406389"/>
          </a:xfrm>
        </p:spPr>
        <p:txBody>
          <a:bodyPr/>
          <a:lstStyle/>
          <a:p>
            <a:pPr rtl="0"/>
            <a:fld id="{7DC1BBB0-96F0-4077-A278-0F3FB5C104D3}" type="slidenum">
              <a:rPr lang="fr-FR" noProof="0" smtClean="0"/>
              <a:t>‹N°›</a:t>
            </a:fld>
            <a:endParaRPr lang="fr-FR" noProof="0"/>
          </a:p>
        </p:txBody>
      </p:sp>
      <p:cxnSp>
        <p:nvCxnSpPr>
          <p:cNvPr id="33" name="Straight Connector 32"/>
          <p:cNvCxnSpPr>
            <a:cxnSpLocks/>
          </p:cNvCxnSpPr>
          <p:nvPr/>
        </p:nvCxnSpPr>
        <p:spPr>
          <a:xfrm>
            <a:off x="432000" y="1188000"/>
            <a:ext cx="11340000" cy="0"/>
          </a:xfrm>
          <a:prstGeom prst="line">
            <a:avLst/>
          </a:prstGeom>
          <a:ln w="31750">
            <a:solidFill>
              <a:srgbClr val="4A7090"/>
            </a:solidFill>
          </a:ln>
        </p:spPr>
        <p:style>
          <a:lnRef idx="3">
            <a:schemeClr val="accent1"/>
          </a:lnRef>
          <a:fillRef idx="0">
            <a:schemeClr val="accent1"/>
          </a:fillRef>
          <a:effectRef idx="2">
            <a:schemeClr val="accent1"/>
          </a:effectRef>
          <a:fontRef idx="minor">
            <a:schemeClr val="tx1"/>
          </a:fontRef>
        </p:style>
      </p:cxnSp>
      <p:sp>
        <p:nvSpPr>
          <p:cNvPr id="5" name="Content Placeholder 2">
            <a:extLst>
              <a:ext uri="{FF2B5EF4-FFF2-40B4-BE49-F238E27FC236}">
                <a16:creationId xmlns:a16="http://schemas.microsoft.com/office/drawing/2014/main" id="{E009F31D-9FAA-89B6-1D64-62CB40398F94}"/>
              </a:ext>
            </a:extLst>
          </p:cNvPr>
          <p:cNvSpPr>
            <a:spLocks noGrp="1"/>
          </p:cNvSpPr>
          <p:nvPr>
            <p:ph idx="13"/>
          </p:nvPr>
        </p:nvSpPr>
        <p:spPr>
          <a:xfrm>
            <a:off x="6552000" y="1908000"/>
            <a:ext cx="5220000" cy="4176000"/>
          </a:xfrm>
        </p:spPr>
        <p:txBody>
          <a:bodyPr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Text Placeholder 2">
            <a:extLst>
              <a:ext uri="{FF2B5EF4-FFF2-40B4-BE49-F238E27FC236}">
                <a16:creationId xmlns:a16="http://schemas.microsoft.com/office/drawing/2014/main" id="{C338D86E-95D4-4CA6-241B-F4C5E0AAAAA9}"/>
              </a:ext>
            </a:extLst>
          </p:cNvPr>
          <p:cNvSpPr>
            <a:spLocks noGrp="1"/>
          </p:cNvSpPr>
          <p:nvPr>
            <p:ph type="body" idx="14"/>
          </p:nvPr>
        </p:nvSpPr>
        <p:spPr>
          <a:xfrm>
            <a:off x="432000" y="1368000"/>
            <a:ext cx="5220000" cy="360000"/>
          </a:xfrm>
        </p:spPr>
        <p:txBody>
          <a:bodyPr anchor="b">
            <a:normAutofit/>
          </a:bodyPr>
          <a:lstStyle>
            <a:lvl1pPr marL="0" indent="0">
              <a:lnSpc>
                <a:spcPct val="100000"/>
              </a:lnSpc>
              <a:buNone/>
              <a:defRPr lang="fr-FR" sz="2199" b="0" kern="1200" cap="all" baseline="0" dirty="0">
                <a:solidFill>
                  <a:srgbClr val="4A7090"/>
                </a:solidFill>
                <a:effectLst/>
                <a:latin typeface="+mn-lt"/>
                <a:ea typeface="+mn-ea"/>
                <a:cs typeface="+mn-cs"/>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fr-FR" dirty="0"/>
              <a:t>Cliquez pour modifier les styles du texte du masque</a:t>
            </a:r>
          </a:p>
        </p:txBody>
      </p:sp>
      <p:sp>
        <p:nvSpPr>
          <p:cNvPr id="8" name="Text Placeholder 2">
            <a:extLst>
              <a:ext uri="{FF2B5EF4-FFF2-40B4-BE49-F238E27FC236}">
                <a16:creationId xmlns:a16="http://schemas.microsoft.com/office/drawing/2014/main" id="{1947FD88-0FD2-0376-0097-9ABD9DCC3F40}"/>
              </a:ext>
            </a:extLst>
          </p:cNvPr>
          <p:cNvSpPr>
            <a:spLocks noGrp="1"/>
          </p:cNvSpPr>
          <p:nvPr>
            <p:ph type="body" idx="15"/>
          </p:nvPr>
        </p:nvSpPr>
        <p:spPr>
          <a:xfrm>
            <a:off x="6552000" y="1368000"/>
            <a:ext cx="5220000" cy="360000"/>
          </a:xfrm>
        </p:spPr>
        <p:txBody>
          <a:bodyPr anchor="b">
            <a:normAutofit/>
          </a:bodyPr>
          <a:lstStyle>
            <a:lvl1pPr marL="0" indent="0">
              <a:lnSpc>
                <a:spcPct val="100000"/>
              </a:lnSpc>
              <a:buNone/>
              <a:defRPr lang="fr-FR" sz="2199" b="0" kern="1200" cap="all" baseline="0" dirty="0">
                <a:solidFill>
                  <a:srgbClr val="4A7090"/>
                </a:solidFill>
                <a:effectLst/>
                <a:latin typeface="+mn-lt"/>
                <a:ea typeface="+mn-ea"/>
                <a:cs typeface="+mn-cs"/>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fr-FR" dirty="0"/>
              <a:t>Cliquez pour modifier les styles du texte du masque</a:t>
            </a:r>
          </a:p>
        </p:txBody>
      </p:sp>
      <p:sp>
        <p:nvSpPr>
          <p:cNvPr id="9" name="Flèche : droite 8">
            <a:extLst>
              <a:ext uri="{FF2B5EF4-FFF2-40B4-BE49-F238E27FC236}">
                <a16:creationId xmlns:a16="http://schemas.microsoft.com/office/drawing/2014/main" id="{783840A4-6150-A6A4-76DC-3A7E091860C2}"/>
              </a:ext>
            </a:extLst>
          </p:cNvPr>
          <p:cNvSpPr/>
          <p:nvPr userDrawn="1"/>
        </p:nvSpPr>
        <p:spPr>
          <a:xfrm>
            <a:off x="5680412" y="3672000"/>
            <a:ext cx="828000" cy="648067"/>
          </a:xfrm>
          <a:prstGeom prst="rightArrow">
            <a:avLst/>
          </a:prstGeom>
          <a:solidFill>
            <a:schemeClr val="bg2">
              <a:lumMod val="75000"/>
            </a:schemeClr>
          </a:solidFill>
          <a:ln w="158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8508559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re_Comparaison_Compact">
    <p:spTree>
      <p:nvGrpSpPr>
        <p:cNvPr id="1" name=""/>
        <p:cNvGrpSpPr/>
        <p:nvPr/>
      </p:nvGrpSpPr>
      <p:grpSpPr>
        <a:xfrm>
          <a:off x="0" y="0"/>
          <a:ext cx="0" cy="0"/>
          <a:chOff x="0" y="0"/>
          <a:chExt cx="0" cy="0"/>
        </a:xfrm>
      </p:grpSpPr>
      <p:sp>
        <p:nvSpPr>
          <p:cNvPr id="2" name="Title 1"/>
          <p:cNvSpPr>
            <a:spLocks noGrp="1"/>
          </p:cNvSpPr>
          <p:nvPr>
            <p:ph type="title"/>
          </p:nvPr>
        </p:nvSpPr>
        <p:spPr>
          <a:xfrm>
            <a:off x="432000" y="288000"/>
            <a:ext cx="11340000" cy="720000"/>
          </a:xfrm>
        </p:spPr>
        <p:txBody>
          <a:bodyPr/>
          <a:lstStyle/>
          <a:p>
            <a:r>
              <a:rPr lang="fr-FR" dirty="0"/>
              <a:t>Modifiez le style du titre</a:t>
            </a:r>
            <a:endParaRPr lang="en-US" dirty="0"/>
          </a:p>
        </p:txBody>
      </p:sp>
      <p:sp>
        <p:nvSpPr>
          <p:cNvPr id="3" name="Content Placeholder 2"/>
          <p:cNvSpPr>
            <a:spLocks noGrp="1"/>
          </p:cNvSpPr>
          <p:nvPr>
            <p:ph idx="1"/>
          </p:nvPr>
        </p:nvSpPr>
        <p:spPr>
          <a:xfrm>
            <a:off x="432000" y="1368000"/>
            <a:ext cx="11340000" cy="2268000"/>
          </a:xfrm>
        </p:spPr>
        <p:txBody>
          <a:bodyPr anchor="t"/>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4" name="Date Placeholder 3"/>
          <p:cNvSpPr>
            <a:spLocks noGrp="1"/>
          </p:cNvSpPr>
          <p:nvPr>
            <p:ph type="dt" sz="half" idx="10"/>
          </p:nvPr>
        </p:nvSpPr>
        <p:spPr/>
        <p:txBody>
          <a:bodyPr/>
          <a:lstStyle/>
          <a:p>
            <a:pPr rtl="0"/>
            <a:fld id="{FBE1D793-CA62-4A72-8E8B-A1140AD91434}" type="datetime1">
              <a:rPr lang="fr-FR" noProof="0" smtClean="0"/>
              <a:t>29/07/2025</a:t>
            </a:fld>
            <a:endParaRPr lang="fr-FR" noProof="0"/>
          </a:p>
        </p:txBody>
      </p:sp>
      <p:sp>
        <p:nvSpPr>
          <p:cNvPr id="6" name="Slide Number Placeholder 5"/>
          <p:cNvSpPr>
            <a:spLocks noGrp="1"/>
          </p:cNvSpPr>
          <p:nvPr>
            <p:ph type="sldNum" sz="quarter" idx="12"/>
          </p:nvPr>
        </p:nvSpPr>
        <p:spPr>
          <a:xfrm>
            <a:off x="10944000" y="6379079"/>
            <a:ext cx="810808" cy="406389"/>
          </a:xfrm>
        </p:spPr>
        <p:txBody>
          <a:bodyPr/>
          <a:lstStyle/>
          <a:p>
            <a:pPr rtl="0"/>
            <a:fld id="{7DC1BBB0-96F0-4077-A278-0F3FB5C104D3}" type="slidenum">
              <a:rPr lang="fr-FR" noProof="0" smtClean="0"/>
              <a:t>‹N°›</a:t>
            </a:fld>
            <a:endParaRPr lang="fr-FR" noProof="0"/>
          </a:p>
        </p:txBody>
      </p:sp>
      <p:cxnSp>
        <p:nvCxnSpPr>
          <p:cNvPr id="33" name="Straight Connector 32"/>
          <p:cNvCxnSpPr>
            <a:cxnSpLocks/>
          </p:cNvCxnSpPr>
          <p:nvPr/>
        </p:nvCxnSpPr>
        <p:spPr>
          <a:xfrm>
            <a:off x="432000" y="1188000"/>
            <a:ext cx="11340000" cy="0"/>
          </a:xfrm>
          <a:prstGeom prst="line">
            <a:avLst/>
          </a:prstGeom>
          <a:ln w="31750">
            <a:solidFill>
              <a:srgbClr val="4A7090"/>
            </a:solidFill>
          </a:ln>
        </p:spPr>
        <p:style>
          <a:lnRef idx="3">
            <a:schemeClr val="accent1"/>
          </a:lnRef>
          <a:fillRef idx="0">
            <a:schemeClr val="accent1"/>
          </a:fillRef>
          <a:effectRef idx="2">
            <a:schemeClr val="accent1"/>
          </a:effectRef>
          <a:fontRef idx="minor">
            <a:schemeClr val="tx1"/>
          </a:fontRef>
        </p:style>
      </p:cxnSp>
      <p:sp>
        <p:nvSpPr>
          <p:cNvPr id="5" name="Content Placeholder 2">
            <a:extLst>
              <a:ext uri="{FF2B5EF4-FFF2-40B4-BE49-F238E27FC236}">
                <a16:creationId xmlns:a16="http://schemas.microsoft.com/office/drawing/2014/main" id="{E009F31D-9FAA-89B6-1D64-62CB40398F94}"/>
              </a:ext>
            </a:extLst>
          </p:cNvPr>
          <p:cNvSpPr>
            <a:spLocks noGrp="1"/>
          </p:cNvSpPr>
          <p:nvPr>
            <p:ph idx="13"/>
          </p:nvPr>
        </p:nvSpPr>
        <p:spPr>
          <a:xfrm>
            <a:off x="432000" y="3816000"/>
            <a:ext cx="11340000" cy="2268000"/>
          </a:xfrm>
        </p:spPr>
        <p:txBody>
          <a:bodyPr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Tree>
    <p:extLst>
      <p:ext uri="{BB962C8B-B14F-4D97-AF65-F5344CB8AC3E}">
        <p14:creationId xmlns:p14="http://schemas.microsoft.com/office/powerpoint/2010/main" val="32343925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Titre_Comparaison_Compact">
    <p:spTree>
      <p:nvGrpSpPr>
        <p:cNvPr id="1" name=""/>
        <p:cNvGrpSpPr/>
        <p:nvPr/>
      </p:nvGrpSpPr>
      <p:grpSpPr>
        <a:xfrm>
          <a:off x="0" y="0"/>
          <a:ext cx="0" cy="0"/>
          <a:chOff x="0" y="0"/>
          <a:chExt cx="0" cy="0"/>
        </a:xfrm>
      </p:grpSpPr>
      <p:sp>
        <p:nvSpPr>
          <p:cNvPr id="2" name="Title 1"/>
          <p:cNvSpPr>
            <a:spLocks noGrp="1"/>
          </p:cNvSpPr>
          <p:nvPr>
            <p:ph type="title"/>
          </p:nvPr>
        </p:nvSpPr>
        <p:spPr>
          <a:xfrm>
            <a:off x="432000" y="180000"/>
            <a:ext cx="11340000" cy="540000"/>
          </a:xfrm>
        </p:spPr>
        <p:txBody>
          <a:bodyPr/>
          <a:lstStyle/>
          <a:p>
            <a:r>
              <a:rPr lang="fr-FR" dirty="0"/>
              <a:t>Modifiez le style du titre</a:t>
            </a:r>
            <a:endParaRPr lang="en-US" dirty="0"/>
          </a:p>
        </p:txBody>
      </p:sp>
      <p:sp>
        <p:nvSpPr>
          <p:cNvPr id="3" name="Content Placeholder 2"/>
          <p:cNvSpPr>
            <a:spLocks noGrp="1"/>
          </p:cNvSpPr>
          <p:nvPr>
            <p:ph idx="1"/>
          </p:nvPr>
        </p:nvSpPr>
        <p:spPr>
          <a:xfrm>
            <a:off x="432000" y="1008000"/>
            <a:ext cx="11340000" cy="2448000"/>
          </a:xfrm>
        </p:spPr>
        <p:txBody>
          <a:bodyPr anchor="t"/>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4" name="Date Placeholder 3"/>
          <p:cNvSpPr>
            <a:spLocks noGrp="1"/>
          </p:cNvSpPr>
          <p:nvPr>
            <p:ph type="dt" sz="half" idx="10"/>
          </p:nvPr>
        </p:nvSpPr>
        <p:spPr/>
        <p:txBody>
          <a:bodyPr/>
          <a:lstStyle/>
          <a:p>
            <a:pPr rtl="0"/>
            <a:fld id="{FBE1D793-CA62-4A72-8E8B-A1140AD91434}" type="datetime1">
              <a:rPr lang="fr-FR" noProof="0" smtClean="0"/>
              <a:t>29/07/2025</a:t>
            </a:fld>
            <a:endParaRPr lang="fr-FR" noProof="0"/>
          </a:p>
        </p:txBody>
      </p:sp>
      <p:sp>
        <p:nvSpPr>
          <p:cNvPr id="6" name="Slide Number Placeholder 5"/>
          <p:cNvSpPr>
            <a:spLocks noGrp="1"/>
          </p:cNvSpPr>
          <p:nvPr>
            <p:ph type="sldNum" sz="quarter" idx="12"/>
          </p:nvPr>
        </p:nvSpPr>
        <p:spPr>
          <a:xfrm>
            <a:off x="10944000" y="6379079"/>
            <a:ext cx="810808" cy="406389"/>
          </a:xfrm>
        </p:spPr>
        <p:txBody>
          <a:bodyPr/>
          <a:lstStyle/>
          <a:p>
            <a:pPr rtl="0"/>
            <a:fld id="{7DC1BBB0-96F0-4077-A278-0F3FB5C104D3}" type="slidenum">
              <a:rPr lang="fr-FR" noProof="0" smtClean="0"/>
              <a:t>‹N°›</a:t>
            </a:fld>
            <a:endParaRPr lang="fr-FR" noProof="0"/>
          </a:p>
        </p:txBody>
      </p:sp>
      <p:cxnSp>
        <p:nvCxnSpPr>
          <p:cNvPr id="33" name="Straight Connector 32"/>
          <p:cNvCxnSpPr>
            <a:cxnSpLocks/>
          </p:cNvCxnSpPr>
          <p:nvPr/>
        </p:nvCxnSpPr>
        <p:spPr>
          <a:xfrm>
            <a:off x="432000" y="864000"/>
            <a:ext cx="11340000" cy="0"/>
          </a:xfrm>
          <a:prstGeom prst="line">
            <a:avLst/>
          </a:prstGeom>
          <a:ln w="31750">
            <a:solidFill>
              <a:srgbClr val="4A7090"/>
            </a:solidFill>
          </a:ln>
        </p:spPr>
        <p:style>
          <a:lnRef idx="3">
            <a:schemeClr val="accent1"/>
          </a:lnRef>
          <a:fillRef idx="0">
            <a:schemeClr val="accent1"/>
          </a:fillRef>
          <a:effectRef idx="2">
            <a:schemeClr val="accent1"/>
          </a:effectRef>
          <a:fontRef idx="minor">
            <a:schemeClr val="tx1"/>
          </a:fontRef>
        </p:style>
      </p:cxnSp>
      <p:sp>
        <p:nvSpPr>
          <p:cNvPr id="5" name="Content Placeholder 2">
            <a:extLst>
              <a:ext uri="{FF2B5EF4-FFF2-40B4-BE49-F238E27FC236}">
                <a16:creationId xmlns:a16="http://schemas.microsoft.com/office/drawing/2014/main" id="{E009F31D-9FAA-89B6-1D64-62CB40398F94}"/>
              </a:ext>
            </a:extLst>
          </p:cNvPr>
          <p:cNvSpPr>
            <a:spLocks noGrp="1"/>
          </p:cNvSpPr>
          <p:nvPr>
            <p:ph idx="13"/>
          </p:nvPr>
        </p:nvSpPr>
        <p:spPr>
          <a:xfrm>
            <a:off x="432000" y="3636000"/>
            <a:ext cx="11340000" cy="2412000"/>
          </a:xfrm>
        </p:spPr>
        <p:txBody>
          <a:bodyPr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Tree>
    <p:extLst>
      <p:ext uri="{BB962C8B-B14F-4D97-AF65-F5344CB8AC3E}">
        <p14:creationId xmlns:p14="http://schemas.microsoft.com/office/powerpoint/2010/main" val="33445390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_Titre_Comparaison_Compact">
    <p:spTree>
      <p:nvGrpSpPr>
        <p:cNvPr id="1" name=""/>
        <p:cNvGrpSpPr/>
        <p:nvPr/>
      </p:nvGrpSpPr>
      <p:grpSpPr>
        <a:xfrm>
          <a:off x="0" y="0"/>
          <a:ext cx="0" cy="0"/>
          <a:chOff x="0" y="0"/>
          <a:chExt cx="0" cy="0"/>
        </a:xfrm>
      </p:grpSpPr>
      <p:sp>
        <p:nvSpPr>
          <p:cNvPr id="2" name="Title 1"/>
          <p:cNvSpPr>
            <a:spLocks noGrp="1"/>
          </p:cNvSpPr>
          <p:nvPr>
            <p:ph type="title"/>
          </p:nvPr>
        </p:nvSpPr>
        <p:spPr>
          <a:xfrm>
            <a:off x="432000" y="180000"/>
            <a:ext cx="11340000" cy="540000"/>
          </a:xfrm>
        </p:spPr>
        <p:txBody>
          <a:bodyPr/>
          <a:lstStyle/>
          <a:p>
            <a:r>
              <a:rPr lang="fr-FR" dirty="0"/>
              <a:t>Modifiez le style du titre</a:t>
            </a:r>
            <a:endParaRPr lang="en-US" dirty="0"/>
          </a:p>
        </p:txBody>
      </p:sp>
      <p:sp>
        <p:nvSpPr>
          <p:cNvPr id="3" name="Content Placeholder 2"/>
          <p:cNvSpPr>
            <a:spLocks noGrp="1"/>
          </p:cNvSpPr>
          <p:nvPr>
            <p:ph idx="1"/>
          </p:nvPr>
        </p:nvSpPr>
        <p:spPr>
          <a:xfrm>
            <a:off x="432000" y="1008000"/>
            <a:ext cx="11340000" cy="2268000"/>
          </a:xfrm>
        </p:spPr>
        <p:txBody>
          <a:bodyPr anchor="t"/>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4" name="Date Placeholder 3"/>
          <p:cNvSpPr>
            <a:spLocks noGrp="1"/>
          </p:cNvSpPr>
          <p:nvPr>
            <p:ph type="dt" sz="half" idx="10"/>
          </p:nvPr>
        </p:nvSpPr>
        <p:spPr/>
        <p:txBody>
          <a:bodyPr/>
          <a:lstStyle/>
          <a:p>
            <a:pPr rtl="0"/>
            <a:fld id="{FBE1D793-CA62-4A72-8E8B-A1140AD91434}" type="datetime1">
              <a:rPr lang="fr-FR" noProof="0" smtClean="0"/>
              <a:t>29/07/2025</a:t>
            </a:fld>
            <a:endParaRPr lang="fr-FR" noProof="0"/>
          </a:p>
        </p:txBody>
      </p:sp>
      <p:sp>
        <p:nvSpPr>
          <p:cNvPr id="6" name="Slide Number Placeholder 5"/>
          <p:cNvSpPr>
            <a:spLocks noGrp="1"/>
          </p:cNvSpPr>
          <p:nvPr>
            <p:ph type="sldNum" sz="quarter" idx="12"/>
          </p:nvPr>
        </p:nvSpPr>
        <p:spPr>
          <a:xfrm>
            <a:off x="10944000" y="6379079"/>
            <a:ext cx="810808" cy="406389"/>
          </a:xfrm>
        </p:spPr>
        <p:txBody>
          <a:bodyPr/>
          <a:lstStyle/>
          <a:p>
            <a:pPr rtl="0"/>
            <a:fld id="{7DC1BBB0-96F0-4077-A278-0F3FB5C104D3}" type="slidenum">
              <a:rPr lang="fr-FR" noProof="0" smtClean="0"/>
              <a:t>‹N°›</a:t>
            </a:fld>
            <a:endParaRPr lang="fr-FR" noProof="0"/>
          </a:p>
        </p:txBody>
      </p:sp>
      <p:cxnSp>
        <p:nvCxnSpPr>
          <p:cNvPr id="33" name="Straight Connector 32"/>
          <p:cNvCxnSpPr>
            <a:cxnSpLocks/>
          </p:cNvCxnSpPr>
          <p:nvPr/>
        </p:nvCxnSpPr>
        <p:spPr>
          <a:xfrm>
            <a:off x="432000" y="864000"/>
            <a:ext cx="11340000" cy="0"/>
          </a:xfrm>
          <a:prstGeom prst="line">
            <a:avLst/>
          </a:prstGeom>
          <a:ln w="31750">
            <a:solidFill>
              <a:srgbClr val="4A7090"/>
            </a:solidFill>
          </a:ln>
        </p:spPr>
        <p:style>
          <a:lnRef idx="3">
            <a:schemeClr val="accent1"/>
          </a:lnRef>
          <a:fillRef idx="0">
            <a:schemeClr val="accent1"/>
          </a:fillRef>
          <a:effectRef idx="2">
            <a:schemeClr val="accent1"/>
          </a:effectRef>
          <a:fontRef idx="minor">
            <a:schemeClr val="tx1"/>
          </a:fontRef>
        </p:style>
      </p:cxnSp>
      <p:sp>
        <p:nvSpPr>
          <p:cNvPr id="5" name="Content Placeholder 2">
            <a:extLst>
              <a:ext uri="{FF2B5EF4-FFF2-40B4-BE49-F238E27FC236}">
                <a16:creationId xmlns:a16="http://schemas.microsoft.com/office/drawing/2014/main" id="{E009F31D-9FAA-89B6-1D64-62CB40398F94}"/>
              </a:ext>
            </a:extLst>
          </p:cNvPr>
          <p:cNvSpPr>
            <a:spLocks noGrp="1"/>
          </p:cNvSpPr>
          <p:nvPr>
            <p:ph idx="13"/>
          </p:nvPr>
        </p:nvSpPr>
        <p:spPr>
          <a:xfrm>
            <a:off x="432000" y="3816000"/>
            <a:ext cx="11340000" cy="2232000"/>
          </a:xfrm>
        </p:spPr>
        <p:txBody>
          <a:bodyPr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8" name="Flèche : bas 7">
            <a:extLst>
              <a:ext uri="{FF2B5EF4-FFF2-40B4-BE49-F238E27FC236}">
                <a16:creationId xmlns:a16="http://schemas.microsoft.com/office/drawing/2014/main" id="{01C2BD24-D3F4-AD69-1D79-AE429431A269}"/>
              </a:ext>
            </a:extLst>
          </p:cNvPr>
          <p:cNvSpPr/>
          <p:nvPr userDrawn="1"/>
        </p:nvSpPr>
        <p:spPr>
          <a:xfrm>
            <a:off x="5741960" y="3276000"/>
            <a:ext cx="720080" cy="540000"/>
          </a:xfrm>
          <a:prstGeom prst="downArrow">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133980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grpSp>
        <p:nvGrpSpPr>
          <p:cNvPr id="8" name="Group 7"/>
          <p:cNvGrpSpPr/>
          <p:nvPr/>
        </p:nvGrpSpPr>
        <p:grpSpPr>
          <a:xfrm>
            <a:off x="7475440" y="482171"/>
            <a:ext cx="4073472"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0828" y="1129513"/>
            <a:ext cx="5530887" cy="1830584"/>
          </a:xfrm>
        </p:spPr>
        <p:txBody>
          <a:bodyPr anchor="b">
            <a:normAutofit/>
          </a:bodyPr>
          <a:lstStyle>
            <a:lvl1pPr>
              <a:defRPr sz="3199"/>
            </a:lvl1pPr>
          </a:lstStyle>
          <a:p>
            <a:r>
              <a:rPr lang="fr-FR"/>
              <a:t>Modifiez le style du titre</a:t>
            </a:r>
            <a:endParaRPr lang="en-US" dirty="0"/>
          </a:p>
        </p:txBody>
      </p:sp>
      <p:sp>
        <p:nvSpPr>
          <p:cNvPr id="3" name="Picture Placeholder 2"/>
          <p:cNvSpPr>
            <a:spLocks noGrp="1" noChangeAspect="1"/>
          </p:cNvSpPr>
          <p:nvPr>
            <p:ph type="pic" idx="1"/>
          </p:nvPr>
        </p:nvSpPr>
        <p:spPr>
          <a:xfrm>
            <a:off x="8122274" y="1122543"/>
            <a:ext cx="2790444" cy="3866327"/>
          </a:xfrm>
          <a:solidFill>
            <a:schemeClr val="bg1">
              <a:lumMod val="85000"/>
            </a:schemeClr>
          </a:solidFill>
          <a:ln w="9525" cap="sq">
            <a:noFill/>
            <a:miter lim="800000"/>
          </a:ln>
          <a:effectLst/>
        </p:spPr>
        <p:txBody>
          <a:bodyPr anchor="t"/>
          <a:lstStyle>
            <a:lvl1pPr marL="0" indent="0" algn="ctr">
              <a:buNone/>
              <a:defRPr sz="3199"/>
            </a:lvl1pPr>
            <a:lvl2pPr marL="457063" indent="0">
              <a:buNone/>
              <a:defRPr sz="2799"/>
            </a:lvl2pPr>
            <a:lvl3pPr marL="914126" indent="0">
              <a:buNone/>
              <a:defRPr sz="2399"/>
            </a:lvl3pPr>
            <a:lvl4pPr marL="1371189" indent="0">
              <a:buNone/>
              <a:defRPr sz="1999"/>
            </a:lvl4pPr>
            <a:lvl5pPr marL="1828251" indent="0">
              <a:buNone/>
              <a:defRPr sz="1999"/>
            </a:lvl5pPr>
            <a:lvl6pPr marL="2285314" indent="0">
              <a:buNone/>
              <a:defRPr sz="1999"/>
            </a:lvl6pPr>
            <a:lvl7pPr marL="2742377" indent="0">
              <a:buNone/>
              <a:defRPr sz="1999"/>
            </a:lvl7pPr>
            <a:lvl8pPr marL="3199440" indent="0">
              <a:buNone/>
              <a:defRPr sz="1999"/>
            </a:lvl8pPr>
            <a:lvl9pPr marL="3656503" indent="0">
              <a:buNone/>
              <a:defRPr sz="1999"/>
            </a:lvl9pPr>
          </a:lstStyle>
          <a:p>
            <a:r>
              <a:rPr lang="fr-FR"/>
              <a:t>Cliquez sur l'icône pour ajouter une image</a:t>
            </a:r>
            <a:endParaRPr lang="en-US" dirty="0"/>
          </a:p>
        </p:txBody>
      </p:sp>
      <p:sp>
        <p:nvSpPr>
          <p:cNvPr id="4" name="Text Placeholder 3"/>
          <p:cNvSpPr>
            <a:spLocks noGrp="1"/>
          </p:cNvSpPr>
          <p:nvPr>
            <p:ph type="body" sz="half" idx="2"/>
          </p:nvPr>
        </p:nvSpPr>
        <p:spPr>
          <a:xfrm>
            <a:off x="1449951" y="3145992"/>
            <a:ext cx="5522965" cy="2003742"/>
          </a:xfrm>
        </p:spPr>
        <p:txBody>
          <a:bodyPr>
            <a:normAutofit/>
          </a:bodyPr>
          <a:lstStyle>
            <a:lvl1pPr marL="0" indent="0" algn="l">
              <a:buNone/>
              <a:defRPr sz="1799"/>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a:xfrm>
            <a:off x="1447005" y="5469857"/>
            <a:ext cx="5525912" cy="320123"/>
          </a:xfrm>
        </p:spPr>
        <p:txBody>
          <a:bodyPr/>
          <a:lstStyle>
            <a:lvl1pPr algn="l">
              <a:defRPr/>
            </a:lvl1pPr>
          </a:lstStyle>
          <a:p>
            <a:pPr rtl="0"/>
            <a:fld id="{88189E88-87B7-4FE2-99B4-12D0782FBA76}" type="datetime1">
              <a:rPr lang="fr-FR" noProof="0" smtClean="0"/>
              <a:t>29/07/2025</a:t>
            </a:fld>
            <a:endParaRPr lang="fr-FR" noProof="0"/>
          </a:p>
        </p:txBody>
      </p:sp>
      <p:sp>
        <p:nvSpPr>
          <p:cNvPr id="6" name="Footer Placeholder 5"/>
          <p:cNvSpPr>
            <a:spLocks noGrp="1"/>
          </p:cNvSpPr>
          <p:nvPr>
            <p:ph type="ftr" sz="quarter" idx="11"/>
          </p:nvPr>
        </p:nvSpPr>
        <p:spPr>
          <a:xfrm>
            <a:off x="1447005" y="318641"/>
            <a:ext cx="5539561" cy="320931"/>
          </a:xfrm>
          <a:prstGeom prst="rect">
            <a:avLst/>
          </a:prstGeom>
        </p:spPr>
        <p:txBody>
          <a:bodyPr/>
          <a:lstStyle/>
          <a:p>
            <a:pPr rtl="0"/>
            <a:r>
              <a:rPr lang="fr-FR" noProof="0"/>
              <a:t>Ajouter un pied de page</a:t>
            </a:r>
          </a:p>
        </p:txBody>
      </p:sp>
      <p:sp>
        <p:nvSpPr>
          <p:cNvPr id="7" name="Slide Number Placeholder 6"/>
          <p:cNvSpPr>
            <a:spLocks noGrp="1"/>
          </p:cNvSpPr>
          <p:nvPr>
            <p:ph type="sldNum" sz="quarter" idx="12"/>
          </p:nvPr>
        </p:nvSpPr>
        <p:spPr/>
        <p:txBody>
          <a:bodyPr/>
          <a:lstStyle/>
          <a:p>
            <a:pPr rtl="0"/>
            <a:fld id="{7DC1BBB0-96F0-4077-A278-0F3FB5C104D3}" type="slidenum">
              <a:rPr lang="fr-FR" noProof="0" smtClean="0"/>
              <a:pPr rtl="0"/>
              <a:t>‹N°›</a:t>
            </a:fld>
            <a:endParaRPr lang="fr-FR" noProof="0"/>
          </a:p>
        </p:txBody>
      </p:sp>
      <p:cxnSp>
        <p:nvCxnSpPr>
          <p:cNvPr id="31" name="Straight Connector 30"/>
          <p:cNvCxnSpPr/>
          <p:nvPr/>
        </p:nvCxnSpPr>
        <p:spPr>
          <a:xfrm>
            <a:off x="1447005" y="3143605"/>
            <a:ext cx="5525912" cy="0"/>
          </a:xfrm>
          <a:prstGeom prst="line">
            <a:avLst/>
          </a:prstGeom>
          <a:ln w="31750">
            <a:solidFill>
              <a:srgbClr val="4A7090"/>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108552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2417150" y="802299"/>
            <a:ext cx="8634824" cy="2541431"/>
          </a:xfrm>
        </p:spPr>
        <p:txBody>
          <a:bodyPr bIns="0" anchor="b">
            <a:normAutofit/>
          </a:bodyPr>
          <a:lstStyle>
            <a:lvl1pPr algn="l">
              <a:defRPr sz="6598"/>
            </a:lvl1pPr>
          </a:lstStyle>
          <a:p>
            <a:r>
              <a:rPr lang="fr-FR"/>
              <a:t>Modifiez le style du titre</a:t>
            </a:r>
            <a:endParaRPr lang="en-US" dirty="0"/>
          </a:p>
        </p:txBody>
      </p:sp>
      <p:sp>
        <p:nvSpPr>
          <p:cNvPr id="3" name="Subtitle 2"/>
          <p:cNvSpPr>
            <a:spLocks noGrp="1"/>
          </p:cNvSpPr>
          <p:nvPr>
            <p:ph type="subTitle" idx="1"/>
          </p:nvPr>
        </p:nvSpPr>
        <p:spPr>
          <a:xfrm>
            <a:off x="2417150" y="3531205"/>
            <a:ext cx="8634823" cy="977621"/>
          </a:xfrm>
        </p:spPr>
        <p:txBody>
          <a:bodyPr tIns="91440" bIns="91440">
            <a:normAutofit/>
          </a:bodyPr>
          <a:lstStyle>
            <a:lvl1pPr marL="0" indent="0" algn="l">
              <a:buNone/>
              <a:defRPr sz="1799" b="0" cap="all" baseline="0">
                <a:solidFill>
                  <a:schemeClr val="tx1"/>
                </a:solidFill>
              </a:defRPr>
            </a:lvl1pPr>
            <a:lvl2pPr marL="457063" indent="0" algn="ctr">
              <a:buNone/>
              <a:defRPr sz="1799"/>
            </a:lvl2pPr>
            <a:lvl3pPr marL="914126" indent="0" algn="ctr">
              <a:buNone/>
              <a:defRPr sz="1799"/>
            </a:lvl3pPr>
            <a:lvl4pPr marL="1371189" indent="0" algn="ctr">
              <a:buNone/>
              <a:defRPr sz="1600"/>
            </a:lvl4pPr>
            <a:lvl5pPr marL="1828251" indent="0" algn="ctr">
              <a:buNone/>
              <a:defRPr sz="1600"/>
            </a:lvl5pPr>
            <a:lvl6pPr marL="2285314" indent="0" algn="ctr">
              <a:buNone/>
              <a:defRPr sz="1600"/>
            </a:lvl6pPr>
            <a:lvl7pPr marL="2742377" indent="0" algn="ctr">
              <a:buNone/>
              <a:defRPr sz="1600"/>
            </a:lvl7pPr>
            <a:lvl8pPr marL="3199440" indent="0" algn="ctr">
              <a:buNone/>
              <a:defRPr sz="1600"/>
            </a:lvl8pPr>
            <a:lvl9pPr marL="3656503" indent="0" algn="ctr">
              <a:buNone/>
              <a:defRPr sz="1600"/>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pPr rtl="0"/>
            <a:fld id="{8B4D22CB-5CE4-49F2-BC70-F2C776A203BD}" type="datetime1">
              <a:rPr lang="fr-FR" noProof="0" smtClean="0"/>
              <a:t>29/07/2025</a:t>
            </a:fld>
            <a:endParaRPr lang="fr-FR" noProof="0" dirty="0"/>
          </a:p>
        </p:txBody>
      </p:sp>
      <p:sp>
        <p:nvSpPr>
          <p:cNvPr id="5" name="Footer Placeholder 4"/>
          <p:cNvSpPr>
            <a:spLocks noGrp="1"/>
          </p:cNvSpPr>
          <p:nvPr>
            <p:ph type="ftr" sz="quarter" idx="11"/>
          </p:nvPr>
        </p:nvSpPr>
        <p:spPr>
          <a:xfrm>
            <a:off x="2415871" y="329308"/>
            <a:ext cx="4972620" cy="309201"/>
          </a:xfrm>
          <a:prstGeom prst="rect">
            <a:avLst/>
          </a:prstGeom>
        </p:spPr>
        <p:txBody>
          <a:bodyPr/>
          <a:lstStyle/>
          <a:p>
            <a:pPr rtl="0"/>
            <a:r>
              <a:rPr lang="fr-FR" noProof="0"/>
              <a:t>Ajouter un pied de page</a:t>
            </a:r>
          </a:p>
        </p:txBody>
      </p:sp>
      <p:sp>
        <p:nvSpPr>
          <p:cNvPr id="6" name="Slide Number Placeholder 5"/>
          <p:cNvSpPr>
            <a:spLocks noGrp="1"/>
          </p:cNvSpPr>
          <p:nvPr>
            <p:ph type="sldNum" sz="quarter" idx="12"/>
          </p:nvPr>
        </p:nvSpPr>
        <p:spPr>
          <a:xfrm>
            <a:off x="10702924" y="6281891"/>
            <a:ext cx="810808" cy="503578"/>
          </a:xfrm>
        </p:spPr>
        <p:txBody>
          <a:bodyPr/>
          <a:lstStyle/>
          <a:p>
            <a:pPr rtl="0"/>
            <a:fld id="{7DC1BBB0-96F0-4077-A278-0F3FB5C104D3}" type="slidenum">
              <a:rPr lang="fr-FR" noProof="0" smtClean="0"/>
              <a:pPr rtl="0"/>
              <a:t>‹N°›</a:t>
            </a:fld>
            <a:endParaRPr lang="fr-FR" noProof="0" dirty="0"/>
          </a:p>
        </p:txBody>
      </p:sp>
      <p:cxnSp>
        <p:nvCxnSpPr>
          <p:cNvPr id="15" name="Straight Connector 14"/>
          <p:cNvCxnSpPr/>
          <p:nvPr/>
        </p:nvCxnSpPr>
        <p:spPr>
          <a:xfrm>
            <a:off x="2417150" y="3528542"/>
            <a:ext cx="8634823" cy="0"/>
          </a:xfrm>
          <a:prstGeom prst="line">
            <a:avLst/>
          </a:prstGeom>
          <a:ln w="31750">
            <a:solidFill>
              <a:srgbClr val="333C6B"/>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91857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3_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Modifiez le style du titre</a:t>
            </a:r>
            <a:endParaRPr lang="en-US" dirty="0"/>
          </a:p>
        </p:txBody>
      </p:sp>
      <p:sp>
        <p:nvSpPr>
          <p:cNvPr id="3" name="Content Placeholder 2"/>
          <p:cNvSpPr>
            <a:spLocks noGrp="1"/>
          </p:cNvSpPr>
          <p:nvPr>
            <p:ph idx="1"/>
          </p:nvPr>
        </p:nvSpPr>
        <p:spPr/>
        <p:txBody>
          <a:bodyPr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pPr rtl="0"/>
            <a:fld id="{FBE1D793-CA62-4A72-8E8B-A1140AD91434}" type="datetime1">
              <a:rPr lang="fr-FR" noProof="0" smtClean="0"/>
              <a:t>29/07/2025</a:t>
            </a:fld>
            <a:endParaRPr lang="fr-FR" noProof="0"/>
          </a:p>
        </p:txBody>
      </p:sp>
      <p:sp>
        <p:nvSpPr>
          <p:cNvPr id="5" name="Footer Placeholder 4"/>
          <p:cNvSpPr>
            <a:spLocks noGrp="1"/>
          </p:cNvSpPr>
          <p:nvPr>
            <p:ph type="ftr" sz="quarter" idx="11"/>
          </p:nvPr>
        </p:nvSpPr>
        <p:spPr>
          <a:xfrm>
            <a:off x="2349996" y="6237312"/>
            <a:ext cx="5937289" cy="548155"/>
          </a:xfrm>
          <a:prstGeom prst="rect">
            <a:avLst/>
          </a:prstGeom>
        </p:spPr>
        <p:txBody>
          <a:bodyPr/>
          <a:lstStyle/>
          <a:p>
            <a:pPr rtl="0"/>
            <a:r>
              <a:rPr lang="fr-FR" noProof="0"/>
              <a:t>Ajouter un pied de page</a:t>
            </a:r>
          </a:p>
        </p:txBody>
      </p:sp>
      <p:sp>
        <p:nvSpPr>
          <p:cNvPr id="6" name="Slide Number Placeholder 5"/>
          <p:cNvSpPr>
            <a:spLocks noGrp="1"/>
          </p:cNvSpPr>
          <p:nvPr>
            <p:ph type="sldNum" sz="quarter" idx="12"/>
          </p:nvPr>
        </p:nvSpPr>
        <p:spPr/>
        <p:txBody>
          <a:bodyPr/>
          <a:lstStyle/>
          <a:p>
            <a:pPr rtl="0"/>
            <a:fld id="{7DC1BBB0-96F0-4077-A278-0F3FB5C104D3}" type="slidenum">
              <a:rPr lang="fr-FR" noProof="0" smtClean="0"/>
              <a:t>‹N°›</a:t>
            </a:fld>
            <a:endParaRPr lang="fr-FR" noProof="0"/>
          </a:p>
        </p:txBody>
      </p:sp>
      <p:cxnSp>
        <p:nvCxnSpPr>
          <p:cNvPr id="33" name="Straight Connector 32"/>
          <p:cNvCxnSpPr>
            <a:cxnSpLocks/>
          </p:cNvCxnSpPr>
          <p:nvPr/>
        </p:nvCxnSpPr>
        <p:spPr>
          <a:xfrm>
            <a:off x="621804" y="1484784"/>
            <a:ext cx="10945216" cy="0"/>
          </a:xfrm>
          <a:prstGeom prst="line">
            <a:avLst/>
          </a:prstGeom>
          <a:ln w="31750">
            <a:solidFill>
              <a:srgbClr val="333C6B"/>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310782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_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4" name="Date Placeholder 3"/>
          <p:cNvSpPr>
            <a:spLocks noGrp="1"/>
          </p:cNvSpPr>
          <p:nvPr>
            <p:ph type="dt" sz="half" idx="10"/>
          </p:nvPr>
        </p:nvSpPr>
        <p:spPr/>
        <p:txBody>
          <a:bodyPr/>
          <a:lstStyle/>
          <a:p>
            <a:pPr rtl="0"/>
            <a:fld id="{FBE1D793-CA62-4A72-8E8B-A1140AD91434}" type="datetime1">
              <a:rPr lang="fr-FR" noProof="0" smtClean="0"/>
              <a:t>29/07/2025</a:t>
            </a:fld>
            <a:endParaRPr lang="fr-FR" noProof="0"/>
          </a:p>
        </p:txBody>
      </p:sp>
      <p:sp>
        <p:nvSpPr>
          <p:cNvPr id="6" name="Slide Number Placeholder 5"/>
          <p:cNvSpPr>
            <a:spLocks noGrp="1"/>
          </p:cNvSpPr>
          <p:nvPr>
            <p:ph type="sldNum" sz="quarter" idx="12"/>
          </p:nvPr>
        </p:nvSpPr>
        <p:spPr/>
        <p:txBody>
          <a:bodyPr/>
          <a:lstStyle/>
          <a:p>
            <a:pPr rtl="0"/>
            <a:fld id="{7DC1BBB0-96F0-4077-A278-0F3FB5C104D3}" type="slidenum">
              <a:rPr lang="fr-FR" noProof="0" smtClean="0"/>
              <a:t>‹N°›</a:t>
            </a:fld>
            <a:endParaRPr lang="fr-FR" noProof="0"/>
          </a:p>
        </p:txBody>
      </p:sp>
      <p:cxnSp>
        <p:nvCxnSpPr>
          <p:cNvPr id="33" name="Straight Connector 32"/>
          <p:cNvCxnSpPr>
            <a:cxnSpLocks/>
          </p:cNvCxnSpPr>
          <p:nvPr/>
        </p:nvCxnSpPr>
        <p:spPr>
          <a:xfrm>
            <a:off x="621804" y="1484784"/>
            <a:ext cx="10945216" cy="0"/>
          </a:xfrm>
          <a:prstGeom prst="line">
            <a:avLst/>
          </a:prstGeom>
          <a:ln w="31750">
            <a:solidFill>
              <a:schemeClr val="accent1"/>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707481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re_Hypercompact">
    <p:spTree>
      <p:nvGrpSpPr>
        <p:cNvPr id="1" name=""/>
        <p:cNvGrpSpPr/>
        <p:nvPr/>
      </p:nvGrpSpPr>
      <p:grpSpPr>
        <a:xfrm>
          <a:off x="0" y="0"/>
          <a:ext cx="0" cy="0"/>
          <a:chOff x="0" y="0"/>
          <a:chExt cx="0" cy="0"/>
        </a:xfrm>
      </p:grpSpPr>
      <p:sp>
        <p:nvSpPr>
          <p:cNvPr id="2" name="Title 1"/>
          <p:cNvSpPr>
            <a:spLocks noGrp="1"/>
          </p:cNvSpPr>
          <p:nvPr>
            <p:ph type="title"/>
          </p:nvPr>
        </p:nvSpPr>
        <p:spPr>
          <a:xfrm>
            <a:off x="432000" y="180000"/>
            <a:ext cx="11340000" cy="540000"/>
          </a:xfrm>
        </p:spPr>
        <p:txBody>
          <a:bodyPr/>
          <a:lstStyle/>
          <a:p>
            <a:r>
              <a:rPr lang="fr-FR" dirty="0"/>
              <a:t>Modifiez le style du titre</a:t>
            </a:r>
            <a:endParaRPr lang="en-US" dirty="0"/>
          </a:p>
        </p:txBody>
      </p:sp>
      <p:sp>
        <p:nvSpPr>
          <p:cNvPr id="4" name="Date Placeholder 3"/>
          <p:cNvSpPr>
            <a:spLocks noGrp="1"/>
          </p:cNvSpPr>
          <p:nvPr>
            <p:ph type="dt" sz="half" idx="10"/>
          </p:nvPr>
        </p:nvSpPr>
        <p:spPr/>
        <p:txBody>
          <a:bodyPr/>
          <a:lstStyle>
            <a:lvl1pPr>
              <a:defRPr>
                <a:solidFill>
                  <a:srgbClr val="1DA0A3"/>
                </a:solidFill>
              </a:defRPr>
            </a:lvl1pPr>
          </a:lstStyle>
          <a:p>
            <a:fld id="{FBE1D793-CA62-4A72-8E8B-A1140AD91434}" type="datetime1">
              <a:rPr lang="fr-FR" smtClean="0"/>
              <a:pPr/>
              <a:t>29/07/2025</a:t>
            </a:fld>
            <a:endParaRPr lang="fr-FR" dirty="0"/>
          </a:p>
        </p:txBody>
      </p:sp>
      <p:sp>
        <p:nvSpPr>
          <p:cNvPr id="6" name="Slide Number Placeholder 5"/>
          <p:cNvSpPr>
            <a:spLocks noGrp="1"/>
          </p:cNvSpPr>
          <p:nvPr>
            <p:ph type="sldNum" sz="quarter" idx="12"/>
          </p:nvPr>
        </p:nvSpPr>
        <p:spPr>
          <a:xfrm>
            <a:off x="10944000" y="6379079"/>
            <a:ext cx="810808" cy="406389"/>
          </a:xfrm>
        </p:spPr>
        <p:txBody>
          <a:bodyPr/>
          <a:lstStyle/>
          <a:p>
            <a:pPr rtl="0"/>
            <a:fld id="{7DC1BBB0-96F0-4077-A278-0F3FB5C104D3}" type="slidenum">
              <a:rPr lang="fr-FR" noProof="0" smtClean="0"/>
              <a:t>‹N°›</a:t>
            </a:fld>
            <a:endParaRPr lang="fr-FR" noProof="0"/>
          </a:p>
        </p:txBody>
      </p:sp>
      <p:cxnSp>
        <p:nvCxnSpPr>
          <p:cNvPr id="33" name="Straight Connector 32"/>
          <p:cNvCxnSpPr>
            <a:cxnSpLocks/>
          </p:cNvCxnSpPr>
          <p:nvPr/>
        </p:nvCxnSpPr>
        <p:spPr>
          <a:xfrm>
            <a:off x="432000" y="864000"/>
            <a:ext cx="11340000" cy="0"/>
          </a:xfrm>
          <a:prstGeom prst="line">
            <a:avLst/>
          </a:prstGeom>
          <a:ln w="31750">
            <a:solidFill>
              <a:srgbClr val="4A7090"/>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606721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a:xfrm>
            <a:off x="621804" y="1599996"/>
            <a:ext cx="5184576" cy="4277751"/>
          </a:xfrm>
        </p:spPr>
        <p:txBody>
          <a:bodyPr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pPr rtl="0"/>
            <a:fld id="{FBE1D793-CA62-4A72-8E8B-A1140AD91434}" type="datetime1">
              <a:rPr lang="fr-FR" noProof="0" smtClean="0"/>
              <a:t>29/07/2025</a:t>
            </a:fld>
            <a:endParaRPr lang="fr-FR" noProof="0"/>
          </a:p>
        </p:txBody>
      </p:sp>
      <p:sp>
        <p:nvSpPr>
          <p:cNvPr id="6" name="Slide Number Placeholder 5"/>
          <p:cNvSpPr>
            <a:spLocks noGrp="1"/>
          </p:cNvSpPr>
          <p:nvPr>
            <p:ph type="sldNum" sz="quarter" idx="12"/>
          </p:nvPr>
        </p:nvSpPr>
        <p:spPr/>
        <p:txBody>
          <a:bodyPr/>
          <a:lstStyle/>
          <a:p>
            <a:pPr rtl="0"/>
            <a:fld id="{7DC1BBB0-96F0-4077-A278-0F3FB5C104D3}" type="slidenum">
              <a:rPr lang="fr-FR" noProof="0" smtClean="0"/>
              <a:t>‹N°›</a:t>
            </a:fld>
            <a:endParaRPr lang="fr-FR" noProof="0"/>
          </a:p>
        </p:txBody>
      </p:sp>
      <p:cxnSp>
        <p:nvCxnSpPr>
          <p:cNvPr id="33" name="Straight Connector 32"/>
          <p:cNvCxnSpPr>
            <a:cxnSpLocks/>
          </p:cNvCxnSpPr>
          <p:nvPr/>
        </p:nvCxnSpPr>
        <p:spPr>
          <a:xfrm>
            <a:off x="621804" y="1484784"/>
            <a:ext cx="10945216" cy="0"/>
          </a:xfrm>
          <a:prstGeom prst="line">
            <a:avLst/>
          </a:prstGeom>
          <a:ln w="31750">
            <a:solidFill>
              <a:srgbClr val="333C6B"/>
            </a:solidFill>
          </a:ln>
        </p:spPr>
        <p:style>
          <a:lnRef idx="3">
            <a:schemeClr val="accent1"/>
          </a:lnRef>
          <a:fillRef idx="0">
            <a:schemeClr val="accent1"/>
          </a:fillRef>
          <a:effectRef idx="2">
            <a:schemeClr val="accent1"/>
          </a:effectRef>
          <a:fontRef idx="minor">
            <a:schemeClr val="tx1"/>
          </a:fontRef>
        </p:style>
      </p:cxnSp>
      <p:sp>
        <p:nvSpPr>
          <p:cNvPr id="7" name="Content Placeholder 2">
            <a:extLst>
              <a:ext uri="{FF2B5EF4-FFF2-40B4-BE49-F238E27FC236}">
                <a16:creationId xmlns:a16="http://schemas.microsoft.com/office/drawing/2014/main" id="{0EBD7781-6049-AFEC-89EF-D96ED1F80B1E}"/>
              </a:ext>
            </a:extLst>
          </p:cNvPr>
          <p:cNvSpPr>
            <a:spLocks noGrp="1"/>
          </p:cNvSpPr>
          <p:nvPr>
            <p:ph idx="13"/>
          </p:nvPr>
        </p:nvSpPr>
        <p:spPr>
          <a:xfrm>
            <a:off x="6370435" y="1599995"/>
            <a:ext cx="5184576" cy="4277751"/>
          </a:xfrm>
        </p:spPr>
        <p:txBody>
          <a:bodyPr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Tree>
    <p:extLst>
      <p:ext uri="{BB962C8B-B14F-4D97-AF65-F5344CB8AC3E}">
        <p14:creationId xmlns:p14="http://schemas.microsoft.com/office/powerpoint/2010/main" val="24912792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1453860" y="1756130"/>
            <a:ext cx="8640903" cy="1887950"/>
          </a:xfrm>
        </p:spPr>
        <p:txBody>
          <a:bodyPr anchor="b">
            <a:normAutofit/>
          </a:bodyPr>
          <a:lstStyle>
            <a:lvl1pPr algn="l">
              <a:defRPr sz="3599"/>
            </a:lvl1pPr>
          </a:lstStyle>
          <a:p>
            <a:r>
              <a:rPr lang="fr-FR"/>
              <a:t>Modifiez le style du titre</a:t>
            </a:r>
            <a:endParaRPr lang="en-US" dirty="0"/>
          </a:p>
        </p:txBody>
      </p:sp>
      <p:sp>
        <p:nvSpPr>
          <p:cNvPr id="3" name="Text Placeholder 2"/>
          <p:cNvSpPr>
            <a:spLocks noGrp="1"/>
          </p:cNvSpPr>
          <p:nvPr>
            <p:ph type="body" idx="1"/>
          </p:nvPr>
        </p:nvSpPr>
        <p:spPr>
          <a:xfrm>
            <a:off x="1453861" y="3806196"/>
            <a:ext cx="8628198" cy="1012929"/>
          </a:xfrm>
        </p:spPr>
        <p:txBody>
          <a:bodyPr tIns="91440">
            <a:normAutofit/>
          </a:bodyPr>
          <a:lstStyle>
            <a:lvl1pPr marL="0" indent="0" algn="l">
              <a:buNone/>
              <a:defRPr sz="1799">
                <a:solidFill>
                  <a:schemeClr val="tx1"/>
                </a:solidFill>
              </a:defRPr>
            </a:lvl1pPr>
            <a:lvl2pPr marL="457063" indent="0">
              <a:buNone/>
              <a:defRPr sz="1799">
                <a:solidFill>
                  <a:schemeClr val="tx1">
                    <a:tint val="75000"/>
                  </a:schemeClr>
                </a:solidFill>
              </a:defRPr>
            </a:lvl2pPr>
            <a:lvl3pPr marL="914126" indent="0">
              <a:buNone/>
              <a:defRPr sz="1799">
                <a:solidFill>
                  <a:schemeClr val="tx1">
                    <a:tint val="75000"/>
                  </a:schemeClr>
                </a:solidFill>
              </a:defRPr>
            </a:lvl3pPr>
            <a:lvl4pPr marL="1371189" indent="0">
              <a:buNone/>
              <a:defRPr sz="1600">
                <a:solidFill>
                  <a:schemeClr val="tx1">
                    <a:tint val="75000"/>
                  </a:schemeClr>
                </a:solidFill>
              </a:defRPr>
            </a:lvl4pPr>
            <a:lvl5pPr marL="1828251" indent="0">
              <a:buNone/>
              <a:defRPr sz="1600">
                <a:solidFill>
                  <a:schemeClr val="tx1">
                    <a:tint val="75000"/>
                  </a:schemeClr>
                </a:solidFill>
              </a:defRPr>
            </a:lvl5pPr>
            <a:lvl6pPr marL="2285314" indent="0">
              <a:buNone/>
              <a:defRPr sz="1600">
                <a:solidFill>
                  <a:schemeClr val="tx1">
                    <a:tint val="75000"/>
                  </a:schemeClr>
                </a:solidFill>
              </a:defRPr>
            </a:lvl6pPr>
            <a:lvl7pPr marL="2742377" indent="0">
              <a:buNone/>
              <a:defRPr sz="1600">
                <a:solidFill>
                  <a:schemeClr val="tx1">
                    <a:tint val="75000"/>
                  </a:schemeClr>
                </a:solidFill>
              </a:defRPr>
            </a:lvl7pPr>
            <a:lvl8pPr marL="3199440" indent="0">
              <a:buNone/>
              <a:defRPr sz="1600">
                <a:solidFill>
                  <a:schemeClr val="tx1">
                    <a:tint val="75000"/>
                  </a:schemeClr>
                </a:solidFill>
              </a:defRPr>
            </a:lvl8pPr>
            <a:lvl9pPr marL="3656503" indent="0">
              <a:buNone/>
              <a:defRPr sz="16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pPr rtl="0"/>
            <a:fld id="{EAA9EE15-4C8F-4529-8089-D8BD6F7D601B}" type="datetime1">
              <a:rPr lang="fr-FR" noProof="0" smtClean="0"/>
              <a:t>29/07/2025</a:t>
            </a:fld>
            <a:endParaRPr lang="fr-FR" noProof="0"/>
          </a:p>
        </p:txBody>
      </p:sp>
      <p:sp>
        <p:nvSpPr>
          <p:cNvPr id="6" name="Slide Number Placeholder 5"/>
          <p:cNvSpPr>
            <a:spLocks noGrp="1"/>
          </p:cNvSpPr>
          <p:nvPr>
            <p:ph type="sldNum" sz="quarter" idx="12"/>
          </p:nvPr>
        </p:nvSpPr>
        <p:spPr/>
        <p:txBody>
          <a:bodyPr/>
          <a:lstStyle/>
          <a:p>
            <a:pPr rtl="0"/>
            <a:fld id="{7DC1BBB0-96F0-4077-A278-0F3FB5C104D3}" type="slidenum">
              <a:rPr lang="fr-FR" noProof="0" smtClean="0"/>
              <a:pPr/>
              <a:t>‹N°›</a:t>
            </a:fld>
            <a:endParaRPr lang="fr-FR" noProof="0"/>
          </a:p>
        </p:txBody>
      </p:sp>
      <p:cxnSp>
        <p:nvCxnSpPr>
          <p:cNvPr id="15" name="Straight Connector 14"/>
          <p:cNvCxnSpPr/>
          <p:nvPr/>
        </p:nvCxnSpPr>
        <p:spPr>
          <a:xfrm>
            <a:off x="1453861" y="3804985"/>
            <a:ext cx="8628198" cy="0"/>
          </a:xfrm>
          <a:prstGeom prst="line">
            <a:avLst/>
          </a:prstGeom>
          <a:ln w="31750">
            <a:solidFill>
              <a:srgbClr val="333C6B"/>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0935000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a:xfrm>
            <a:off x="1448840" y="804890"/>
            <a:ext cx="9603134" cy="1059305"/>
          </a:xfrm>
        </p:spPr>
        <p:txBody>
          <a:bodyPr/>
          <a:lstStyle/>
          <a:p>
            <a:r>
              <a:rPr lang="fr-FR" dirty="0"/>
              <a:t>Modifiez le style du titre</a:t>
            </a:r>
            <a:endParaRPr lang="en-US" dirty="0"/>
          </a:p>
        </p:txBody>
      </p:sp>
      <p:sp>
        <p:nvSpPr>
          <p:cNvPr id="3" name="Content Placeholder 2"/>
          <p:cNvSpPr>
            <a:spLocks noGrp="1"/>
          </p:cNvSpPr>
          <p:nvPr>
            <p:ph sz="half" idx="1"/>
          </p:nvPr>
        </p:nvSpPr>
        <p:spPr>
          <a:xfrm>
            <a:off x="1446954" y="2010879"/>
            <a:ext cx="4643942" cy="3448595"/>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412101" y="2017343"/>
            <a:ext cx="4643942" cy="3441520"/>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pPr rtl="0"/>
            <a:fld id="{6BB6E7CA-C97F-47E8-9811-801E2B51C372}" type="datetime1">
              <a:rPr lang="fr-FR" noProof="0" smtClean="0"/>
              <a:t>29/07/2025</a:t>
            </a:fld>
            <a:endParaRPr lang="fr-FR" noProof="0"/>
          </a:p>
        </p:txBody>
      </p:sp>
      <p:sp>
        <p:nvSpPr>
          <p:cNvPr id="7" name="Slide Number Placeholder 6"/>
          <p:cNvSpPr>
            <a:spLocks noGrp="1"/>
          </p:cNvSpPr>
          <p:nvPr>
            <p:ph type="sldNum" sz="quarter" idx="12"/>
          </p:nvPr>
        </p:nvSpPr>
        <p:spPr/>
        <p:txBody>
          <a:bodyPr/>
          <a:lstStyle/>
          <a:p>
            <a:pPr rtl="0"/>
            <a:fld id="{7DC1BBB0-96F0-4077-A278-0F3FB5C104D3}" type="slidenum">
              <a:rPr lang="fr-FR" noProof="0" smtClean="0"/>
              <a:t>‹N°›</a:t>
            </a:fld>
            <a:endParaRPr lang="fr-FR" noProof="0"/>
          </a:p>
        </p:txBody>
      </p:sp>
      <p:cxnSp>
        <p:nvCxnSpPr>
          <p:cNvPr id="35" name="Straight Connector 34"/>
          <p:cNvCxnSpPr/>
          <p:nvPr/>
        </p:nvCxnSpPr>
        <p:spPr>
          <a:xfrm>
            <a:off x="1453517" y="1847088"/>
            <a:ext cx="9605020" cy="0"/>
          </a:xfrm>
          <a:prstGeom prst="line">
            <a:avLst/>
          </a:prstGeom>
          <a:ln w="31750">
            <a:solidFill>
              <a:srgbClr val="333C6B"/>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242631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621804" y="277537"/>
            <a:ext cx="10945216" cy="1056319"/>
          </a:xfrm>
        </p:spPr>
        <p:txBody>
          <a:bodyPr/>
          <a:lstStyle/>
          <a:p>
            <a:r>
              <a:rPr lang="fr-FR" dirty="0"/>
              <a:t>Modifiez le style du titre</a:t>
            </a:r>
            <a:endParaRPr lang="en-US" dirty="0"/>
          </a:p>
        </p:txBody>
      </p:sp>
      <p:sp>
        <p:nvSpPr>
          <p:cNvPr id="3" name="Text Placeholder 2"/>
          <p:cNvSpPr>
            <a:spLocks noGrp="1"/>
          </p:cNvSpPr>
          <p:nvPr>
            <p:ph type="body" idx="1"/>
          </p:nvPr>
        </p:nvSpPr>
        <p:spPr>
          <a:xfrm>
            <a:off x="621804" y="1711334"/>
            <a:ext cx="5493364" cy="801943"/>
          </a:xfrm>
        </p:spPr>
        <p:txBody>
          <a:bodyPr anchor="b">
            <a:normAutofit/>
          </a:bodyPr>
          <a:lstStyle>
            <a:lvl1pPr marL="0" indent="0">
              <a:lnSpc>
                <a:spcPct val="100000"/>
              </a:lnSpc>
              <a:buNone/>
              <a:defRPr sz="2199" b="0" cap="all" baseline="0">
                <a:solidFill>
                  <a:srgbClr val="333C6B"/>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fr-FR" dirty="0"/>
              <a:t>Cliquez pour modifier les styles du texte du masque</a:t>
            </a:r>
          </a:p>
        </p:txBody>
      </p:sp>
      <p:sp>
        <p:nvSpPr>
          <p:cNvPr id="4" name="Content Placeholder 3"/>
          <p:cNvSpPr>
            <a:spLocks noGrp="1"/>
          </p:cNvSpPr>
          <p:nvPr>
            <p:ph sz="half" idx="2"/>
          </p:nvPr>
        </p:nvSpPr>
        <p:spPr>
          <a:xfrm>
            <a:off x="621804" y="2667818"/>
            <a:ext cx="5468952" cy="3209453"/>
          </a:xfrm>
        </p:spPr>
        <p:txBody>
          <a:body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5" name="Text Placeholder 4"/>
          <p:cNvSpPr>
            <a:spLocks noGrp="1"/>
          </p:cNvSpPr>
          <p:nvPr>
            <p:ph type="body" sz="quarter" idx="3"/>
          </p:nvPr>
        </p:nvSpPr>
        <p:spPr>
          <a:xfrm>
            <a:off x="6410692" y="1711334"/>
            <a:ext cx="5156328" cy="802237"/>
          </a:xfrm>
        </p:spPr>
        <p:txBody>
          <a:bodyPr anchor="b">
            <a:normAutofit/>
          </a:bodyPr>
          <a:lstStyle>
            <a:lvl1pPr marL="0" indent="0">
              <a:lnSpc>
                <a:spcPct val="100000"/>
              </a:lnSpc>
              <a:buNone/>
              <a:defRPr lang="fr-FR" sz="2199" b="0" kern="1200" cap="all" baseline="0">
                <a:solidFill>
                  <a:srgbClr val="333C6B"/>
                </a:solidFill>
                <a:effectLst/>
                <a:latin typeface="+mn-lt"/>
                <a:ea typeface="+mn-ea"/>
                <a:cs typeface="+mn-cs"/>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fr-FR" dirty="0"/>
              <a:t>Cliquez pour modifier les styles du texte du masque</a:t>
            </a:r>
          </a:p>
        </p:txBody>
      </p:sp>
      <p:sp>
        <p:nvSpPr>
          <p:cNvPr id="6" name="Content Placeholder 5"/>
          <p:cNvSpPr>
            <a:spLocks noGrp="1"/>
          </p:cNvSpPr>
          <p:nvPr>
            <p:ph sz="quarter" idx="4"/>
          </p:nvPr>
        </p:nvSpPr>
        <p:spPr>
          <a:xfrm>
            <a:off x="6410692" y="2667818"/>
            <a:ext cx="5156328" cy="3209453"/>
          </a:xfrm>
        </p:spPr>
        <p:txBody>
          <a:body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7" name="Date Placeholder 6"/>
          <p:cNvSpPr>
            <a:spLocks noGrp="1"/>
          </p:cNvSpPr>
          <p:nvPr>
            <p:ph type="dt" sz="half" idx="10"/>
          </p:nvPr>
        </p:nvSpPr>
        <p:spPr/>
        <p:txBody>
          <a:bodyPr/>
          <a:lstStyle/>
          <a:p>
            <a:pPr rtl="0"/>
            <a:fld id="{D58CB542-E4FE-4FF1-AFB9-E2E1EF21DB7D}" type="datetime1">
              <a:rPr lang="fr-FR" noProof="0" smtClean="0"/>
              <a:t>29/07/2025</a:t>
            </a:fld>
            <a:endParaRPr lang="fr-FR" noProof="0"/>
          </a:p>
        </p:txBody>
      </p:sp>
      <p:sp>
        <p:nvSpPr>
          <p:cNvPr id="9" name="Slide Number Placeholder 8"/>
          <p:cNvSpPr>
            <a:spLocks noGrp="1"/>
          </p:cNvSpPr>
          <p:nvPr>
            <p:ph type="sldNum" sz="quarter" idx="12"/>
          </p:nvPr>
        </p:nvSpPr>
        <p:spPr/>
        <p:txBody>
          <a:bodyPr/>
          <a:lstStyle/>
          <a:p>
            <a:pPr rtl="0"/>
            <a:fld id="{7DC1BBB0-96F0-4077-A278-0F3FB5C104D3}" type="slidenum">
              <a:rPr lang="fr-FR" noProof="0" smtClean="0"/>
              <a:t>‹N°›</a:t>
            </a:fld>
            <a:endParaRPr lang="fr-FR" noProof="0"/>
          </a:p>
        </p:txBody>
      </p:sp>
      <p:cxnSp>
        <p:nvCxnSpPr>
          <p:cNvPr id="29" name="Straight Connector 28"/>
          <p:cNvCxnSpPr>
            <a:cxnSpLocks/>
          </p:cNvCxnSpPr>
          <p:nvPr/>
        </p:nvCxnSpPr>
        <p:spPr>
          <a:xfrm>
            <a:off x="621804" y="1556792"/>
            <a:ext cx="10945216" cy="0"/>
          </a:xfrm>
          <a:prstGeom prst="line">
            <a:avLst/>
          </a:prstGeom>
          <a:ln w="31750">
            <a:solidFill>
              <a:srgbClr val="333C6B"/>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63131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chorCtr="0"/>
          <a:lstStyle/>
          <a:p>
            <a:r>
              <a:rPr lang="fr-FR" dirty="0"/>
              <a:t>Modifiez le style du titre</a:t>
            </a:r>
            <a:endParaRPr lang="en-US" dirty="0"/>
          </a:p>
        </p:txBody>
      </p:sp>
      <p:sp>
        <p:nvSpPr>
          <p:cNvPr id="3" name="Date Placeholder 2"/>
          <p:cNvSpPr>
            <a:spLocks noGrp="1"/>
          </p:cNvSpPr>
          <p:nvPr>
            <p:ph type="dt" sz="half" idx="10"/>
          </p:nvPr>
        </p:nvSpPr>
        <p:spPr/>
        <p:txBody>
          <a:bodyPr/>
          <a:lstStyle/>
          <a:p>
            <a:pPr rtl="0"/>
            <a:fld id="{163EE9B7-5CC3-4433-BF13-176389D7BAE7}" type="datetime1">
              <a:rPr lang="fr-FR" noProof="0" smtClean="0"/>
              <a:t>29/07/2025</a:t>
            </a:fld>
            <a:endParaRPr lang="fr-FR" noProof="0"/>
          </a:p>
        </p:txBody>
      </p:sp>
      <p:sp>
        <p:nvSpPr>
          <p:cNvPr id="5" name="Slide Number Placeholder 4"/>
          <p:cNvSpPr>
            <a:spLocks noGrp="1"/>
          </p:cNvSpPr>
          <p:nvPr>
            <p:ph type="sldNum" sz="quarter" idx="12"/>
          </p:nvPr>
        </p:nvSpPr>
        <p:spPr/>
        <p:txBody>
          <a:bodyPr/>
          <a:lstStyle/>
          <a:p>
            <a:pPr rtl="0"/>
            <a:fld id="{7DC1BBB0-96F0-4077-A278-0F3FB5C104D3}" type="slidenum">
              <a:rPr lang="fr-FR" noProof="0" smtClean="0"/>
              <a:pPr/>
              <a:t>‹N°›</a:t>
            </a:fld>
            <a:endParaRPr lang="fr-FR" noProof="0"/>
          </a:p>
        </p:txBody>
      </p:sp>
      <p:cxnSp>
        <p:nvCxnSpPr>
          <p:cNvPr id="25" name="Straight Connector 24"/>
          <p:cNvCxnSpPr>
            <a:cxnSpLocks/>
          </p:cNvCxnSpPr>
          <p:nvPr/>
        </p:nvCxnSpPr>
        <p:spPr>
          <a:xfrm>
            <a:off x="621804" y="1556792"/>
            <a:ext cx="10945216" cy="0"/>
          </a:xfrm>
          <a:prstGeom prst="line">
            <a:avLst/>
          </a:prstGeom>
          <a:ln w="31750">
            <a:solidFill>
              <a:srgbClr val="333C6B"/>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7818995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Only" preserve="1">
  <p:cSld name="1_Titre seul">
    <p:spTree>
      <p:nvGrpSpPr>
        <p:cNvPr id="1" name=""/>
        <p:cNvGrpSpPr/>
        <p:nvPr/>
      </p:nvGrpSpPr>
      <p:grpSpPr>
        <a:xfrm>
          <a:off x="0" y="0"/>
          <a:ext cx="0" cy="0"/>
          <a:chOff x="0" y="0"/>
          <a:chExt cx="0" cy="0"/>
        </a:xfrm>
      </p:grpSpPr>
      <p:sp>
        <p:nvSpPr>
          <p:cNvPr id="2" name="Title 1"/>
          <p:cNvSpPr>
            <a:spLocks noGrp="1"/>
          </p:cNvSpPr>
          <p:nvPr>
            <p:ph type="title"/>
          </p:nvPr>
        </p:nvSpPr>
        <p:spPr>
          <a:xfrm>
            <a:off x="621804" y="300097"/>
            <a:ext cx="10945216" cy="608624"/>
          </a:xfrm>
        </p:spPr>
        <p:txBody>
          <a:bodyPr anchor="ctr" anchorCtr="0"/>
          <a:lstStyle/>
          <a:p>
            <a:r>
              <a:rPr lang="fr-FR" dirty="0"/>
              <a:t>Modifiez le style du titre</a:t>
            </a:r>
            <a:endParaRPr lang="en-US" dirty="0"/>
          </a:p>
        </p:txBody>
      </p:sp>
      <p:sp>
        <p:nvSpPr>
          <p:cNvPr id="3" name="Date Placeholder 2"/>
          <p:cNvSpPr>
            <a:spLocks noGrp="1"/>
          </p:cNvSpPr>
          <p:nvPr>
            <p:ph type="dt" sz="half" idx="10"/>
          </p:nvPr>
        </p:nvSpPr>
        <p:spPr/>
        <p:txBody>
          <a:bodyPr/>
          <a:lstStyle/>
          <a:p>
            <a:pPr rtl="0"/>
            <a:fld id="{163EE9B7-5CC3-4433-BF13-176389D7BAE7}" type="datetime1">
              <a:rPr lang="fr-FR" noProof="0" smtClean="0"/>
              <a:t>29/07/2025</a:t>
            </a:fld>
            <a:endParaRPr lang="fr-FR" noProof="0"/>
          </a:p>
        </p:txBody>
      </p:sp>
      <p:sp>
        <p:nvSpPr>
          <p:cNvPr id="5" name="Slide Number Placeholder 4"/>
          <p:cNvSpPr>
            <a:spLocks noGrp="1"/>
          </p:cNvSpPr>
          <p:nvPr>
            <p:ph type="sldNum" sz="quarter" idx="12"/>
          </p:nvPr>
        </p:nvSpPr>
        <p:spPr/>
        <p:txBody>
          <a:bodyPr/>
          <a:lstStyle/>
          <a:p>
            <a:pPr rtl="0"/>
            <a:fld id="{7DC1BBB0-96F0-4077-A278-0F3FB5C104D3}" type="slidenum">
              <a:rPr lang="fr-FR" noProof="0" smtClean="0"/>
              <a:pPr/>
              <a:t>‹N°›</a:t>
            </a:fld>
            <a:endParaRPr lang="fr-FR" noProof="0"/>
          </a:p>
        </p:txBody>
      </p:sp>
      <p:cxnSp>
        <p:nvCxnSpPr>
          <p:cNvPr id="25" name="Straight Connector 24"/>
          <p:cNvCxnSpPr>
            <a:cxnSpLocks/>
          </p:cNvCxnSpPr>
          <p:nvPr/>
        </p:nvCxnSpPr>
        <p:spPr>
          <a:xfrm>
            <a:off x="621804" y="980728"/>
            <a:ext cx="10945216" cy="0"/>
          </a:xfrm>
          <a:prstGeom prst="line">
            <a:avLst/>
          </a:prstGeom>
          <a:ln w="31750">
            <a:solidFill>
              <a:srgbClr val="333C6B"/>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8590752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rtl="0"/>
            <a:fld id="{2804A039-92C5-451E-98F4-F62ED1612E7A}" type="datetime1">
              <a:rPr lang="fr-FR" noProof="0" smtClean="0"/>
              <a:t>29/07/2025</a:t>
            </a:fld>
            <a:endParaRPr lang="fr-FR" noProof="0"/>
          </a:p>
        </p:txBody>
      </p:sp>
      <p:sp>
        <p:nvSpPr>
          <p:cNvPr id="4" name="Slide Number Placeholder 3"/>
          <p:cNvSpPr>
            <a:spLocks noGrp="1"/>
          </p:cNvSpPr>
          <p:nvPr>
            <p:ph type="sldNum" sz="quarter" idx="12"/>
          </p:nvPr>
        </p:nvSpPr>
        <p:spPr/>
        <p:txBody>
          <a:bodyPr/>
          <a:lstStyle/>
          <a:p>
            <a:pPr rtl="0"/>
            <a:fld id="{7DC1BBB0-96F0-4077-A278-0F3FB5C104D3}" type="slidenum">
              <a:rPr lang="fr-FR" noProof="0" smtClean="0"/>
              <a:pPr/>
              <a:t>‹N°›</a:t>
            </a:fld>
            <a:endParaRPr lang="fr-FR" noProof="0"/>
          </a:p>
        </p:txBody>
      </p:sp>
    </p:spTree>
    <p:extLst>
      <p:ext uri="{BB962C8B-B14F-4D97-AF65-F5344CB8AC3E}">
        <p14:creationId xmlns:p14="http://schemas.microsoft.com/office/powerpoint/2010/main" val="15811474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444295" y="798973"/>
            <a:ext cx="3272247" cy="2247117"/>
          </a:xfrm>
        </p:spPr>
        <p:txBody>
          <a:bodyPr anchor="b">
            <a:normAutofit/>
          </a:bodyPr>
          <a:lstStyle>
            <a:lvl1pPr algn="l">
              <a:defRPr sz="2399"/>
            </a:lvl1pPr>
          </a:lstStyle>
          <a:p>
            <a:r>
              <a:rPr lang="fr-FR"/>
              <a:t>Modifiez le style du titre</a:t>
            </a:r>
            <a:endParaRPr lang="en-US" dirty="0"/>
          </a:p>
        </p:txBody>
      </p:sp>
      <p:sp>
        <p:nvSpPr>
          <p:cNvPr id="3" name="Content Placeholder 2"/>
          <p:cNvSpPr>
            <a:spLocks noGrp="1"/>
          </p:cNvSpPr>
          <p:nvPr>
            <p:ph idx="1"/>
          </p:nvPr>
        </p:nvSpPr>
        <p:spPr>
          <a:xfrm>
            <a:off x="5042401" y="798974"/>
            <a:ext cx="6010904" cy="4658826"/>
          </a:xfrm>
        </p:spPr>
        <p:txBody>
          <a:bodyPr anchor="ct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1444295" y="3205492"/>
            <a:ext cx="3274160" cy="2248181"/>
          </a:xfrm>
        </p:spPr>
        <p:txBody>
          <a:bodyPr/>
          <a:lstStyle>
            <a:lvl1pPr marL="0" indent="0" algn="l">
              <a:buNone/>
              <a:defRPr sz="16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pPr rtl="0"/>
            <a:fld id="{7C877503-8FE3-4BFB-95D7-84B6A36DB389}" type="datetime1">
              <a:rPr lang="fr-FR" noProof="0" smtClean="0"/>
              <a:t>29/07/2025</a:t>
            </a:fld>
            <a:endParaRPr lang="fr-FR" noProof="0"/>
          </a:p>
        </p:txBody>
      </p:sp>
      <p:sp>
        <p:nvSpPr>
          <p:cNvPr id="7" name="Slide Number Placeholder 6"/>
          <p:cNvSpPr>
            <a:spLocks noGrp="1"/>
          </p:cNvSpPr>
          <p:nvPr>
            <p:ph type="sldNum" sz="quarter" idx="12"/>
          </p:nvPr>
        </p:nvSpPr>
        <p:spPr/>
        <p:txBody>
          <a:bodyPr/>
          <a:lstStyle/>
          <a:p>
            <a:pPr rtl="0"/>
            <a:fld id="{7DC1BBB0-96F0-4077-A278-0F3FB5C104D3}" type="slidenum">
              <a:rPr lang="fr-FR" noProof="0" smtClean="0"/>
              <a:t>‹N°›</a:t>
            </a:fld>
            <a:endParaRPr lang="fr-FR" noProof="0"/>
          </a:p>
        </p:txBody>
      </p:sp>
      <p:cxnSp>
        <p:nvCxnSpPr>
          <p:cNvPr id="17" name="Straight Connector 16"/>
          <p:cNvCxnSpPr/>
          <p:nvPr/>
        </p:nvCxnSpPr>
        <p:spPr>
          <a:xfrm>
            <a:off x="1447903" y="3205491"/>
            <a:ext cx="3268639" cy="0"/>
          </a:xfrm>
          <a:prstGeom prst="line">
            <a:avLst/>
          </a:prstGeom>
          <a:ln w="31750">
            <a:solidFill>
              <a:srgbClr val="333C6B"/>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720424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type="picTx" preserve="1">
  <p:cSld name="1_Image avec légende">
    <p:spTree>
      <p:nvGrpSpPr>
        <p:cNvPr id="1" name=""/>
        <p:cNvGrpSpPr/>
        <p:nvPr/>
      </p:nvGrpSpPr>
      <p:grpSpPr>
        <a:xfrm>
          <a:off x="0" y="0"/>
          <a:ext cx="0" cy="0"/>
          <a:chOff x="0" y="0"/>
          <a:chExt cx="0" cy="0"/>
        </a:xfrm>
      </p:grpSpPr>
      <p:grpSp>
        <p:nvGrpSpPr>
          <p:cNvPr id="8" name="Group 7"/>
          <p:cNvGrpSpPr/>
          <p:nvPr/>
        </p:nvGrpSpPr>
        <p:grpSpPr>
          <a:xfrm>
            <a:off x="7475440" y="482171"/>
            <a:ext cx="4073472"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0828" y="1129513"/>
            <a:ext cx="5530887" cy="1830584"/>
          </a:xfrm>
        </p:spPr>
        <p:txBody>
          <a:bodyPr anchor="b">
            <a:normAutofit/>
          </a:bodyPr>
          <a:lstStyle>
            <a:lvl1pPr>
              <a:defRPr sz="3199"/>
            </a:lvl1pPr>
          </a:lstStyle>
          <a:p>
            <a:r>
              <a:rPr lang="fr-FR"/>
              <a:t>Modifiez le style du titre</a:t>
            </a:r>
            <a:endParaRPr lang="en-US" dirty="0"/>
          </a:p>
        </p:txBody>
      </p:sp>
      <p:sp>
        <p:nvSpPr>
          <p:cNvPr id="3" name="Picture Placeholder 2"/>
          <p:cNvSpPr>
            <a:spLocks noGrp="1" noChangeAspect="1"/>
          </p:cNvSpPr>
          <p:nvPr>
            <p:ph type="pic" idx="1"/>
          </p:nvPr>
        </p:nvSpPr>
        <p:spPr>
          <a:xfrm>
            <a:off x="8122274" y="1122543"/>
            <a:ext cx="2790444" cy="3866327"/>
          </a:xfrm>
          <a:solidFill>
            <a:schemeClr val="bg1">
              <a:lumMod val="85000"/>
            </a:schemeClr>
          </a:solidFill>
          <a:ln w="9525" cap="sq">
            <a:noFill/>
            <a:miter lim="800000"/>
          </a:ln>
          <a:effectLst/>
        </p:spPr>
        <p:txBody>
          <a:bodyPr anchor="t"/>
          <a:lstStyle>
            <a:lvl1pPr marL="0" indent="0" algn="ctr">
              <a:buNone/>
              <a:defRPr sz="3199"/>
            </a:lvl1pPr>
            <a:lvl2pPr marL="457063" indent="0">
              <a:buNone/>
              <a:defRPr sz="2799"/>
            </a:lvl2pPr>
            <a:lvl3pPr marL="914126" indent="0">
              <a:buNone/>
              <a:defRPr sz="2399"/>
            </a:lvl3pPr>
            <a:lvl4pPr marL="1371189" indent="0">
              <a:buNone/>
              <a:defRPr sz="1999"/>
            </a:lvl4pPr>
            <a:lvl5pPr marL="1828251" indent="0">
              <a:buNone/>
              <a:defRPr sz="1999"/>
            </a:lvl5pPr>
            <a:lvl6pPr marL="2285314" indent="0">
              <a:buNone/>
              <a:defRPr sz="1999"/>
            </a:lvl6pPr>
            <a:lvl7pPr marL="2742377" indent="0">
              <a:buNone/>
              <a:defRPr sz="1999"/>
            </a:lvl7pPr>
            <a:lvl8pPr marL="3199440" indent="0">
              <a:buNone/>
              <a:defRPr sz="1999"/>
            </a:lvl8pPr>
            <a:lvl9pPr marL="3656503" indent="0">
              <a:buNone/>
              <a:defRPr sz="1999"/>
            </a:lvl9pPr>
          </a:lstStyle>
          <a:p>
            <a:r>
              <a:rPr lang="fr-FR"/>
              <a:t>Cliquez sur l'icône pour ajouter une image</a:t>
            </a:r>
            <a:endParaRPr lang="en-US" dirty="0"/>
          </a:p>
        </p:txBody>
      </p:sp>
      <p:sp>
        <p:nvSpPr>
          <p:cNvPr id="4" name="Text Placeholder 3"/>
          <p:cNvSpPr>
            <a:spLocks noGrp="1"/>
          </p:cNvSpPr>
          <p:nvPr>
            <p:ph type="body" sz="half" idx="2"/>
          </p:nvPr>
        </p:nvSpPr>
        <p:spPr>
          <a:xfrm>
            <a:off x="1449951" y="3145992"/>
            <a:ext cx="5522965" cy="2003742"/>
          </a:xfrm>
        </p:spPr>
        <p:txBody>
          <a:bodyPr>
            <a:normAutofit/>
          </a:bodyPr>
          <a:lstStyle>
            <a:lvl1pPr marL="0" indent="0" algn="l">
              <a:buNone/>
              <a:defRPr sz="1799"/>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a:xfrm>
            <a:off x="1447005" y="5469857"/>
            <a:ext cx="5525912" cy="320123"/>
          </a:xfrm>
        </p:spPr>
        <p:txBody>
          <a:bodyPr/>
          <a:lstStyle>
            <a:lvl1pPr algn="l">
              <a:defRPr/>
            </a:lvl1pPr>
          </a:lstStyle>
          <a:p>
            <a:pPr rtl="0"/>
            <a:fld id="{88189E88-87B7-4FE2-99B4-12D0782FBA76}" type="datetime1">
              <a:rPr lang="fr-FR" noProof="0" smtClean="0"/>
              <a:t>29/07/2025</a:t>
            </a:fld>
            <a:endParaRPr lang="fr-FR" noProof="0"/>
          </a:p>
        </p:txBody>
      </p:sp>
      <p:sp>
        <p:nvSpPr>
          <p:cNvPr id="6" name="Footer Placeholder 5"/>
          <p:cNvSpPr>
            <a:spLocks noGrp="1"/>
          </p:cNvSpPr>
          <p:nvPr>
            <p:ph type="ftr" sz="quarter" idx="11"/>
          </p:nvPr>
        </p:nvSpPr>
        <p:spPr>
          <a:xfrm>
            <a:off x="1447005" y="318641"/>
            <a:ext cx="5539561" cy="320931"/>
          </a:xfrm>
          <a:prstGeom prst="rect">
            <a:avLst/>
          </a:prstGeom>
        </p:spPr>
        <p:txBody>
          <a:bodyPr/>
          <a:lstStyle/>
          <a:p>
            <a:pPr rtl="0"/>
            <a:r>
              <a:rPr lang="fr-FR" noProof="0"/>
              <a:t>Ajouter un pied de page</a:t>
            </a:r>
          </a:p>
        </p:txBody>
      </p:sp>
      <p:sp>
        <p:nvSpPr>
          <p:cNvPr id="7" name="Slide Number Placeholder 6"/>
          <p:cNvSpPr>
            <a:spLocks noGrp="1"/>
          </p:cNvSpPr>
          <p:nvPr>
            <p:ph type="sldNum" sz="quarter" idx="12"/>
          </p:nvPr>
        </p:nvSpPr>
        <p:spPr/>
        <p:txBody>
          <a:bodyPr/>
          <a:lstStyle/>
          <a:p>
            <a:pPr rtl="0"/>
            <a:fld id="{7DC1BBB0-96F0-4077-A278-0F3FB5C104D3}" type="slidenum">
              <a:rPr lang="fr-FR" noProof="0" smtClean="0"/>
              <a:pPr rtl="0"/>
              <a:t>‹N°›</a:t>
            </a:fld>
            <a:endParaRPr lang="fr-FR" noProof="0"/>
          </a:p>
        </p:txBody>
      </p:sp>
      <p:cxnSp>
        <p:nvCxnSpPr>
          <p:cNvPr id="31" name="Straight Connector 30"/>
          <p:cNvCxnSpPr/>
          <p:nvPr/>
        </p:nvCxnSpPr>
        <p:spPr>
          <a:xfrm>
            <a:off x="1447005" y="3143605"/>
            <a:ext cx="552591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396131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type="picTx" preserve="1">
  <p:cSld name="2_Image avec légende">
    <p:spTree>
      <p:nvGrpSpPr>
        <p:cNvPr id="1" name=""/>
        <p:cNvGrpSpPr/>
        <p:nvPr/>
      </p:nvGrpSpPr>
      <p:grpSpPr>
        <a:xfrm>
          <a:off x="0" y="0"/>
          <a:ext cx="0" cy="0"/>
          <a:chOff x="0" y="0"/>
          <a:chExt cx="0" cy="0"/>
        </a:xfrm>
      </p:grpSpPr>
      <p:grpSp>
        <p:nvGrpSpPr>
          <p:cNvPr id="8" name="Group 7"/>
          <p:cNvGrpSpPr/>
          <p:nvPr/>
        </p:nvGrpSpPr>
        <p:grpSpPr>
          <a:xfrm>
            <a:off x="7475440" y="482171"/>
            <a:ext cx="4073472"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0828" y="1129513"/>
            <a:ext cx="5530887" cy="1830584"/>
          </a:xfrm>
        </p:spPr>
        <p:txBody>
          <a:bodyPr anchor="b">
            <a:normAutofit/>
          </a:bodyPr>
          <a:lstStyle>
            <a:lvl1pPr>
              <a:defRPr sz="3199"/>
            </a:lvl1pPr>
          </a:lstStyle>
          <a:p>
            <a:r>
              <a:rPr lang="fr-FR" dirty="0"/>
              <a:t>Modifiez le style du titre</a:t>
            </a:r>
            <a:endParaRPr lang="en-US" dirty="0"/>
          </a:p>
        </p:txBody>
      </p:sp>
      <p:sp>
        <p:nvSpPr>
          <p:cNvPr id="3" name="Picture Placeholder 2"/>
          <p:cNvSpPr>
            <a:spLocks noGrp="1" noChangeAspect="1"/>
          </p:cNvSpPr>
          <p:nvPr>
            <p:ph type="pic" idx="1"/>
          </p:nvPr>
        </p:nvSpPr>
        <p:spPr>
          <a:xfrm>
            <a:off x="8122274" y="1122543"/>
            <a:ext cx="2790444" cy="3866327"/>
          </a:xfrm>
          <a:solidFill>
            <a:schemeClr val="bg1">
              <a:lumMod val="85000"/>
            </a:schemeClr>
          </a:solidFill>
          <a:ln w="9525" cap="sq">
            <a:noFill/>
            <a:miter lim="800000"/>
          </a:ln>
          <a:effectLst/>
        </p:spPr>
        <p:txBody>
          <a:bodyPr anchor="t"/>
          <a:lstStyle>
            <a:lvl1pPr marL="0" indent="0" algn="ctr">
              <a:buNone/>
              <a:defRPr sz="3199"/>
            </a:lvl1pPr>
            <a:lvl2pPr marL="457063" indent="0">
              <a:buNone/>
              <a:defRPr sz="2799"/>
            </a:lvl2pPr>
            <a:lvl3pPr marL="914126" indent="0">
              <a:buNone/>
              <a:defRPr sz="2399"/>
            </a:lvl3pPr>
            <a:lvl4pPr marL="1371189" indent="0">
              <a:buNone/>
              <a:defRPr sz="1999"/>
            </a:lvl4pPr>
            <a:lvl5pPr marL="1828251" indent="0">
              <a:buNone/>
              <a:defRPr sz="1999"/>
            </a:lvl5pPr>
            <a:lvl6pPr marL="2285314" indent="0">
              <a:buNone/>
              <a:defRPr sz="1999"/>
            </a:lvl6pPr>
            <a:lvl7pPr marL="2742377" indent="0">
              <a:buNone/>
              <a:defRPr sz="1999"/>
            </a:lvl7pPr>
            <a:lvl8pPr marL="3199440" indent="0">
              <a:buNone/>
              <a:defRPr sz="1999"/>
            </a:lvl8pPr>
            <a:lvl9pPr marL="3656503" indent="0">
              <a:buNone/>
              <a:defRPr sz="1999"/>
            </a:lvl9pPr>
          </a:lstStyle>
          <a:p>
            <a:r>
              <a:rPr lang="fr-FR"/>
              <a:t>Cliquez sur l'icône pour ajouter une image</a:t>
            </a:r>
            <a:endParaRPr lang="en-US" dirty="0"/>
          </a:p>
        </p:txBody>
      </p:sp>
      <p:sp>
        <p:nvSpPr>
          <p:cNvPr id="4" name="Text Placeholder 3"/>
          <p:cNvSpPr>
            <a:spLocks noGrp="1"/>
          </p:cNvSpPr>
          <p:nvPr>
            <p:ph type="body" sz="half" idx="2"/>
          </p:nvPr>
        </p:nvSpPr>
        <p:spPr>
          <a:xfrm>
            <a:off x="1449951" y="3145992"/>
            <a:ext cx="5522965" cy="2003742"/>
          </a:xfrm>
        </p:spPr>
        <p:txBody>
          <a:bodyPr>
            <a:normAutofit/>
          </a:bodyPr>
          <a:lstStyle>
            <a:lvl1pPr marL="0" indent="0" algn="l">
              <a:buNone/>
              <a:defRPr sz="1799"/>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a:xfrm>
            <a:off x="1447005" y="5469857"/>
            <a:ext cx="5525912" cy="320123"/>
          </a:xfrm>
        </p:spPr>
        <p:txBody>
          <a:bodyPr/>
          <a:lstStyle>
            <a:lvl1pPr algn="l">
              <a:defRPr/>
            </a:lvl1pPr>
          </a:lstStyle>
          <a:p>
            <a:pPr rtl="0"/>
            <a:fld id="{88189E88-87B7-4FE2-99B4-12D0782FBA76}" type="datetime1">
              <a:rPr lang="fr-FR" noProof="0" smtClean="0"/>
              <a:t>29/07/2025</a:t>
            </a:fld>
            <a:endParaRPr lang="fr-FR" noProof="0"/>
          </a:p>
        </p:txBody>
      </p:sp>
      <p:sp>
        <p:nvSpPr>
          <p:cNvPr id="6" name="Footer Placeholder 5"/>
          <p:cNvSpPr>
            <a:spLocks noGrp="1"/>
          </p:cNvSpPr>
          <p:nvPr>
            <p:ph type="ftr" sz="quarter" idx="11"/>
          </p:nvPr>
        </p:nvSpPr>
        <p:spPr>
          <a:xfrm>
            <a:off x="1447005" y="318641"/>
            <a:ext cx="5539561" cy="320931"/>
          </a:xfrm>
          <a:prstGeom prst="rect">
            <a:avLst/>
          </a:prstGeom>
        </p:spPr>
        <p:txBody>
          <a:bodyPr/>
          <a:lstStyle/>
          <a:p>
            <a:pPr rtl="0"/>
            <a:r>
              <a:rPr lang="fr-FR" noProof="0"/>
              <a:t>Ajouter un pied de page</a:t>
            </a:r>
          </a:p>
        </p:txBody>
      </p:sp>
      <p:sp>
        <p:nvSpPr>
          <p:cNvPr id="7" name="Slide Number Placeholder 6"/>
          <p:cNvSpPr>
            <a:spLocks noGrp="1"/>
          </p:cNvSpPr>
          <p:nvPr>
            <p:ph type="sldNum" sz="quarter" idx="12"/>
          </p:nvPr>
        </p:nvSpPr>
        <p:spPr/>
        <p:txBody>
          <a:bodyPr/>
          <a:lstStyle/>
          <a:p>
            <a:pPr rtl="0"/>
            <a:fld id="{7DC1BBB0-96F0-4077-A278-0F3FB5C104D3}" type="slidenum">
              <a:rPr lang="fr-FR" noProof="0" smtClean="0"/>
              <a:pPr rtl="0"/>
              <a:t>‹N°›</a:t>
            </a:fld>
            <a:endParaRPr lang="fr-FR" noProof="0"/>
          </a:p>
        </p:txBody>
      </p:sp>
      <p:cxnSp>
        <p:nvCxnSpPr>
          <p:cNvPr id="31" name="Straight Connector 30"/>
          <p:cNvCxnSpPr/>
          <p:nvPr/>
        </p:nvCxnSpPr>
        <p:spPr>
          <a:xfrm>
            <a:off x="1447005" y="3143605"/>
            <a:ext cx="552591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153879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i-Titre_Hypercompact">
    <p:spTree>
      <p:nvGrpSpPr>
        <p:cNvPr id="1" name=""/>
        <p:cNvGrpSpPr/>
        <p:nvPr/>
      </p:nvGrpSpPr>
      <p:grpSpPr>
        <a:xfrm>
          <a:off x="0" y="0"/>
          <a:ext cx="0" cy="0"/>
          <a:chOff x="0" y="0"/>
          <a:chExt cx="0" cy="0"/>
        </a:xfrm>
      </p:grpSpPr>
      <p:sp>
        <p:nvSpPr>
          <p:cNvPr id="2" name="Title 1"/>
          <p:cNvSpPr>
            <a:spLocks noGrp="1"/>
          </p:cNvSpPr>
          <p:nvPr>
            <p:ph type="title"/>
          </p:nvPr>
        </p:nvSpPr>
        <p:spPr>
          <a:xfrm>
            <a:off x="432000" y="90000"/>
            <a:ext cx="5662412" cy="540000"/>
          </a:xfrm>
        </p:spPr>
        <p:txBody>
          <a:bodyPr/>
          <a:lstStyle/>
          <a:p>
            <a:r>
              <a:rPr lang="fr-FR" dirty="0"/>
              <a:t>Modifiez le style du titre</a:t>
            </a:r>
            <a:endParaRPr lang="en-US" dirty="0"/>
          </a:p>
        </p:txBody>
      </p:sp>
      <p:sp>
        <p:nvSpPr>
          <p:cNvPr id="4" name="Date Placeholder 3"/>
          <p:cNvSpPr>
            <a:spLocks noGrp="1"/>
          </p:cNvSpPr>
          <p:nvPr>
            <p:ph type="dt" sz="half" idx="10"/>
          </p:nvPr>
        </p:nvSpPr>
        <p:spPr/>
        <p:txBody>
          <a:bodyPr/>
          <a:lstStyle/>
          <a:p>
            <a:pPr rtl="0"/>
            <a:fld id="{FBE1D793-CA62-4A72-8E8B-A1140AD91434}" type="datetime1">
              <a:rPr lang="fr-FR" noProof="0" smtClean="0"/>
              <a:t>29/07/2025</a:t>
            </a:fld>
            <a:endParaRPr lang="fr-FR" noProof="0"/>
          </a:p>
        </p:txBody>
      </p:sp>
      <p:sp>
        <p:nvSpPr>
          <p:cNvPr id="6" name="Slide Number Placeholder 5"/>
          <p:cNvSpPr>
            <a:spLocks noGrp="1"/>
          </p:cNvSpPr>
          <p:nvPr>
            <p:ph type="sldNum" sz="quarter" idx="12"/>
          </p:nvPr>
        </p:nvSpPr>
        <p:spPr>
          <a:xfrm>
            <a:off x="10944000" y="6379079"/>
            <a:ext cx="810808" cy="406389"/>
          </a:xfrm>
        </p:spPr>
        <p:txBody>
          <a:bodyPr/>
          <a:lstStyle/>
          <a:p>
            <a:pPr rtl="0"/>
            <a:fld id="{7DC1BBB0-96F0-4077-A278-0F3FB5C104D3}" type="slidenum">
              <a:rPr lang="fr-FR" noProof="0" smtClean="0"/>
              <a:t>‹N°›</a:t>
            </a:fld>
            <a:endParaRPr lang="fr-FR" noProof="0"/>
          </a:p>
        </p:txBody>
      </p:sp>
      <p:cxnSp>
        <p:nvCxnSpPr>
          <p:cNvPr id="33" name="Straight Connector 32"/>
          <p:cNvCxnSpPr>
            <a:cxnSpLocks/>
          </p:cNvCxnSpPr>
          <p:nvPr/>
        </p:nvCxnSpPr>
        <p:spPr>
          <a:xfrm>
            <a:off x="432000" y="630000"/>
            <a:ext cx="5662412" cy="0"/>
          </a:xfrm>
          <a:prstGeom prst="line">
            <a:avLst/>
          </a:prstGeom>
          <a:ln w="31750">
            <a:solidFill>
              <a:srgbClr val="4A7090"/>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704381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pPr rtl="0"/>
            <a:fld id="{DDCDBCCC-879C-455E-80FF-E4289787D5D8}" type="datetime1">
              <a:rPr lang="fr-FR" noProof="0" smtClean="0"/>
              <a:t>29/07/2025</a:t>
            </a:fld>
            <a:endParaRPr lang="fr-FR" noProof="0"/>
          </a:p>
        </p:txBody>
      </p:sp>
      <p:sp>
        <p:nvSpPr>
          <p:cNvPr id="6" name="Slide Number Placeholder 5"/>
          <p:cNvSpPr>
            <a:spLocks noGrp="1"/>
          </p:cNvSpPr>
          <p:nvPr>
            <p:ph type="sldNum" sz="quarter" idx="12"/>
          </p:nvPr>
        </p:nvSpPr>
        <p:spPr/>
        <p:txBody>
          <a:bodyPr/>
          <a:lstStyle/>
          <a:p>
            <a:pPr rtl="0"/>
            <a:fld id="{7DC1BBB0-96F0-4077-A278-0F3FB5C104D3}" type="slidenum">
              <a:rPr lang="fr-FR" noProof="0" smtClean="0"/>
              <a:t>‹N°›</a:t>
            </a:fld>
            <a:endParaRPr lang="fr-FR" noProof="0"/>
          </a:p>
        </p:txBody>
      </p:sp>
      <p:cxnSp>
        <p:nvCxnSpPr>
          <p:cNvPr id="26" name="Straight Connector 25"/>
          <p:cNvCxnSpPr/>
          <p:nvPr/>
        </p:nvCxnSpPr>
        <p:spPr>
          <a:xfrm>
            <a:off x="1453517" y="1847088"/>
            <a:ext cx="960502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104990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6653" y="798974"/>
            <a:ext cx="1615321" cy="4659889"/>
          </a:xfrm>
        </p:spPr>
        <p:txBody>
          <a:bodyPr vert="eaVert"/>
          <a:lstStyle>
            <a:lvl1pPr algn="l">
              <a:defRPr/>
            </a:lvl1pPr>
          </a:lstStyle>
          <a:p>
            <a:r>
              <a:rPr lang="fr-FR"/>
              <a:t>Modifiez le style du titre</a:t>
            </a:r>
            <a:endParaRPr lang="en-US" dirty="0"/>
          </a:p>
        </p:txBody>
      </p:sp>
      <p:sp>
        <p:nvSpPr>
          <p:cNvPr id="3" name="Vertical Text Placeholder 2"/>
          <p:cNvSpPr>
            <a:spLocks noGrp="1"/>
          </p:cNvSpPr>
          <p:nvPr>
            <p:ph type="body" orient="vert" idx="1"/>
          </p:nvPr>
        </p:nvSpPr>
        <p:spPr>
          <a:xfrm>
            <a:off x="1444296" y="798974"/>
            <a:ext cx="7826791" cy="4659889"/>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pPr rtl="0"/>
            <a:fld id="{ECDDB32A-C55B-476B-9949-B2DF7943B190}" type="datetime1">
              <a:rPr lang="fr-FR" noProof="0" smtClean="0"/>
              <a:t>29/07/2025</a:t>
            </a:fld>
            <a:endParaRPr lang="fr-FR" noProof="0"/>
          </a:p>
        </p:txBody>
      </p:sp>
      <p:sp>
        <p:nvSpPr>
          <p:cNvPr id="6" name="Slide Number Placeholder 5"/>
          <p:cNvSpPr>
            <a:spLocks noGrp="1"/>
          </p:cNvSpPr>
          <p:nvPr>
            <p:ph type="sldNum" sz="quarter" idx="12"/>
          </p:nvPr>
        </p:nvSpPr>
        <p:spPr/>
        <p:txBody>
          <a:bodyPr/>
          <a:lstStyle/>
          <a:p>
            <a:pPr rtl="0"/>
            <a:fld id="{7DC1BBB0-96F0-4077-A278-0F3FB5C104D3}" type="slidenum">
              <a:rPr lang="fr-FR" noProof="0" smtClean="0"/>
              <a:t>‹N°›</a:t>
            </a:fld>
            <a:endParaRPr lang="fr-FR" noProof="0"/>
          </a:p>
        </p:txBody>
      </p:sp>
      <p:cxnSp>
        <p:nvCxnSpPr>
          <p:cNvPr id="15" name="Straight Connector 14"/>
          <p:cNvCxnSpPr/>
          <p:nvPr/>
        </p:nvCxnSpPr>
        <p:spPr>
          <a:xfrm>
            <a:off x="9436653" y="798974"/>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82061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8538" y="609600"/>
            <a:ext cx="8913077" cy="3117040"/>
          </a:xfrm>
        </p:spPr>
        <p:txBody>
          <a:bodyPr anchor="ctr">
            <a:normAutofit/>
          </a:bodyPr>
          <a:lstStyle>
            <a:lvl1pPr algn="l">
              <a:defRPr sz="4799" b="0" cap="none"/>
            </a:lvl1pPr>
          </a:lstStyle>
          <a:p>
            <a:r>
              <a:rPr lang="fr-FR"/>
              <a:t>Modifiez le style du titre</a:t>
            </a:r>
            <a:endParaRPr lang="en-US" dirty="0"/>
          </a:p>
        </p:txBody>
      </p:sp>
      <p:sp>
        <p:nvSpPr>
          <p:cNvPr id="3" name="Text Placeholder 2"/>
          <p:cNvSpPr>
            <a:spLocks noGrp="1"/>
          </p:cNvSpPr>
          <p:nvPr>
            <p:ph type="body" idx="1"/>
          </p:nvPr>
        </p:nvSpPr>
        <p:spPr>
          <a:xfrm>
            <a:off x="2588538" y="4354046"/>
            <a:ext cx="8913077" cy="1555864"/>
          </a:xfrm>
        </p:spPr>
        <p:txBody>
          <a:bodyPr anchor="ctr">
            <a:normAutofit/>
          </a:bodyPr>
          <a:lstStyle>
            <a:lvl1pPr marL="0" indent="0" algn="l">
              <a:buNone/>
              <a:defRPr sz="1799">
                <a:solidFill>
                  <a:schemeClr val="tx1">
                    <a:lumMod val="65000"/>
                    <a:lumOff val="35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1AEFF869-E145-4F14-AC9F-075644D490C3}" type="datetimeFigureOut">
              <a:rPr lang="fr-FR" smtClean="0"/>
              <a:t>29/07/2025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a:xfrm>
            <a:off x="531674" y="3244140"/>
            <a:ext cx="779564" cy="365125"/>
          </a:xfrm>
        </p:spPr>
        <p:txBody>
          <a:bodyPr/>
          <a:lstStyle/>
          <a:p>
            <a:fld id="{2B37E0CB-3C35-4D88-8ABB-629F4251A257}" type="slidenum">
              <a:rPr lang="fr-FR" smtClean="0"/>
              <a:t>‹N°›</a:t>
            </a:fld>
            <a:endParaRPr lang="fr-FR"/>
          </a:p>
        </p:txBody>
      </p:sp>
    </p:spTree>
    <p:extLst>
      <p:ext uri="{BB962C8B-B14F-4D97-AF65-F5344CB8AC3E}">
        <p14:creationId xmlns:p14="http://schemas.microsoft.com/office/powerpoint/2010/main" val="192423612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Disposition personnalisé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88986D2-BEF2-D24E-0E89-6418291D509B}"/>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791CFD7A-10E4-ED70-B616-22BA9FB9191F}"/>
              </a:ext>
            </a:extLst>
          </p:cNvPr>
          <p:cNvSpPr>
            <a:spLocks noGrp="1"/>
          </p:cNvSpPr>
          <p:nvPr>
            <p:ph type="dt" sz="half" idx="10"/>
          </p:nvPr>
        </p:nvSpPr>
        <p:spPr/>
        <p:txBody>
          <a:bodyPr/>
          <a:lstStyle/>
          <a:p>
            <a:pPr rtl="0"/>
            <a:fld id="{08431968-8F37-4418-BAF3-E7378CA550C9}" type="datetime1">
              <a:rPr lang="fr-FR" noProof="0" smtClean="0"/>
              <a:t>29/07/2025</a:t>
            </a:fld>
            <a:endParaRPr lang="fr-FR" noProof="0" dirty="0"/>
          </a:p>
        </p:txBody>
      </p:sp>
      <p:sp>
        <p:nvSpPr>
          <p:cNvPr id="4" name="Espace réservé du numéro de diapositive 3">
            <a:extLst>
              <a:ext uri="{FF2B5EF4-FFF2-40B4-BE49-F238E27FC236}">
                <a16:creationId xmlns:a16="http://schemas.microsoft.com/office/drawing/2014/main" id="{7E61159F-F80B-2080-1865-64B692AB5007}"/>
              </a:ext>
            </a:extLst>
          </p:cNvPr>
          <p:cNvSpPr>
            <a:spLocks noGrp="1"/>
          </p:cNvSpPr>
          <p:nvPr>
            <p:ph type="sldNum" sz="quarter" idx="11"/>
          </p:nvPr>
        </p:nvSpPr>
        <p:spPr/>
        <p:txBody>
          <a:bodyPr/>
          <a:lstStyle/>
          <a:p>
            <a:endParaRPr lang="fr-FR" dirty="0"/>
          </a:p>
        </p:txBody>
      </p:sp>
    </p:spTree>
    <p:extLst>
      <p:ext uri="{BB962C8B-B14F-4D97-AF65-F5344CB8AC3E}">
        <p14:creationId xmlns:p14="http://schemas.microsoft.com/office/powerpoint/2010/main" val="30118768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re_contenu_Compact">
    <p:spTree>
      <p:nvGrpSpPr>
        <p:cNvPr id="1" name=""/>
        <p:cNvGrpSpPr/>
        <p:nvPr/>
      </p:nvGrpSpPr>
      <p:grpSpPr>
        <a:xfrm>
          <a:off x="0" y="0"/>
          <a:ext cx="0" cy="0"/>
          <a:chOff x="0" y="0"/>
          <a:chExt cx="0" cy="0"/>
        </a:xfrm>
      </p:grpSpPr>
      <p:sp>
        <p:nvSpPr>
          <p:cNvPr id="2" name="Title 1"/>
          <p:cNvSpPr>
            <a:spLocks noGrp="1"/>
          </p:cNvSpPr>
          <p:nvPr>
            <p:ph type="title"/>
          </p:nvPr>
        </p:nvSpPr>
        <p:spPr>
          <a:xfrm>
            <a:off x="432000" y="288000"/>
            <a:ext cx="11340000" cy="720000"/>
          </a:xfrm>
        </p:spPr>
        <p:txBody>
          <a:bodyPr/>
          <a:lstStyle/>
          <a:p>
            <a:r>
              <a:rPr lang="fr-FR" dirty="0"/>
              <a:t>Modifiez le style du titre</a:t>
            </a:r>
            <a:endParaRPr lang="en-US" dirty="0"/>
          </a:p>
        </p:txBody>
      </p:sp>
      <p:sp>
        <p:nvSpPr>
          <p:cNvPr id="3" name="Content Placeholder 2"/>
          <p:cNvSpPr>
            <a:spLocks noGrp="1"/>
          </p:cNvSpPr>
          <p:nvPr>
            <p:ph idx="1"/>
          </p:nvPr>
        </p:nvSpPr>
        <p:spPr>
          <a:xfrm>
            <a:off x="432000" y="1368000"/>
            <a:ext cx="11340000" cy="4716000"/>
          </a:xfrm>
        </p:spPr>
        <p:txBody>
          <a:bodyPr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pPr rtl="0"/>
            <a:fld id="{FBE1D793-CA62-4A72-8E8B-A1140AD91434}" type="datetime1">
              <a:rPr lang="fr-FR" noProof="0" smtClean="0"/>
              <a:t>29/07/2025</a:t>
            </a:fld>
            <a:endParaRPr lang="fr-FR" noProof="0"/>
          </a:p>
        </p:txBody>
      </p:sp>
      <p:sp>
        <p:nvSpPr>
          <p:cNvPr id="6" name="Slide Number Placeholder 5"/>
          <p:cNvSpPr>
            <a:spLocks noGrp="1"/>
          </p:cNvSpPr>
          <p:nvPr>
            <p:ph type="sldNum" sz="quarter" idx="12"/>
          </p:nvPr>
        </p:nvSpPr>
        <p:spPr>
          <a:xfrm>
            <a:off x="10944000" y="6379079"/>
            <a:ext cx="810808" cy="406389"/>
          </a:xfrm>
        </p:spPr>
        <p:txBody>
          <a:bodyPr/>
          <a:lstStyle/>
          <a:p>
            <a:pPr rtl="0"/>
            <a:fld id="{7DC1BBB0-96F0-4077-A278-0F3FB5C104D3}" type="slidenum">
              <a:rPr lang="fr-FR" noProof="0" smtClean="0"/>
              <a:t>‹N°›</a:t>
            </a:fld>
            <a:endParaRPr lang="fr-FR" noProof="0" dirty="0"/>
          </a:p>
        </p:txBody>
      </p:sp>
      <p:cxnSp>
        <p:nvCxnSpPr>
          <p:cNvPr id="33" name="Straight Connector 32"/>
          <p:cNvCxnSpPr>
            <a:cxnSpLocks/>
          </p:cNvCxnSpPr>
          <p:nvPr/>
        </p:nvCxnSpPr>
        <p:spPr>
          <a:xfrm>
            <a:off x="432000" y="1188000"/>
            <a:ext cx="11340000" cy="0"/>
          </a:xfrm>
          <a:prstGeom prst="line">
            <a:avLst/>
          </a:prstGeom>
          <a:ln w="31750">
            <a:solidFill>
              <a:srgbClr val="4A7090"/>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50210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re_contenu_HyperCompact">
    <p:spTree>
      <p:nvGrpSpPr>
        <p:cNvPr id="1" name=""/>
        <p:cNvGrpSpPr/>
        <p:nvPr/>
      </p:nvGrpSpPr>
      <p:grpSpPr>
        <a:xfrm>
          <a:off x="0" y="0"/>
          <a:ext cx="0" cy="0"/>
          <a:chOff x="0" y="0"/>
          <a:chExt cx="0" cy="0"/>
        </a:xfrm>
      </p:grpSpPr>
      <p:sp>
        <p:nvSpPr>
          <p:cNvPr id="2" name="Title 1"/>
          <p:cNvSpPr>
            <a:spLocks noGrp="1"/>
          </p:cNvSpPr>
          <p:nvPr>
            <p:ph type="title"/>
          </p:nvPr>
        </p:nvSpPr>
        <p:spPr>
          <a:xfrm>
            <a:off x="432000" y="180000"/>
            <a:ext cx="11340000" cy="540000"/>
          </a:xfrm>
        </p:spPr>
        <p:txBody>
          <a:bodyPr/>
          <a:lstStyle/>
          <a:p>
            <a:r>
              <a:rPr lang="fr-FR" dirty="0"/>
              <a:t>Modifiez le style du titre</a:t>
            </a:r>
            <a:endParaRPr lang="en-US" dirty="0"/>
          </a:p>
        </p:txBody>
      </p:sp>
      <p:sp>
        <p:nvSpPr>
          <p:cNvPr id="3" name="Content Placeholder 2"/>
          <p:cNvSpPr>
            <a:spLocks noGrp="1"/>
          </p:cNvSpPr>
          <p:nvPr>
            <p:ph idx="1"/>
          </p:nvPr>
        </p:nvSpPr>
        <p:spPr>
          <a:xfrm>
            <a:off x="432000" y="1008000"/>
            <a:ext cx="11340000" cy="5076000"/>
          </a:xfrm>
        </p:spPr>
        <p:txBody>
          <a:bodyPr anchor="t"/>
          <a:lstStyle>
            <a:lvl1pPr>
              <a:buClr>
                <a:schemeClr val="accent1">
                  <a:lumMod val="75000"/>
                </a:schemeClr>
              </a:buClr>
              <a:defRPr/>
            </a:lvl1pPr>
            <a:lvl2pPr>
              <a:buClr>
                <a:schemeClr val="accent1">
                  <a:lumMod val="75000"/>
                </a:schemeClr>
              </a:buClr>
              <a:defRPr/>
            </a:lvl2pPr>
            <a:lvl3pPr>
              <a:buClr>
                <a:schemeClr val="accent1">
                  <a:lumMod val="75000"/>
                </a:schemeClr>
              </a:buClr>
              <a:defRPr/>
            </a:lvl3pPr>
            <a:lvl4pPr>
              <a:buClr>
                <a:schemeClr val="accent1">
                  <a:lumMod val="75000"/>
                </a:schemeClr>
              </a:buClr>
              <a:defRPr/>
            </a:lvl4pPr>
            <a:lvl5pPr>
              <a:buClr>
                <a:schemeClr val="accent1">
                  <a:lumMod val="75000"/>
                </a:schemeClr>
              </a:buClr>
              <a:defRPr/>
            </a:lvl5p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4" name="Date Placeholder 3"/>
          <p:cNvSpPr>
            <a:spLocks noGrp="1"/>
          </p:cNvSpPr>
          <p:nvPr>
            <p:ph type="dt" sz="half" idx="10"/>
          </p:nvPr>
        </p:nvSpPr>
        <p:spPr/>
        <p:txBody>
          <a:bodyPr/>
          <a:lstStyle/>
          <a:p>
            <a:pPr rtl="0"/>
            <a:fld id="{FBE1D793-CA62-4A72-8E8B-A1140AD91434}" type="datetime1">
              <a:rPr lang="fr-FR" noProof="0" smtClean="0"/>
              <a:t>29/07/2025</a:t>
            </a:fld>
            <a:endParaRPr lang="fr-FR" noProof="0"/>
          </a:p>
        </p:txBody>
      </p:sp>
      <p:sp>
        <p:nvSpPr>
          <p:cNvPr id="6" name="Slide Number Placeholder 5"/>
          <p:cNvSpPr>
            <a:spLocks noGrp="1"/>
          </p:cNvSpPr>
          <p:nvPr>
            <p:ph type="sldNum" sz="quarter" idx="12"/>
          </p:nvPr>
        </p:nvSpPr>
        <p:spPr>
          <a:xfrm>
            <a:off x="10944000" y="6379079"/>
            <a:ext cx="810808" cy="406389"/>
          </a:xfrm>
        </p:spPr>
        <p:txBody>
          <a:bodyPr/>
          <a:lstStyle/>
          <a:p>
            <a:pPr rtl="0"/>
            <a:fld id="{7DC1BBB0-96F0-4077-A278-0F3FB5C104D3}" type="slidenum">
              <a:rPr lang="fr-FR" noProof="0" smtClean="0"/>
              <a:t>‹N°›</a:t>
            </a:fld>
            <a:endParaRPr lang="fr-FR" noProof="0"/>
          </a:p>
        </p:txBody>
      </p:sp>
      <p:cxnSp>
        <p:nvCxnSpPr>
          <p:cNvPr id="33" name="Straight Connector 32"/>
          <p:cNvCxnSpPr>
            <a:cxnSpLocks/>
          </p:cNvCxnSpPr>
          <p:nvPr/>
        </p:nvCxnSpPr>
        <p:spPr>
          <a:xfrm>
            <a:off x="414808" y="802950"/>
            <a:ext cx="11340000" cy="0"/>
          </a:xfrm>
          <a:prstGeom prst="line">
            <a:avLst/>
          </a:prstGeom>
          <a:ln w="31750">
            <a:solidFill>
              <a:srgbClr val="4A7090"/>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298187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re_Comparaison_Compact">
    <p:spTree>
      <p:nvGrpSpPr>
        <p:cNvPr id="1" name=""/>
        <p:cNvGrpSpPr/>
        <p:nvPr/>
      </p:nvGrpSpPr>
      <p:grpSpPr>
        <a:xfrm>
          <a:off x="0" y="0"/>
          <a:ext cx="0" cy="0"/>
          <a:chOff x="0" y="0"/>
          <a:chExt cx="0" cy="0"/>
        </a:xfrm>
      </p:grpSpPr>
      <p:sp>
        <p:nvSpPr>
          <p:cNvPr id="2" name="Title 1"/>
          <p:cNvSpPr>
            <a:spLocks noGrp="1"/>
          </p:cNvSpPr>
          <p:nvPr>
            <p:ph type="title"/>
          </p:nvPr>
        </p:nvSpPr>
        <p:spPr>
          <a:xfrm>
            <a:off x="432000" y="288000"/>
            <a:ext cx="11340000" cy="720000"/>
          </a:xfrm>
        </p:spPr>
        <p:txBody>
          <a:bodyPr/>
          <a:lstStyle/>
          <a:p>
            <a:r>
              <a:rPr lang="fr-FR" dirty="0"/>
              <a:t>Modifiez le style du titre</a:t>
            </a:r>
            <a:endParaRPr lang="en-US" dirty="0"/>
          </a:p>
        </p:txBody>
      </p:sp>
      <p:sp>
        <p:nvSpPr>
          <p:cNvPr id="3" name="Content Placeholder 2"/>
          <p:cNvSpPr>
            <a:spLocks noGrp="1"/>
          </p:cNvSpPr>
          <p:nvPr>
            <p:ph idx="1"/>
          </p:nvPr>
        </p:nvSpPr>
        <p:spPr>
          <a:xfrm>
            <a:off x="432000" y="1368000"/>
            <a:ext cx="5580000" cy="4716000"/>
          </a:xfrm>
        </p:spPr>
        <p:txBody>
          <a:bodyPr anchor="t"/>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4" name="Date Placeholder 3"/>
          <p:cNvSpPr>
            <a:spLocks noGrp="1"/>
          </p:cNvSpPr>
          <p:nvPr>
            <p:ph type="dt" sz="half" idx="10"/>
          </p:nvPr>
        </p:nvSpPr>
        <p:spPr/>
        <p:txBody>
          <a:bodyPr/>
          <a:lstStyle/>
          <a:p>
            <a:pPr rtl="0"/>
            <a:fld id="{FBE1D793-CA62-4A72-8E8B-A1140AD91434}" type="datetime1">
              <a:rPr lang="fr-FR" noProof="0" smtClean="0"/>
              <a:t>29/07/2025</a:t>
            </a:fld>
            <a:endParaRPr lang="fr-FR" noProof="0"/>
          </a:p>
        </p:txBody>
      </p:sp>
      <p:sp>
        <p:nvSpPr>
          <p:cNvPr id="6" name="Slide Number Placeholder 5"/>
          <p:cNvSpPr>
            <a:spLocks noGrp="1"/>
          </p:cNvSpPr>
          <p:nvPr>
            <p:ph type="sldNum" sz="quarter" idx="12"/>
          </p:nvPr>
        </p:nvSpPr>
        <p:spPr>
          <a:xfrm>
            <a:off x="10944000" y="6379079"/>
            <a:ext cx="810808" cy="406389"/>
          </a:xfrm>
        </p:spPr>
        <p:txBody>
          <a:bodyPr/>
          <a:lstStyle/>
          <a:p>
            <a:pPr rtl="0"/>
            <a:fld id="{7DC1BBB0-96F0-4077-A278-0F3FB5C104D3}" type="slidenum">
              <a:rPr lang="fr-FR" noProof="0" smtClean="0"/>
              <a:t>‹N°›</a:t>
            </a:fld>
            <a:endParaRPr lang="fr-FR" noProof="0"/>
          </a:p>
        </p:txBody>
      </p:sp>
      <p:cxnSp>
        <p:nvCxnSpPr>
          <p:cNvPr id="33" name="Straight Connector 32"/>
          <p:cNvCxnSpPr>
            <a:cxnSpLocks/>
          </p:cNvCxnSpPr>
          <p:nvPr/>
        </p:nvCxnSpPr>
        <p:spPr>
          <a:xfrm>
            <a:off x="432000" y="1188000"/>
            <a:ext cx="11340000" cy="0"/>
          </a:xfrm>
          <a:prstGeom prst="line">
            <a:avLst/>
          </a:prstGeom>
          <a:ln w="31750">
            <a:solidFill>
              <a:srgbClr val="4A7090"/>
            </a:solidFill>
          </a:ln>
        </p:spPr>
        <p:style>
          <a:lnRef idx="3">
            <a:schemeClr val="accent1"/>
          </a:lnRef>
          <a:fillRef idx="0">
            <a:schemeClr val="accent1"/>
          </a:fillRef>
          <a:effectRef idx="2">
            <a:schemeClr val="accent1"/>
          </a:effectRef>
          <a:fontRef idx="minor">
            <a:schemeClr val="tx1"/>
          </a:fontRef>
        </p:style>
      </p:cxnSp>
      <p:sp>
        <p:nvSpPr>
          <p:cNvPr id="5" name="Content Placeholder 2">
            <a:extLst>
              <a:ext uri="{FF2B5EF4-FFF2-40B4-BE49-F238E27FC236}">
                <a16:creationId xmlns:a16="http://schemas.microsoft.com/office/drawing/2014/main" id="{E009F31D-9FAA-89B6-1D64-62CB40398F94}"/>
              </a:ext>
            </a:extLst>
          </p:cNvPr>
          <p:cNvSpPr>
            <a:spLocks noGrp="1"/>
          </p:cNvSpPr>
          <p:nvPr>
            <p:ph idx="13"/>
          </p:nvPr>
        </p:nvSpPr>
        <p:spPr>
          <a:xfrm>
            <a:off x="6193479" y="1368000"/>
            <a:ext cx="5580000" cy="4716000"/>
          </a:xfrm>
        </p:spPr>
        <p:txBody>
          <a:bodyPr anchor="t"/>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Tree>
    <p:extLst>
      <p:ext uri="{BB962C8B-B14F-4D97-AF65-F5344CB8AC3E}">
        <p14:creationId xmlns:p14="http://schemas.microsoft.com/office/powerpoint/2010/main" val="32047242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re_Comparaison_HyperCompact">
    <p:spTree>
      <p:nvGrpSpPr>
        <p:cNvPr id="1" name=""/>
        <p:cNvGrpSpPr/>
        <p:nvPr/>
      </p:nvGrpSpPr>
      <p:grpSpPr>
        <a:xfrm>
          <a:off x="0" y="0"/>
          <a:ext cx="0" cy="0"/>
          <a:chOff x="0" y="0"/>
          <a:chExt cx="0" cy="0"/>
        </a:xfrm>
      </p:grpSpPr>
      <p:sp>
        <p:nvSpPr>
          <p:cNvPr id="2" name="Title 1"/>
          <p:cNvSpPr>
            <a:spLocks noGrp="1"/>
          </p:cNvSpPr>
          <p:nvPr>
            <p:ph type="title"/>
          </p:nvPr>
        </p:nvSpPr>
        <p:spPr>
          <a:xfrm>
            <a:off x="432000" y="180000"/>
            <a:ext cx="11340000" cy="540000"/>
          </a:xfrm>
        </p:spPr>
        <p:txBody>
          <a:bodyPr/>
          <a:lstStyle/>
          <a:p>
            <a:r>
              <a:rPr lang="fr-FR" dirty="0"/>
              <a:t>Modifiez le style du titre</a:t>
            </a:r>
            <a:endParaRPr lang="en-US" dirty="0"/>
          </a:p>
        </p:txBody>
      </p:sp>
      <p:sp>
        <p:nvSpPr>
          <p:cNvPr id="3" name="Content Placeholder 2"/>
          <p:cNvSpPr>
            <a:spLocks noGrp="1"/>
          </p:cNvSpPr>
          <p:nvPr>
            <p:ph idx="1"/>
          </p:nvPr>
        </p:nvSpPr>
        <p:spPr>
          <a:xfrm>
            <a:off x="432000" y="1008000"/>
            <a:ext cx="5580000" cy="5076000"/>
          </a:xfrm>
        </p:spPr>
        <p:txBody>
          <a:bodyPr anchor="t"/>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4" name="Date Placeholder 3"/>
          <p:cNvSpPr>
            <a:spLocks noGrp="1"/>
          </p:cNvSpPr>
          <p:nvPr>
            <p:ph type="dt" sz="half" idx="10"/>
          </p:nvPr>
        </p:nvSpPr>
        <p:spPr/>
        <p:txBody>
          <a:bodyPr/>
          <a:lstStyle/>
          <a:p>
            <a:pPr rtl="0"/>
            <a:fld id="{FBE1D793-CA62-4A72-8E8B-A1140AD91434}" type="datetime1">
              <a:rPr lang="fr-FR" noProof="0" smtClean="0"/>
              <a:t>29/07/2025</a:t>
            </a:fld>
            <a:endParaRPr lang="fr-FR" noProof="0"/>
          </a:p>
        </p:txBody>
      </p:sp>
      <p:sp>
        <p:nvSpPr>
          <p:cNvPr id="6" name="Slide Number Placeholder 5"/>
          <p:cNvSpPr>
            <a:spLocks noGrp="1"/>
          </p:cNvSpPr>
          <p:nvPr>
            <p:ph type="sldNum" sz="quarter" idx="12"/>
          </p:nvPr>
        </p:nvSpPr>
        <p:spPr>
          <a:xfrm>
            <a:off x="10944000" y="6379079"/>
            <a:ext cx="810808" cy="406389"/>
          </a:xfrm>
        </p:spPr>
        <p:txBody>
          <a:bodyPr/>
          <a:lstStyle/>
          <a:p>
            <a:pPr rtl="0"/>
            <a:fld id="{7DC1BBB0-96F0-4077-A278-0F3FB5C104D3}" type="slidenum">
              <a:rPr lang="fr-FR" noProof="0" smtClean="0"/>
              <a:t>‹N°›</a:t>
            </a:fld>
            <a:endParaRPr lang="fr-FR" noProof="0"/>
          </a:p>
        </p:txBody>
      </p:sp>
      <p:cxnSp>
        <p:nvCxnSpPr>
          <p:cNvPr id="33" name="Straight Connector 32"/>
          <p:cNvCxnSpPr>
            <a:cxnSpLocks/>
          </p:cNvCxnSpPr>
          <p:nvPr/>
        </p:nvCxnSpPr>
        <p:spPr>
          <a:xfrm>
            <a:off x="432000" y="864000"/>
            <a:ext cx="11340000" cy="0"/>
          </a:xfrm>
          <a:prstGeom prst="line">
            <a:avLst/>
          </a:prstGeom>
          <a:ln w="31750">
            <a:solidFill>
              <a:srgbClr val="4A7090"/>
            </a:solidFill>
          </a:ln>
        </p:spPr>
        <p:style>
          <a:lnRef idx="3">
            <a:schemeClr val="accent1"/>
          </a:lnRef>
          <a:fillRef idx="0">
            <a:schemeClr val="accent1"/>
          </a:fillRef>
          <a:effectRef idx="2">
            <a:schemeClr val="accent1"/>
          </a:effectRef>
          <a:fontRef idx="minor">
            <a:schemeClr val="tx1"/>
          </a:fontRef>
        </p:style>
      </p:cxnSp>
      <p:sp>
        <p:nvSpPr>
          <p:cNvPr id="5" name="Content Placeholder 2">
            <a:extLst>
              <a:ext uri="{FF2B5EF4-FFF2-40B4-BE49-F238E27FC236}">
                <a16:creationId xmlns:a16="http://schemas.microsoft.com/office/drawing/2014/main" id="{E009F31D-9FAA-89B6-1D64-62CB40398F94}"/>
              </a:ext>
            </a:extLst>
          </p:cNvPr>
          <p:cNvSpPr>
            <a:spLocks noGrp="1"/>
          </p:cNvSpPr>
          <p:nvPr>
            <p:ph idx="13"/>
          </p:nvPr>
        </p:nvSpPr>
        <p:spPr>
          <a:xfrm>
            <a:off x="6193479" y="1008000"/>
            <a:ext cx="5580000" cy="5076000"/>
          </a:xfrm>
        </p:spPr>
        <p:txBody>
          <a:bodyPr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Tree>
    <p:extLst>
      <p:ext uri="{BB962C8B-B14F-4D97-AF65-F5344CB8AC3E}">
        <p14:creationId xmlns:p14="http://schemas.microsoft.com/office/powerpoint/2010/main" val="1161802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re_Comparaison_Sous_titre_Compact">
    <p:spTree>
      <p:nvGrpSpPr>
        <p:cNvPr id="1" name=""/>
        <p:cNvGrpSpPr/>
        <p:nvPr/>
      </p:nvGrpSpPr>
      <p:grpSpPr>
        <a:xfrm>
          <a:off x="0" y="0"/>
          <a:ext cx="0" cy="0"/>
          <a:chOff x="0" y="0"/>
          <a:chExt cx="0" cy="0"/>
        </a:xfrm>
      </p:grpSpPr>
      <p:sp>
        <p:nvSpPr>
          <p:cNvPr id="2" name="Title 1"/>
          <p:cNvSpPr>
            <a:spLocks noGrp="1"/>
          </p:cNvSpPr>
          <p:nvPr>
            <p:ph type="title"/>
          </p:nvPr>
        </p:nvSpPr>
        <p:spPr>
          <a:xfrm>
            <a:off x="432000" y="288000"/>
            <a:ext cx="11340000" cy="720000"/>
          </a:xfrm>
        </p:spPr>
        <p:txBody>
          <a:bodyPr/>
          <a:lstStyle/>
          <a:p>
            <a:r>
              <a:rPr lang="fr-FR" dirty="0"/>
              <a:t>Modifiez le style du titre</a:t>
            </a:r>
            <a:endParaRPr lang="en-US" dirty="0"/>
          </a:p>
        </p:txBody>
      </p:sp>
      <p:sp>
        <p:nvSpPr>
          <p:cNvPr id="3" name="Content Placeholder 2"/>
          <p:cNvSpPr>
            <a:spLocks noGrp="1"/>
          </p:cNvSpPr>
          <p:nvPr>
            <p:ph idx="1"/>
          </p:nvPr>
        </p:nvSpPr>
        <p:spPr>
          <a:xfrm>
            <a:off x="432000" y="2268000"/>
            <a:ext cx="5580000" cy="3816000"/>
          </a:xfrm>
        </p:spPr>
        <p:txBody>
          <a:bodyPr anchor="t"/>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4" name="Date Placeholder 3"/>
          <p:cNvSpPr>
            <a:spLocks noGrp="1"/>
          </p:cNvSpPr>
          <p:nvPr>
            <p:ph type="dt" sz="half" idx="10"/>
          </p:nvPr>
        </p:nvSpPr>
        <p:spPr/>
        <p:txBody>
          <a:bodyPr/>
          <a:lstStyle/>
          <a:p>
            <a:pPr rtl="0"/>
            <a:fld id="{FBE1D793-CA62-4A72-8E8B-A1140AD91434}" type="datetime1">
              <a:rPr lang="fr-FR" noProof="0" smtClean="0"/>
              <a:t>29/07/2025</a:t>
            </a:fld>
            <a:endParaRPr lang="fr-FR" noProof="0"/>
          </a:p>
        </p:txBody>
      </p:sp>
      <p:sp>
        <p:nvSpPr>
          <p:cNvPr id="6" name="Slide Number Placeholder 5"/>
          <p:cNvSpPr>
            <a:spLocks noGrp="1"/>
          </p:cNvSpPr>
          <p:nvPr>
            <p:ph type="sldNum" sz="quarter" idx="12"/>
          </p:nvPr>
        </p:nvSpPr>
        <p:spPr>
          <a:xfrm>
            <a:off x="10944000" y="6379079"/>
            <a:ext cx="810808" cy="406389"/>
          </a:xfrm>
        </p:spPr>
        <p:txBody>
          <a:bodyPr/>
          <a:lstStyle/>
          <a:p>
            <a:pPr rtl="0"/>
            <a:fld id="{7DC1BBB0-96F0-4077-A278-0F3FB5C104D3}" type="slidenum">
              <a:rPr lang="fr-FR" noProof="0" smtClean="0"/>
              <a:t>‹N°›</a:t>
            </a:fld>
            <a:endParaRPr lang="fr-FR" noProof="0"/>
          </a:p>
        </p:txBody>
      </p:sp>
      <p:cxnSp>
        <p:nvCxnSpPr>
          <p:cNvPr id="33" name="Straight Connector 32"/>
          <p:cNvCxnSpPr>
            <a:cxnSpLocks/>
          </p:cNvCxnSpPr>
          <p:nvPr/>
        </p:nvCxnSpPr>
        <p:spPr>
          <a:xfrm>
            <a:off x="432000" y="1188000"/>
            <a:ext cx="11340000" cy="0"/>
          </a:xfrm>
          <a:prstGeom prst="line">
            <a:avLst/>
          </a:prstGeom>
          <a:ln w="31750">
            <a:solidFill>
              <a:srgbClr val="4A7090"/>
            </a:solidFill>
          </a:ln>
        </p:spPr>
        <p:style>
          <a:lnRef idx="3">
            <a:schemeClr val="accent1"/>
          </a:lnRef>
          <a:fillRef idx="0">
            <a:schemeClr val="accent1"/>
          </a:fillRef>
          <a:effectRef idx="2">
            <a:schemeClr val="accent1"/>
          </a:effectRef>
          <a:fontRef idx="minor">
            <a:schemeClr val="tx1"/>
          </a:fontRef>
        </p:style>
      </p:cxnSp>
      <p:sp>
        <p:nvSpPr>
          <p:cNvPr id="5" name="Content Placeholder 2">
            <a:extLst>
              <a:ext uri="{FF2B5EF4-FFF2-40B4-BE49-F238E27FC236}">
                <a16:creationId xmlns:a16="http://schemas.microsoft.com/office/drawing/2014/main" id="{E009F31D-9FAA-89B6-1D64-62CB40398F94}"/>
              </a:ext>
            </a:extLst>
          </p:cNvPr>
          <p:cNvSpPr>
            <a:spLocks noGrp="1"/>
          </p:cNvSpPr>
          <p:nvPr>
            <p:ph idx="13"/>
          </p:nvPr>
        </p:nvSpPr>
        <p:spPr>
          <a:xfrm>
            <a:off x="6193479" y="2268000"/>
            <a:ext cx="5580000" cy="3816000"/>
          </a:xfrm>
        </p:spPr>
        <p:txBody>
          <a:bodyPr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Text Placeholder 2">
            <a:extLst>
              <a:ext uri="{FF2B5EF4-FFF2-40B4-BE49-F238E27FC236}">
                <a16:creationId xmlns:a16="http://schemas.microsoft.com/office/drawing/2014/main" id="{C338D86E-95D4-4CA6-241B-F4C5E0AAAAA9}"/>
              </a:ext>
            </a:extLst>
          </p:cNvPr>
          <p:cNvSpPr>
            <a:spLocks noGrp="1"/>
          </p:cNvSpPr>
          <p:nvPr>
            <p:ph type="body" idx="14"/>
          </p:nvPr>
        </p:nvSpPr>
        <p:spPr>
          <a:xfrm>
            <a:off x="432000" y="1368000"/>
            <a:ext cx="5580000" cy="720000"/>
          </a:xfrm>
        </p:spPr>
        <p:txBody>
          <a:bodyPr anchor="b">
            <a:normAutofit/>
          </a:bodyPr>
          <a:lstStyle>
            <a:lvl1pPr marL="0" indent="0">
              <a:lnSpc>
                <a:spcPct val="100000"/>
              </a:lnSpc>
              <a:buNone/>
              <a:defRPr sz="2199" b="0" cap="all" baseline="0">
                <a:solidFill>
                  <a:schemeClr val="accent6">
                    <a:lumMod val="50000"/>
                  </a:schemeClr>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fr-FR" dirty="0"/>
              <a:t>Cliquez pour modifier les styles du texte du masque</a:t>
            </a:r>
          </a:p>
        </p:txBody>
      </p:sp>
      <p:sp>
        <p:nvSpPr>
          <p:cNvPr id="8" name="Text Placeholder 2">
            <a:extLst>
              <a:ext uri="{FF2B5EF4-FFF2-40B4-BE49-F238E27FC236}">
                <a16:creationId xmlns:a16="http://schemas.microsoft.com/office/drawing/2014/main" id="{1947FD88-0FD2-0376-0097-9ABD9DCC3F40}"/>
              </a:ext>
            </a:extLst>
          </p:cNvPr>
          <p:cNvSpPr>
            <a:spLocks noGrp="1"/>
          </p:cNvSpPr>
          <p:nvPr>
            <p:ph type="body" idx="15"/>
          </p:nvPr>
        </p:nvSpPr>
        <p:spPr>
          <a:xfrm>
            <a:off x="6192000" y="1368000"/>
            <a:ext cx="5580000" cy="720000"/>
          </a:xfrm>
        </p:spPr>
        <p:txBody>
          <a:bodyPr anchor="b">
            <a:normAutofit/>
          </a:bodyPr>
          <a:lstStyle>
            <a:lvl1pPr marL="0" indent="0">
              <a:lnSpc>
                <a:spcPct val="100000"/>
              </a:lnSpc>
              <a:buNone/>
              <a:defRPr sz="2199" b="0" cap="all" baseline="0">
                <a:solidFill>
                  <a:schemeClr val="accent6">
                    <a:lumMod val="50000"/>
                  </a:schemeClr>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fr-FR" dirty="0"/>
              <a:t>Cliquez pour modifier les styles du texte du masque</a:t>
            </a:r>
          </a:p>
        </p:txBody>
      </p:sp>
    </p:spTree>
    <p:extLst>
      <p:ext uri="{BB962C8B-B14F-4D97-AF65-F5344CB8AC3E}">
        <p14:creationId xmlns:p14="http://schemas.microsoft.com/office/powerpoint/2010/main" val="6918487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6_Titre_Comparaison_Compact">
    <p:spTree>
      <p:nvGrpSpPr>
        <p:cNvPr id="1" name=""/>
        <p:cNvGrpSpPr/>
        <p:nvPr/>
      </p:nvGrpSpPr>
      <p:grpSpPr>
        <a:xfrm>
          <a:off x="0" y="0"/>
          <a:ext cx="0" cy="0"/>
          <a:chOff x="0" y="0"/>
          <a:chExt cx="0" cy="0"/>
        </a:xfrm>
      </p:grpSpPr>
      <p:sp>
        <p:nvSpPr>
          <p:cNvPr id="2" name="Title 1"/>
          <p:cNvSpPr>
            <a:spLocks noGrp="1"/>
          </p:cNvSpPr>
          <p:nvPr>
            <p:ph type="title"/>
          </p:nvPr>
        </p:nvSpPr>
        <p:spPr>
          <a:xfrm>
            <a:off x="432000" y="180000"/>
            <a:ext cx="11340000" cy="540000"/>
          </a:xfrm>
        </p:spPr>
        <p:txBody>
          <a:bodyPr/>
          <a:lstStyle/>
          <a:p>
            <a:r>
              <a:rPr lang="fr-FR" dirty="0"/>
              <a:t>Modifiez le style du titre</a:t>
            </a:r>
            <a:endParaRPr lang="en-US" dirty="0"/>
          </a:p>
        </p:txBody>
      </p:sp>
      <p:sp>
        <p:nvSpPr>
          <p:cNvPr id="3" name="Content Placeholder 2"/>
          <p:cNvSpPr>
            <a:spLocks noGrp="1"/>
          </p:cNvSpPr>
          <p:nvPr>
            <p:ph idx="1"/>
          </p:nvPr>
        </p:nvSpPr>
        <p:spPr>
          <a:xfrm>
            <a:off x="432000" y="1008000"/>
            <a:ext cx="11340000" cy="2268000"/>
          </a:xfrm>
        </p:spPr>
        <p:txBody>
          <a:bodyPr anchor="t"/>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4" name="Date Placeholder 3"/>
          <p:cNvSpPr>
            <a:spLocks noGrp="1"/>
          </p:cNvSpPr>
          <p:nvPr>
            <p:ph type="dt" sz="half" idx="10"/>
          </p:nvPr>
        </p:nvSpPr>
        <p:spPr/>
        <p:txBody>
          <a:bodyPr/>
          <a:lstStyle/>
          <a:p>
            <a:pPr rtl="0"/>
            <a:fld id="{FBE1D793-CA62-4A72-8E8B-A1140AD91434}" type="datetime1">
              <a:rPr lang="fr-FR" noProof="0" smtClean="0"/>
              <a:t>29/07/2025</a:t>
            </a:fld>
            <a:endParaRPr lang="fr-FR" noProof="0"/>
          </a:p>
        </p:txBody>
      </p:sp>
      <p:sp>
        <p:nvSpPr>
          <p:cNvPr id="6" name="Slide Number Placeholder 5"/>
          <p:cNvSpPr>
            <a:spLocks noGrp="1"/>
          </p:cNvSpPr>
          <p:nvPr>
            <p:ph type="sldNum" sz="quarter" idx="12"/>
          </p:nvPr>
        </p:nvSpPr>
        <p:spPr>
          <a:xfrm>
            <a:off x="10944000" y="6379079"/>
            <a:ext cx="810808" cy="406389"/>
          </a:xfrm>
        </p:spPr>
        <p:txBody>
          <a:bodyPr/>
          <a:lstStyle/>
          <a:p>
            <a:pPr rtl="0"/>
            <a:fld id="{7DC1BBB0-96F0-4077-A278-0F3FB5C104D3}" type="slidenum">
              <a:rPr lang="fr-FR" noProof="0" smtClean="0"/>
              <a:t>‹N°›</a:t>
            </a:fld>
            <a:endParaRPr lang="fr-FR" noProof="0"/>
          </a:p>
        </p:txBody>
      </p:sp>
      <p:cxnSp>
        <p:nvCxnSpPr>
          <p:cNvPr id="33" name="Straight Connector 32"/>
          <p:cNvCxnSpPr>
            <a:cxnSpLocks/>
          </p:cNvCxnSpPr>
          <p:nvPr/>
        </p:nvCxnSpPr>
        <p:spPr>
          <a:xfrm>
            <a:off x="432000" y="864000"/>
            <a:ext cx="11340000" cy="0"/>
          </a:xfrm>
          <a:prstGeom prst="line">
            <a:avLst/>
          </a:prstGeom>
          <a:ln w="31750">
            <a:solidFill>
              <a:srgbClr val="4A7090"/>
            </a:solidFill>
          </a:ln>
        </p:spPr>
        <p:style>
          <a:lnRef idx="3">
            <a:schemeClr val="accent1"/>
          </a:lnRef>
          <a:fillRef idx="0">
            <a:schemeClr val="accent1"/>
          </a:fillRef>
          <a:effectRef idx="2">
            <a:schemeClr val="accent1"/>
          </a:effectRef>
          <a:fontRef idx="minor">
            <a:schemeClr val="tx1"/>
          </a:fontRef>
        </p:style>
      </p:cxnSp>
      <p:sp>
        <p:nvSpPr>
          <p:cNvPr id="5" name="Content Placeholder 2">
            <a:extLst>
              <a:ext uri="{FF2B5EF4-FFF2-40B4-BE49-F238E27FC236}">
                <a16:creationId xmlns:a16="http://schemas.microsoft.com/office/drawing/2014/main" id="{E009F31D-9FAA-89B6-1D64-62CB40398F94}"/>
              </a:ext>
            </a:extLst>
          </p:cNvPr>
          <p:cNvSpPr>
            <a:spLocks noGrp="1"/>
          </p:cNvSpPr>
          <p:nvPr>
            <p:ph idx="13"/>
          </p:nvPr>
        </p:nvSpPr>
        <p:spPr>
          <a:xfrm>
            <a:off x="432000" y="3816000"/>
            <a:ext cx="11340000" cy="2232000"/>
          </a:xfrm>
        </p:spPr>
        <p:txBody>
          <a:bodyPr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8" name="Flèche : bas 7">
            <a:extLst>
              <a:ext uri="{FF2B5EF4-FFF2-40B4-BE49-F238E27FC236}">
                <a16:creationId xmlns:a16="http://schemas.microsoft.com/office/drawing/2014/main" id="{01C2BD24-D3F4-AD69-1D79-AE429431A269}"/>
              </a:ext>
            </a:extLst>
          </p:cNvPr>
          <p:cNvSpPr/>
          <p:nvPr userDrawn="1"/>
        </p:nvSpPr>
        <p:spPr>
          <a:xfrm>
            <a:off x="5741960" y="3276000"/>
            <a:ext cx="720080" cy="540000"/>
          </a:xfrm>
          <a:prstGeom prst="downArrow">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2688615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image" Target="../media/image3.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image" Target="../media/image2.svg"/><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image" Target="../media/image1.png"/><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2" name="Image 11" descr="Argent volant contour">
            <a:extLst>
              <a:ext uri="{FF2B5EF4-FFF2-40B4-BE49-F238E27FC236}">
                <a16:creationId xmlns:a16="http://schemas.microsoft.com/office/drawing/2014/main" id="{C47715C6-F162-9764-86A5-87D268341414}"/>
              </a:ext>
            </a:extLst>
          </p:cNvPr>
          <p:cNvPicPr>
            <a:picLocks noChangeAspect="1"/>
          </p:cNvPicPr>
          <p:nvPr userDrawn="1"/>
        </p:nvPicPr>
        <p:blipFill>
          <a:blip r:embed="rId35">
            <a:extLst>
              <a:ext uri="{96DAC541-7B7A-43D3-8B79-37D633B846F1}">
                <asvg:svgBlip xmlns:asvg="http://schemas.microsoft.com/office/drawing/2016/SVG/main" r:embed="rId36"/>
              </a:ext>
            </a:extLst>
          </a:blip>
          <a:srcRect l="595" r="1283"/>
          <a:stretch>
            <a:fillRect/>
          </a:stretch>
        </p:blipFill>
        <p:spPr>
          <a:xfrm>
            <a:off x="6580462" y="566928"/>
            <a:ext cx="5616647" cy="5724144"/>
          </a:xfrm>
          <a:prstGeom prst="rect">
            <a:avLst/>
          </a:prstGeom>
        </p:spPr>
      </p:pic>
      <p:sp>
        <p:nvSpPr>
          <p:cNvPr id="2" name="Title Placeholder 1"/>
          <p:cNvSpPr>
            <a:spLocks noGrp="1"/>
          </p:cNvSpPr>
          <p:nvPr>
            <p:ph type="title"/>
          </p:nvPr>
        </p:nvSpPr>
        <p:spPr>
          <a:xfrm>
            <a:off x="621804" y="300096"/>
            <a:ext cx="10945216" cy="1049235"/>
          </a:xfrm>
          <a:prstGeom prst="rect">
            <a:avLst/>
          </a:prstGeom>
        </p:spPr>
        <p:txBody>
          <a:bodyPr vert="horz" lIns="91440" tIns="45720" rIns="91440" bIns="45720" rtlCol="0" anchor="t">
            <a:normAutofit/>
          </a:bodyPr>
          <a:lstStyle/>
          <a:p>
            <a:r>
              <a:rPr lang="fr-FR" dirty="0"/>
              <a:t>Modifiez le style du titre</a:t>
            </a:r>
            <a:endParaRPr lang="en-US" dirty="0"/>
          </a:p>
        </p:txBody>
      </p:sp>
      <p:sp>
        <p:nvSpPr>
          <p:cNvPr id="3" name="Text Placeholder 2"/>
          <p:cNvSpPr>
            <a:spLocks noGrp="1"/>
          </p:cNvSpPr>
          <p:nvPr>
            <p:ph type="body" idx="1"/>
          </p:nvPr>
        </p:nvSpPr>
        <p:spPr>
          <a:xfrm>
            <a:off x="621804" y="1599996"/>
            <a:ext cx="10945216" cy="4277751"/>
          </a:xfrm>
          <a:prstGeom prst="rect">
            <a:avLst/>
          </a:prstGeom>
        </p:spPr>
        <p:txBody>
          <a:bodyPr vert="horz" lIns="91440" tIns="45720" rIns="91440" bIns="45720" rtlCol="0">
            <a:normAutofit/>
          </a:body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4" name="Date Placeholder 3"/>
          <p:cNvSpPr>
            <a:spLocks noGrp="1"/>
          </p:cNvSpPr>
          <p:nvPr>
            <p:ph type="dt" sz="half" idx="2"/>
          </p:nvPr>
        </p:nvSpPr>
        <p:spPr>
          <a:xfrm>
            <a:off x="432000" y="6408000"/>
            <a:ext cx="1008112" cy="360000"/>
          </a:xfrm>
          <a:prstGeom prst="rect">
            <a:avLst/>
          </a:prstGeom>
        </p:spPr>
        <p:txBody>
          <a:bodyPr vert="horz" lIns="72000" tIns="36000" rIns="72000" bIns="36000" rtlCol="0" anchor="ctr" anchorCtr="1"/>
          <a:lstStyle>
            <a:lvl1pPr algn="r">
              <a:defRPr sz="1000">
                <a:solidFill>
                  <a:schemeClr val="accent6">
                    <a:lumMod val="50000"/>
                  </a:schemeClr>
                </a:solidFill>
              </a:defRPr>
            </a:lvl1pPr>
          </a:lstStyle>
          <a:p>
            <a:fld id="{08431968-8F37-4418-BAF3-E7378CA550C9}" type="datetime1">
              <a:rPr lang="fr-FR" smtClean="0"/>
              <a:pPr/>
              <a:t>29/07/2025</a:t>
            </a:fld>
            <a:endParaRPr lang="fr-FR" dirty="0"/>
          </a:p>
        </p:txBody>
      </p:sp>
      <p:sp>
        <p:nvSpPr>
          <p:cNvPr id="6" name="Slide Number Placeholder 5"/>
          <p:cNvSpPr>
            <a:spLocks noGrp="1"/>
          </p:cNvSpPr>
          <p:nvPr>
            <p:ph type="sldNum" sz="quarter" idx="4"/>
          </p:nvPr>
        </p:nvSpPr>
        <p:spPr>
          <a:xfrm>
            <a:off x="10980000" y="6408000"/>
            <a:ext cx="720000" cy="360000"/>
          </a:xfrm>
          <a:prstGeom prst="rect">
            <a:avLst/>
          </a:prstGeom>
        </p:spPr>
        <p:txBody>
          <a:bodyPr vert="horz" lIns="91440" tIns="45720" rIns="91440" bIns="45720" rtlCol="0" anchor="t"/>
          <a:lstStyle>
            <a:lvl1pPr algn="r">
              <a:defRPr sz="1400">
                <a:solidFill>
                  <a:schemeClr val="accent6">
                    <a:lumMod val="50000"/>
                  </a:schemeClr>
                </a:solidFill>
              </a:defRPr>
            </a:lvl1pPr>
          </a:lstStyle>
          <a:p>
            <a:fld id="{9B0FA7CA-F972-4796-96EF-266664230B25}" type="slidenum">
              <a:rPr lang="fr-FR" smtClean="0"/>
              <a:pPr/>
              <a:t>‹N°›</a:t>
            </a:fld>
            <a:endParaRPr lang="fr-FR" dirty="0"/>
          </a:p>
        </p:txBody>
      </p:sp>
      <p:cxnSp>
        <p:nvCxnSpPr>
          <p:cNvPr id="10" name="Straight Connector 9"/>
          <p:cNvCxnSpPr/>
          <p:nvPr/>
        </p:nvCxnSpPr>
        <p:spPr>
          <a:xfrm>
            <a:off x="0" y="6264000"/>
            <a:ext cx="12188825"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7" name="Image 6">
            <a:extLst>
              <a:ext uri="{FF2B5EF4-FFF2-40B4-BE49-F238E27FC236}">
                <a16:creationId xmlns:a16="http://schemas.microsoft.com/office/drawing/2014/main" id="{386C45D2-3109-19E1-15D6-47030151C9B5}"/>
              </a:ext>
            </a:extLst>
          </p:cNvPr>
          <p:cNvPicPr>
            <a:picLocks noChangeAspect="1"/>
          </p:cNvPicPr>
          <p:nvPr userDrawn="1"/>
        </p:nvPicPr>
        <p:blipFill>
          <a:blip r:embed="rId37"/>
          <a:srcRect/>
          <a:stretch/>
        </p:blipFill>
        <p:spPr>
          <a:xfrm>
            <a:off x="5313600" y="6353662"/>
            <a:ext cx="1561624" cy="414338"/>
          </a:xfrm>
          <a:prstGeom prst="rect">
            <a:avLst/>
          </a:prstGeom>
          <a:ln>
            <a:solidFill>
              <a:schemeClr val="accent1">
                <a:lumMod val="75000"/>
              </a:schemeClr>
            </a:solidFill>
          </a:ln>
        </p:spPr>
      </p:pic>
    </p:spTree>
    <p:extLst>
      <p:ext uri="{BB962C8B-B14F-4D97-AF65-F5344CB8AC3E}">
        <p14:creationId xmlns:p14="http://schemas.microsoft.com/office/powerpoint/2010/main" val="4183107541"/>
      </p:ext>
    </p:extLst>
  </p:cSld>
  <p:clrMap bg1="lt1" tx1="dk1" bg2="lt2" tx2="dk2" accent1="accent1" accent2="accent2" accent3="accent3" accent4="accent4" accent5="accent5" accent6="accent6" hlink="hlink" folHlink="folHlink"/>
  <p:sldLayoutIdLst>
    <p:sldLayoutId id="2147483690" r:id="rId1"/>
    <p:sldLayoutId id="2147483702" r:id="rId2"/>
    <p:sldLayoutId id="2147483708" r:id="rId3"/>
    <p:sldLayoutId id="2147483662" r:id="rId4"/>
    <p:sldLayoutId id="2147483703" r:id="rId5"/>
    <p:sldLayoutId id="2147483692" r:id="rId6"/>
    <p:sldLayoutId id="2147483705" r:id="rId7"/>
    <p:sldLayoutId id="2147483695" r:id="rId8"/>
    <p:sldLayoutId id="2147483704" r:id="rId9"/>
    <p:sldLayoutId id="2147483696" r:id="rId10"/>
    <p:sldLayoutId id="2147483697" r:id="rId11"/>
    <p:sldLayoutId id="2147483698" r:id="rId12"/>
    <p:sldLayoutId id="2147483699" r:id="rId13"/>
    <p:sldLayoutId id="2147483700" r:id="rId14"/>
    <p:sldLayoutId id="2147483701" r:id="rId15"/>
    <p:sldLayoutId id="2147483669" r:id="rId16"/>
    <p:sldLayoutId id="2147483661" r:id="rId17"/>
    <p:sldLayoutId id="2147483689" r:id="rId18"/>
    <p:sldLayoutId id="2147483673" r:id="rId19"/>
    <p:sldLayoutId id="2147483672" r:id="rId20"/>
    <p:sldLayoutId id="2147483663" r:id="rId21"/>
    <p:sldLayoutId id="2147483664" r:id="rId22"/>
    <p:sldLayoutId id="2147483665" r:id="rId23"/>
    <p:sldLayoutId id="2147483666" r:id="rId24"/>
    <p:sldLayoutId id="2147483687" r:id="rId25"/>
    <p:sldLayoutId id="2147483667" r:id="rId26"/>
    <p:sldLayoutId id="2147483668" r:id="rId27"/>
    <p:sldLayoutId id="2147483693" r:id="rId28"/>
    <p:sldLayoutId id="2147483706" r:id="rId29"/>
    <p:sldLayoutId id="2147483670" r:id="rId30"/>
    <p:sldLayoutId id="2147483671" r:id="rId31"/>
    <p:sldLayoutId id="2147483688" r:id="rId32"/>
    <p:sldLayoutId id="2147483707" r:id="rId3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126" rtl="0" eaLnBrk="1" latinLnBrk="0" hangingPunct="1">
        <a:lnSpc>
          <a:spcPct val="90000"/>
        </a:lnSpc>
        <a:spcBef>
          <a:spcPct val="0"/>
        </a:spcBef>
        <a:buNone/>
        <a:defRPr sz="3199" b="0" i="0" kern="1200" cap="none" baseline="0">
          <a:solidFill>
            <a:schemeClr val="accent6">
              <a:lumMod val="50000"/>
            </a:schemeClr>
          </a:solidFill>
          <a:effectLst/>
          <a:latin typeface="+mj-lt"/>
          <a:ea typeface="+mj-ea"/>
          <a:cs typeface="+mj-cs"/>
        </a:defRPr>
      </a:lvl1pPr>
    </p:titleStyle>
    <p:bodyStyle>
      <a:lvl1pPr marL="228531" indent="-228531" algn="l" defTabSz="914126" rtl="0" eaLnBrk="1" latinLnBrk="0" hangingPunct="1">
        <a:lnSpc>
          <a:spcPct val="120000"/>
        </a:lnSpc>
        <a:spcBef>
          <a:spcPts val="1000"/>
        </a:spcBef>
        <a:buClr>
          <a:schemeClr val="accent1">
            <a:lumMod val="75000"/>
          </a:schemeClr>
        </a:buClr>
        <a:buSzPct val="100000"/>
        <a:buFont typeface="Arial" panose="020B0604020202020204" pitchFamily="34" charset="0"/>
        <a:buChar char="•"/>
        <a:defRPr sz="1999" kern="1200">
          <a:solidFill>
            <a:schemeClr val="accent6">
              <a:lumMod val="50000"/>
            </a:schemeClr>
          </a:solidFill>
          <a:effectLst/>
          <a:latin typeface="+mn-lt"/>
          <a:ea typeface="+mn-ea"/>
          <a:cs typeface="+mn-cs"/>
        </a:defRPr>
      </a:lvl1pPr>
      <a:lvl2pPr marL="685594" indent="-228531" algn="l" defTabSz="914126" rtl="0" eaLnBrk="1" latinLnBrk="0" hangingPunct="1">
        <a:lnSpc>
          <a:spcPct val="120000"/>
        </a:lnSpc>
        <a:spcBef>
          <a:spcPts val="500"/>
        </a:spcBef>
        <a:buClr>
          <a:schemeClr val="accent1">
            <a:lumMod val="75000"/>
          </a:schemeClr>
        </a:buClr>
        <a:buSzPct val="100000"/>
        <a:buFont typeface="Arial" panose="020B0604020202020204" pitchFamily="34" charset="0"/>
        <a:buChar char="•"/>
        <a:defRPr sz="1799" kern="1200" cap="none" baseline="0">
          <a:solidFill>
            <a:schemeClr val="accent6">
              <a:lumMod val="50000"/>
            </a:schemeClr>
          </a:solidFill>
          <a:effectLst/>
          <a:latin typeface="+mn-lt"/>
          <a:ea typeface="+mn-ea"/>
          <a:cs typeface="+mn-cs"/>
        </a:defRPr>
      </a:lvl2pPr>
      <a:lvl3pPr marL="1142657" indent="-228531" algn="l" defTabSz="914126" rtl="0" eaLnBrk="1" latinLnBrk="0" hangingPunct="1">
        <a:lnSpc>
          <a:spcPct val="120000"/>
        </a:lnSpc>
        <a:spcBef>
          <a:spcPts val="500"/>
        </a:spcBef>
        <a:buClr>
          <a:schemeClr val="accent1">
            <a:lumMod val="75000"/>
          </a:schemeClr>
        </a:buClr>
        <a:buSzPct val="100000"/>
        <a:buFont typeface="Arial" panose="020B0604020202020204" pitchFamily="34" charset="0"/>
        <a:buChar char="•"/>
        <a:defRPr sz="1600" kern="1200">
          <a:solidFill>
            <a:schemeClr val="accent6">
              <a:lumMod val="50000"/>
            </a:schemeClr>
          </a:solidFill>
          <a:effectLst/>
          <a:latin typeface="+mn-lt"/>
          <a:ea typeface="+mn-ea"/>
          <a:cs typeface="+mn-cs"/>
        </a:defRPr>
      </a:lvl3pPr>
      <a:lvl4pPr marL="1599720" indent="-228531" algn="l" defTabSz="914126" rtl="0" eaLnBrk="1" latinLnBrk="0" hangingPunct="1">
        <a:lnSpc>
          <a:spcPct val="120000"/>
        </a:lnSpc>
        <a:spcBef>
          <a:spcPts val="500"/>
        </a:spcBef>
        <a:buClr>
          <a:schemeClr val="accent1">
            <a:lumMod val="75000"/>
          </a:schemeClr>
        </a:buClr>
        <a:buSzPct val="100000"/>
        <a:buFont typeface="Arial" panose="020B0604020202020204" pitchFamily="34" charset="0"/>
        <a:buChar char="•"/>
        <a:defRPr sz="1400" kern="1200" cap="none" baseline="0">
          <a:solidFill>
            <a:schemeClr val="accent6">
              <a:lumMod val="50000"/>
            </a:schemeClr>
          </a:solidFill>
          <a:effectLst/>
          <a:latin typeface="+mn-lt"/>
          <a:ea typeface="+mn-ea"/>
          <a:cs typeface="+mn-cs"/>
        </a:defRPr>
      </a:lvl4pPr>
      <a:lvl5pPr marL="2056783" indent="-228531" algn="l" defTabSz="914126" rtl="0" eaLnBrk="1" latinLnBrk="0" hangingPunct="1">
        <a:lnSpc>
          <a:spcPct val="120000"/>
        </a:lnSpc>
        <a:spcBef>
          <a:spcPts val="500"/>
        </a:spcBef>
        <a:buClr>
          <a:schemeClr val="accent1">
            <a:lumMod val="75000"/>
          </a:schemeClr>
        </a:buClr>
        <a:buSzPct val="100000"/>
        <a:buFont typeface="Arial" panose="020B0604020202020204" pitchFamily="34" charset="0"/>
        <a:buChar char="•"/>
        <a:defRPr sz="1200" kern="1200">
          <a:solidFill>
            <a:schemeClr val="accent6">
              <a:lumMod val="50000"/>
            </a:schemeClr>
          </a:solidFill>
          <a:effectLst/>
          <a:latin typeface="+mn-lt"/>
          <a:ea typeface="+mn-ea"/>
          <a:cs typeface="+mn-cs"/>
        </a:defRPr>
      </a:lvl5pPr>
      <a:lvl6pPr marL="2513846" indent="-228531" algn="l" defTabSz="914126"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0908" indent="-228531" algn="l" defTabSz="914126"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7971" indent="-228531" algn="l" defTabSz="914126"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5034" indent="-228531" algn="l" defTabSz="914126"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126" rtl="0" eaLnBrk="1" latinLnBrk="0" hangingPunct="1">
        <a:defRPr sz="1799" kern="1200">
          <a:solidFill>
            <a:schemeClr val="tx1"/>
          </a:solidFill>
          <a:latin typeface="+mn-lt"/>
          <a:ea typeface="+mn-ea"/>
          <a:cs typeface="+mn-cs"/>
        </a:defRPr>
      </a:lvl1pPr>
      <a:lvl2pPr marL="457063" algn="l" defTabSz="914126" rtl="0" eaLnBrk="1" latinLnBrk="0" hangingPunct="1">
        <a:defRPr sz="1799" kern="1200">
          <a:solidFill>
            <a:schemeClr val="tx1"/>
          </a:solidFill>
          <a:latin typeface="+mn-lt"/>
          <a:ea typeface="+mn-ea"/>
          <a:cs typeface="+mn-cs"/>
        </a:defRPr>
      </a:lvl2pPr>
      <a:lvl3pPr marL="914126" algn="l" defTabSz="914126" rtl="0" eaLnBrk="1" latinLnBrk="0" hangingPunct="1">
        <a:defRPr sz="1799" kern="1200">
          <a:solidFill>
            <a:schemeClr val="tx1"/>
          </a:solidFill>
          <a:latin typeface="+mn-lt"/>
          <a:ea typeface="+mn-ea"/>
          <a:cs typeface="+mn-cs"/>
        </a:defRPr>
      </a:lvl3pPr>
      <a:lvl4pPr marL="1371189" algn="l" defTabSz="914126" rtl="0" eaLnBrk="1" latinLnBrk="0" hangingPunct="1">
        <a:defRPr sz="1799" kern="1200">
          <a:solidFill>
            <a:schemeClr val="tx1"/>
          </a:solidFill>
          <a:latin typeface="+mn-lt"/>
          <a:ea typeface="+mn-ea"/>
          <a:cs typeface="+mn-cs"/>
        </a:defRPr>
      </a:lvl4pPr>
      <a:lvl5pPr marL="1828251" algn="l" defTabSz="914126" rtl="0" eaLnBrk="1" latinLnBrk="0" hangingPunct="1">
        <a:defRPr sz="1799" kern="1200">
          <a:solidFill>
            <a:schemeClr val="tx1"/>
          </a:solidFill>
          <a:latin typeface="+mn-lt"/>
          <a:ea typeface="+mn-ea"/>
          <a:cs typeface="+mn-cs"/>
        </a:defRPr>
      </a:lvl5pPr>
      <a:lvl6pPr marL="2285314" algn="l" defTabSz="914126" rtl="0" eaLnBrk="1" latinLnBrk="0" hangingPunct="1">
        <a:defRPr sz="1799" kern="1200">
          <a:solidFill>
            <a:schemeClr val="tx1"/>
          </a:solidFill>
          <a:latin typeface="+mn-lt"/>
          <a:ea typeface="+mn-ea"/>
          <a:cs typeface="+mn-cs"/>
        </a:defRPr>
      </a:lvl6pPr>
      <a:lvl7pPr marL="2742377" algn="l" defTabSz="914126" rtl="0" eaLnBrk="1" latinLnBrk="0" hangingPunct="1">
        <a:defRPr sz="1799" kern="1200">
          <a:solidFill>
            <a:schemeClr val="tx1"/>
          </a:solidFill>
          <a:latin typeface="+mn-lt"/>
          <a:ea typeface="+mn-ea"/>
          <a:cs typeface="+mn-cs"/>
        </a:defRPr>
      </a:lvl7pPr>
      <a:lvl8pPr marL="3199440" algn="l" defTabSz="914126" rtl="0" eaLnBrk="1" latinLnBrk="0" hangingPunct="1">
        <a:defRPr sz="1799" kern="1200">
          <a:solidFill>
            <a:schemeClr val="tx1"/>
          </a:solidFill>
          <a:latin typeface="+mn-lt"/>
          <a:ea typeface="+mn-ea"/>
          <a:cs typeface="+mn-cs"/>
        </a:defRPr>
      </a:lvl8pPr>
      <a:lvl9pPr marL="3656503" algn="l" defTabSz="914126" rtl="0" eaLnBrk="1" latinLnBrk="0" hangingPunct="1">
        <a:defRPr sz="1799"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8.svg"/><Relationship Id="rId13" Type="http://schemas.openxmlformats.org/officeDocument/2006/relationships/image" Target="../media/image13.svg"/><Relationship Id="rId3" Type="http://schemas.openxmlformats.org/officeDocument/2006/relationships/image" Target="../media/image4.png"/><Relationship Id="rId7" Type="http://schemas.openxmlformats.org/officeDocument/2006/relationships/image" Target="../media/image7.png"/><Relationship Id="rId12" Type="http://schemas.openxmlformats.org/officeDocument/2006/relationships/image" Target="../media/image12.png"/><Relationship Id="rId2" Type="http://schemas.openxmlformats.org/officeDocument/2006/relationships/notesSlide" Target="../notesSlides/notesSlide1.xml"/><Relationship Id="rId16" Type="http://schemas.openxmlformats.org/officeDocument/2006/relationships/image" Target="../media/image16.png"/><Relationship Id="rId1" Type="http://schemas.openxmlformats.org/officeDocument/2006/relationships/slideLayout" Target="../slideLayouts/slideLayout32.xml"/><Relationship Id="rId6" Type="http://schemas.openxmlformats.org/officeDocument/2006/relationships/image" Target="../media/image6.svg"/><Relationship Id="rId11" Type="http://schemas.openxmlformats.org/officeDocument/2006/relationships/image" Target="../media/image11.PNG"/><Relationship Id="rId5" Type="http://schemas.openxmlformats.org/officeDocument/2006/relationships/image" Target="../media/image5.png"/><Relationship Id="rId15" Type="http://schemas.openxmlformats.org/officeDocument/2006/relationships/image" Target="../media/image15.svg"/><Relationship Id="rId10" Type="http://schemas.openxmlformats.org/officeDocument/2006/relationships/image" Target="../media/image10.svg"/><Relationship Id="rId4" Type="http://schemas.microsoft.com/office/2007/relationships/hdphoto" Target="../media/hdphoto1.wdp"/><Relationship Id="rId9" Type="http://schemas.openxmlformats.org/officeDocument/2006/relationships/image" Target="../media/image9.png"/><Relationship Id="rId14" Type="http://schemas.openxmlformats.org/officeDocument/2006/relationships/image" Target="../media/image14.png"/></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 Id="rId9" Type="http://schemas.openxmlformats.org/officeDocument/2006/relationships/image" Target="../media/image33.svg"/></Relationships>
</file>

<file path=ppt/slides/_rels/slide1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 Id="rId9" Type="http://schemas.openxmlformats.org/officeDocument/2006/relationships/image" Target="../media/image33.svg"/></Relationships>
</file>

<file path=ppt/slides/_rels/slide16.xml.rels><?xml version="1.0" encoding="UTF-8" standalone="yes"?>
<Relationships xmlns="http://schemas.openxmlformats.org/package/2006/relationships"><Relationship Id="rId8" Type="http://schemas.openxmlformats.org/officeDocument/2006/relationships/image" Target="../media/image43.png"/><Relationship Id="rId3" Type="http://schemas.openxmlformats.org/officeDocument/2006/relationships/image" Target="../media/image38.png"/><Relationship Id="rId7" Type="http://schemas.openxmlformats.org/officeDocument/2006/relationships/image" Target="../media/image42.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image" Target="../media/image39.png"/></Relationships>
</file>

<file path=ppt/slides/_rels/slide17.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47.png"/><Relationship Id="rId5" Type="http://schemas.openxmlformats.org/officeDocument/2006/relationships/image" Target="../media/image46.png"/><Relationship Id="rId4" Type="http://schemas.openxmlformats.org/officeDocument/2006/relationships/image" Target="../media/image45.png"/></Relationships>
</file>

<file path=ppt/slides/_rels/slide18.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 Id="rId5" Type="http://schemas.openxmlformats.org/officeDocument/2006/relationships/image" Target="../media/image51.png"/><Relationship Id="rId4" Type="http://schemas.openxmlformats.org/officeDocument/2006/relationships/image" Target="../media/image50.png"/></Relationships>
</file>

<file path=ppt/slides/_rels/slide19.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55.png"/><Relationship Id="rId5" Type="http://schemas.openxmlformats.org/officeDocument/2006/relationships/image" Target="../media/image54.png"/><Relationship Id="rId4" Type="http://schemas.openxmlformats.org/officeDocument/2006/relationships/image" Target="../media/image53.png"/></Relationships>
</file>

<file path=ppt/slides/_rels/slide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2.xml"/><Relationship Id="rId5" Type="http://schemas.openxmlformats.org/officeDocument/2006/relationships/image" Target="../media/image61.png"/><Relationship Id="rId4" Type="http://schemas.openxmlformats.org/officeDocument/2006/relationships/image" Target="../media/image60.png"/></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8" Type="http://schemas.openxmlformats.org/officeDocument/2006/relationships/diagramData" Target="../diagrams/data2.xml"/><Relationship Id="rId13" Type="http://schemas.openxmlformats.org/officeDocument/2006/relationships/image" Target="../media/image16.png"/><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5.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0.xml"/><Relationship Id="rId4" Type="http://schemas.openxmlformats.org/officeDocument/2006/relationships/image" Target="../media/image20.png"/></Relationships>
</file>

<file path=ppt/slides/_rels/slide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9.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image" Target="../media/image26.png"/><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colorTemperature colorTemp="4700"/>
                    </a14:imgEffect>
                    <a14:imgEffect>
                      <a14:saturation sat="33000"/>
                    </a14:imgEffect>
                  </a14:imgLayer>
                </a14:imgProps>
              </a:ext>
            </a:extLst>
          </a:blip>
          <a:srcRect/>
          <a:tile tx="0" ty="0" sx="100000" sy="100000" flip="none" algn="tl"/>
        </a:blipFill>
        <a:effectLst/>
      </p:bgPr>
    </p:bg>
    <p:spTree>
      <p:nvGrpSpPr>
        <p:cNvPr id="1" name="">
          <a:extLst>
            <a:ext uri="{FF2B5EF4-FFF2-40B4-BE49-F238E27FC236}">
              <a16:creationId xmlns:a16="http://schemas.microsoft.com/office/drawing/2014/main" id="{4B1EAFB9-B5BF-D030-6723-597E4EE3AC01}"/>
            </a:ext>
          </a:extLst>
        </p:cNvPr>
        <p:cNvGrpSpPr/>
        <p:nvPr/>
      </p:nvGrpSpPr>
      <p:grpSpPr>
        <a:xfrm>
          <a:off x="0" y="0"/>
          <a:ext cx="0" cy="0"/>
          <a:chOff x="0" y="0"/>
          <a:chExt cx="0" cy="0"/>
        </a:xfrm>
      </p:grpSpPr>
      <p:sp>
        <p:nvSpPr>
          <p:cNvPr id="4" name="Titre 3">
            <a:extLst>
              <a:ext uri="{FF2B5EF4-FFF2-40B4-BE49-F238E27FC236}">
                <a16:creationId xmlns:a16="http://schemas.microsoft.com/office/drawing/2014/main" id="{DF366E3E-27BD-68B6-E3D8-BA4159E00D1C}"/>
              </a:ext>
            </a:extLst>
          </p:cNvPr>
          <p:cNvSpPr>
            <a:spLocks noGrp="1"/>
          </p:cNvSpPr>
          <p:nvPr>
            <p:ph type="title"/>
          </p:nvPr>
        </p:nvSpPr>
        <p:spPr>
          <a:xfrm>
            <a:off x="837605" y="1470190"/>
            <a:ext cx="4609605" cy="2649854"/>
          </a:xfrm>
          <a:gradFill flip="none" rotWithShape="1">
            <a:gsLst>
              <a:gs pos="86000">
                <a:srgbClr val="7DA8CA"/>
              </a:gs>
              <a:gs pos="100000">
                <a:schemeClr val="bg1"/>
              </a:gs>
            </a:gsLst>
            <a:lin ang="2700000" scaled="1"/>
            <a:tileRect/>
          </a:gradFill>
          <a:ln w="19050">
            <a:solidFill>
              <a:srgbClr val="333C6B"/>
            </a:solidFill>
          </a:ln>
        </p:spPr>
        <p:txBody>
          <a:bodyPr vert="horz" lIns="91416" tIns="45708" rIns="91416" bIns="45708" rtlCol="0" anchor="ctr">
            <a:normAutofit/>
          </a:bodyPr>
          <a:lstStyle/>
          <a:p>
            <a:pPr>
              <a:buClr>
                <a:schemeClr val="accent1"/>
              </a:buClr>
              <a:buSzPct val="100000"/>
              <a:buFont typeface="Arial" panose="020B0604020202020204" pitchFamily="34" charset="0"/>
            </a:pPr>
            <a:r>
              <a:rPr lang="fr-FR" sz="3700" dirty="0">
                <a:solidFill>
                  <a:srgbClr val="FFFFFF"/>
                </a:solidFill>
              </a:rPr>
              <a:t>Modélisation </a:t>
            </a:r>
            <a:br>
              <a:rPr lang="fr-FR" sz="3700" dirty="0">
                <a:solidFill>
                  <a:srgbClr val="FFFFFF"/>
                </a:solidFill>
              </a:rPr>
            </a:br>
            <a:r>
              <a:rPr lang="fr-FR" sz="3700" dirty="0">
                <a:solidFill>
                  <a:srgbClr val="FFFFFF"/>
                </a:solidFill>
              </a:rPr>
              <a:t>d’un détecteur </a:t>
            </a:r>
            <a:br>
              <a:rPr lang="fr-FR" sz="3700" dirty="0">
                <a:solidFill>
                  <a:srgbClr val="FFFFFF"/>
                </a:solidFill>
              </a:rPr>
            </a:br>
            <a:r>
              <a:rPr lang="fr-FR" sz="3700" dirty="0">
                <a:solidFill>
                  <a:srgbClr val="FFFFFF"/>
                </a:solidFill>
              </a:rPr>
              <a:t>de Faux billets</a:t>
            </a:r>
            <a:endParaRPr lang="en-US" sz="3700" dirty="0">
              <a:solidFill>
                <a:srgbClr val="FFFFFF"/>
              </a:solidFill>
            </a:endParaRPr>
          </a:p>
        </p:txBody>
      </p:sp>
      <p:sp>
        <p:nvSpPr>
          <p:cNvPr id="5" name="Espace réservé du texte 4">
            <a:extLst>
              <a:ext uri="{FF2B5EF4-FFF2-40B4-BE49-F238E27FC236}">
                <a16:creationId xmlns:a16="http://schemas.microsoft.com/office/drawing/2014/main" id="{AA70A193-9CF9-4F81-F66A-ADDD36F2558F}"/>
              </a:ext>
            </a:extLst>
          </p:cNvPr>
          <p:cNvSpPr>
            <a:spLocks noGrp="1"/>
          </p:cNvSpPr>
          <p:nvPr>
            <p:ph type="body" idx="1"/>
          </p:nvPr>
        </p:nvSpPr>
        <p:spPr>
          <a:xfrm>
            <a:off x="7248345" y="3774514"/>
            <a:ext cx="3312000" cy="1722449"/>
          </a:xfrm>
          <a:gradFill flip="none" rotWithShape="1">
            <a:gsLst>
              <a:gs pos="86000">
                <a:srgbClr val="83AFCC"/>
              </a:gs>
              <a:gs pos="100000">
                <a:schemeClr val="bg1"/>
              </a:gs>
            </a:gsLst>
            <a:lin ang="2700000" scaled="1"/>
            <a:tileRect/>
          </a:gradFill>
          <a:ln w="19050">
            <a:solidFill>
              <a:srgbClr val="333C6B"/>
            </a:solidFill>
          </a:ln>
        </p:spPr>
        <p:txBody>
          <a:bodyPr vert="horz" lIns="91416" tIns="45708" rIns="91416" bIns="45708" rtlCol="0" anchor="t" anchorCtr="0">
            <a:normAutofit/>
          </a:bodyPr>
          <a:lstStyle/>
          <a:p>
            <a:pPr>
              <a:lnSpc>
                <a:spcPct val="90000"/>
              </a:lnSpc>
              <a:spcBef>
                <a:spcPct val="0"/>
              </a:spcBef>
            </a:pPr>
            <a:r>
              <a:rPr lang="fr-FR" sz="2800" dirty="0">
                <a:solidFill>
                  <a:srgbClr val="FFFFFF"/>
                </a:solidFill>
              </a:rPr>
              <a:t>Modèles d’apprentissage supervisé</a:t>
            </a:r>
          </a:p>
          <a:p>
            <a:pPr>
              <a:lnSpc>
                <a:spcPct val="90000"/>
              </a:lnSpc>
              <a:spcBef>
                <a:spcPct val="0"/>
              </a:spcBef>
            </a:pPr>
            <a:r>
              <a:rPr lang="fr-FR" sz="2800" dirty="0">
                <a:solidFill>
                  <a:srgbClr val="FFFFFF"/>
                </a:solidFill>
              </a:rPr>
              <a:t>et non supervisé</a:t>
            </a:r>
            <a:endParaRPr lang="en-US" sz="2600" dirty="0">
              <a:solidFill>
                <a:srgbClr val="FFFFFF"/>
              </a:solidFill>
            </a:endParaRPr>
          </a:p>
        </p:txBody>
      </p:sp>
      <p:grpSp>
        <p:nvGrpSpPr>
          <p:cNvPr id="14" name="Groupe 13">
            <a:extLst>
              <a:ext uri="{FF2B5EF4-FFF2-40B4-BE49-F238E27FC236}">
                <a16:creationId xmlns:a16="http://schemas.microsoft.com/office/drawing/2014/main" id="{DAB85510-C7AD-17F9-0BFC-2D07757C451F}"/>
              </a:ext>
            </a:extLst>
          </p:cNvPr>
          <p:cNvGrpSpPr/>
          <p:nvPr/>
        </p:nvGrpSpPr>
        <p:grpSpPr>
          <a:xfrm>
            <a:off x="837605" y="4860000"/>
            <a:ext cx="4609605" cy="1188410"/>
            <a:chOff x="837605" y="4860000"/>
            <a:chExt cx="4609605" cy="1188410"/>
          </a:xfrm>
        </p:grpSpPr>
        <p:pic>
          <p:nvPicPr>
            <p:cNvPr id="3" name="Graphique 2" descr="Base de données contour">
              <a:extLst>
                <a:ext uri="{FF2B5EF4-FFF2-40B4-BE49-F238E27FC236}">
                  <a16:creationId xmlns:a16="http://schemas.microsoft.com/office/drawing/2014/main" id="{FABC7841-2B94-6DF1-A7D0-51BFA048B808}"/>
                </a:ext>
              </a:extLst>
            </p:cNvPr>
            <p:cNvPicPr>
              <a:picLocks noChangeAspect="1"/>
            </p:cNvPicPr>
            <p:nvPr/>
          </p:nvPicPr>
          <p:blipFill>
            <a:blip r:embed="rId5">
              <a:extLst>
                <a:ext uri="{96DAC541-7B7A-43D3-8B79-37D633B846F1}">
                  <asvg:svgBlip xmlns:asvg="http://schemas.microsoft.com/office/drawing/2016/SVG/main" r:embed="rId6"/>
                </a:ext>
              </a:extLst>
            </a:blip>
            <a:srcRect/>
            <a:stretch/>
          </p:blipFill>
          <p:spPr>
            <a:xfrm>
              <a:off x="837605" y="4860000"/>
              <a:ext cx="1188410" cy="1188410"/>
            </a:xfrm>
            <a:prstGeom prst="rect">
              <a:avLst/>
            </a:prstGeom>
          </p:spPr>
        </p:pic>
        <p:pic>
          <p:nvPicPr>
            <p:cNvPr id="7" name="Graphique 6" descr="Intelligence artificielle contour">
              <a:extLst>
                <a:ext uri="{FF2B5EF4-FFF2-40B4-BE49-F238E27FC236}">
                  <a16:creationId xmlns:a16="http://schemas.microsoft.com/office/drawing/2014/main" id="{84F658C9-3820-AEE7-8BDF-AF28E119F524}"/>
                </a:ext>
              </a:extLst>
            </p:cNvPr>
            <p:cNvPicPr>
              <a:picLocks noChangeAspect="1"/>
            </p:cNvPicPr>
            <p:nvPr/>
          </p:nvPicPr>
          <p:blipFill>
            <a:blip r:embed="rId7">
              <a:extLst>
                <a:ext uri="{96DAC541-7B7A-43D3-8B79-37D633B846F1}">
                  <asvg:svgBlip xmlns:asvg="http://schemas.microsoft.com/office/drawing/2016/SVG/main" r:embed="rId8"/>
                </a:ext>
              </a:extLst>
            </a:blip>
            <a:srcRect/>
            <a:stretch/>
          </p:blipFill>
          <p:spPr>
            <a:xfrm>
              <a:off x="4258800" y="4860000"/>
              <a:ext cx="1188410" cy="1188410"/>
            </a:xfrm>
            <a:prstGeom prst="rect">
              <a:avLst/>
            </a:prstGeom>
          </p:spPr>
        </p:pic>
        <p:pic>
          <p:nvPicPr>
            <p:cNvPr id="13" name="Graphique 12" descr="Statistiques contour">
              <a:extLst>
                <a:ext uri="{FF2B5EF4-FFF2-40B4-BE49-F238E27FC236}">
                  <a16:creationId xmlns:a16="http://schemas.microsoft.com/office/drawing/2014/main" id="{88E1D91A-3B0A-06A4-47BC-343B9391D07C}"/>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2530800" y="4860000"/>
              <a:ext cx="1188410" cy="1188410"/>
            </a:xfrm>
            <a:prstGeom prst="rect">
              <a:avLst/>
            </a:prstGeom>
          </p:spPr>
        </p:pic>
      </p:grpSp>
      <p:sp>
        <p:nvSpPr>
          <p:cNvPr id="2" name="ZoneTexte 1">
            <a:extLst>
              <a:ext uri="{FF2B5EF4-FFF2-40B4-BE49-F238E27FC236}">
                <a16:creationId xmlns:a16="http://schemas.microsoft.com/office/drawing/2014/main" id="{CAABB2FE-8F6C-39F3-966B-3769BF9FE5F2}"/>
              </a:ext>
            </a:extLst>
          </p:cNvPr>
          <p:cNvSpPr txBox="1"/>
          <p:nvPr/>
        </p:nvSpPr>
        <p:spPr>
          <a:xfrm>
            <a:off x="847383" y="237724"/>
            <a:ext cx="3672631" cy="492315"/>
          </a:xfrm>
          <a:prstGeom prst="rect">
            <a:avLst/>
          </a:prstGeom>
          <a:gradFill flip="none" rotWithShape="1">
            <a:gsLst>
              <a:gs pos="86000">
                <a:srgbClr val="7DA8CA"/>
              </a:gs>
              <a:gs pos="100000">
                <a:schemeClr val="bg1"/>
              </a:gs>
            </a:gsLst>
            <a:lin ang="2700000" scaled="1"/>
            <a:tileRect/>
          </a:gradFill>
          <a:ln w="19050">
            <a:solidFill>
              <a:srgbClr val="333C6B"/>
            </a:solidFill>
          </a:ln>
        </p:spPr>
        <p:txBody>
          <a:bodyPr vert="horz" lIns="91416" tIns="45708" rIns="91416" bIns="45708" rtlCol="0" anchor="ctr">
            <a:normAutofit fontScale="70000" lnSpcReduction="20000"/>
          </a:bodyPr>
          <a:lstStyle>
            <a:lvl1pPr indent="0" defTabSz="914126">
              <a:lnSpc>
                <a:spcPct val="90000"/>
              </a:lnSpc>
              <a:spcBef>
                <a:spcPct val="0"/>
              </a:spcBef>
              <a:buClr>
                <a:schemeClr val="accent1"/>
              </a:buClr>
              <a:buSzPct val="100000"/>
              <a:buFont typeface="Arial" panose="020B0604020202020204" pitchFamily="34" charset="0"/>
              <a:buNone/>
              <a:defRPr sz="2600">
                <a:solidFill>
                  <a:srgbClr val="FFFFFF"/>
                </a:solidFill>
                <a:effectLst/>
                <a:latin typeface="+mj-lt"/>
                <a:ea typeface="+mj-ea"/>
                <a:cs typeface="+mj-cs"/>
              </a:defRPr>
            </a:lvl1pPr>
            <a:lvl2pPr marL="457063" indent="0" defTabSz="914126">
              <a:lnSpc>
                <a:spcPct val="120000"/>
              </a:lnSpc>
              <a:spcBef>
                <a:spcPts val="500"/>
              </a:spcBef>
              <a:buClr>
                <a:schemeClr val="accent1"/>
              </a:buClr>
              <a:buSzPct val="100000"/>
              <a:buFont typeface="Arial" panose="020B0604020202020204" pitchFamily="34" charset="0"/>
              <a:buNone/>
              <a:defRPr sz="1799" cap="none" baseline="0">
                <a:solidFill>
                  <a:schemeClr val="tx1">
                    <a:tint val="75000"/>
                  </a:schemeClr>
                </a:solidFill>
                <a:effectLst/>
              </a:defRPr>
            </a:lvl2pPr>
            <a:lvl3pPr marL="914126" indent="0" defTabSz="914126">
              <a:lnSpc>
                <a:spcPct val="120000"/>
              </a:lnSpc>
              <a:spcBef>
                <a:spcPts val="500"/>
              </a:spcBef>
              <a:buClr>
                <a:schemeClr val="accent1"/>
              </a:buClr>
              <a:buSzPct val="100000"/>
              <a:buFont typeface="Arial" panose="020B0604020202020204" pitchFamily="34" charset="0"/>
              <a:buNone/>
              <a:defRPr sz="1600">
                <a:solidFill>
                  <a:schemeClr val="tx1">
                    <a:tint val="75000"/>
                  </a:schemeClr>
                </a:solidFill>
                <a:effectLst/>
              </a:defRPr>
            </a:lvl3pPr>
            <a:lvl4pPr marL="1371189" indent="0" defTabSz="914126">
              <a:lnSpc>
                <a:spcPct val="120000"/>
              </a:lnSpc>
              <a:spcBef>
                <a:spcPts val="500"/>
              </a:spcBef>
              <a:buClr>
                <a:schemeClr val="accent1"/>
              </a:buClr>
              <a:buSzPct val="100000"/>
              <a:buFont typeface="Arial" panose="020B0604020202020204" pitchFamily="34" charset="0"/>
              <a:buNone/>
              <a:defRPr sz="1400" cap="none" baseline="0">
                <a:solidFill>
                  <a:schemeClr val="tx1">
                    <a:tint val="75000"/>
                  </a:schemeClr>
                </a:solidFill>
                <a:effectLst/>
              </a:defRPr>
            </a:lvl4pPr>
            <a:lvl5pPr marL="1828251" indent="0" defTabSz="914126">
              <a:lnSpc>
                <a:spcPct val="120000"/>
              </a:lnSpc>
              <a:spcBef>
                <a:spcPts val="500"/>
              </a:spcBef>
              <a:buClr>
                <a:schemeClr val="accent1"/>
              </a:buClr>
              <a:buSzPct val="100000"/>
              <a:buFont typeface="Arial" panose="020B0604020202020204" pitchFamily="34" charset="0"/>
              <a:buNone/>
              <a:defRPr sz="1400">
                <a:solidFill>
                  <a:schemeClr val="tx1">
                    <a:tint val="75000"/>
                  </a:schemeClr>
                </a:solidFill>
                <a:effectLst/>
              </a:defRPr>
            </a:lvl5pPr>
            <a:lvl6pPr marL="2285314" indent="0" defTabSz="914126">
              <a:lnSpc>
                <a:spcPct val="120000"/>
              </a:lnSpc>
              <a:spcBef>
                <a:spcPts val="500"/>
              </a:spcBef>
              <a:buClr>
                <a:schemeClr val="accent1"/>
              </a:buClr>
              <a:buSzPct val="100000"/>
              <a:buFont typeface="Arial" panose="020B0604020202020204" pitchFamily="34" charset="0"/>
              <a:buNone/>
              <a:defRPr sz="1400">
                <a:solidFill>
                  <a:schemeClr val="tx1">
                    <a:tint val="75000"/>
                  </a:schemeClr>
                </a:solidFill>
                <a:effectLst/>
              </a:defRPr>
            </a:lvl6pPr>
            <a:lvl7pPr marL="2742377" indent="0" defTabSz="914126">
              <a:lnSpc>
                <a:spcPct val="120000"/>
              </a:lnSpc>
              <a:spcBef>
                <a:spcPts val="500"/>
              </a:spcBef>
              <a:buClr>
                <a:schemeClr val="accent1"/>
              </a:buClr>
              <a:buSzPct val="100000"/>
              <a:buFont typeface="Arial" panose="020B0604020202020204" pitchFamily="34" charset="0"/>
              <a:buNone/>
              <a:defRPr sz="1400">
                <a:solidFill>
                  <a:schemeClr val="tx1">
                    <a:tint val="75000"/>
                  </a:schemeClr>
                </a:solidFill>
                <a:effectLst/>
              </a:defRPr>
            </a:lvl7pPr>
            <a:lvl8pPr marL="3199440" indent="0" defTabSz="914126">
              <a:lnSpc>
                <a:spcPct val="120000"/>
              </a:lnSpc>
              <a:spcBef>
                <a:spcPts val="500"/>
              </a:spcBef>
              <a:buClr>
                <a:schemeClr val="accent1"/>
              </a:buClr>
              <a:buSzPct val="100000"/>
              <a:buFont typeface="Arial" panose="020B0604020202020204" pitchFamily="34" charset="0"/>
              <a:buNone/>
              <a:defRPr sz="1400" baseline="0">
                <a:solidFill>
                  <a:schemeClr val="tx1">
                    <a:tint val="75000"/>
                  </a:schemeClr>
                </a:solidFill>
                <a:effectLst/>
              </a:defRPr>
            </a:lvl8pPr>
            <a:lvl9pPr marL="3656503" indent="0" defTabSz="914126">
              <a:lnSpc>
                <a:spcPct val="120000"/>
              </a:lnSpc>
              <a:spcBef>
                <a:spcPts val="500"/>
              </a:spcBef>
              <a:buClr>
                <a:schemeClr val="accent1"/>
              </a:buClr>
              <a:buSzPct val="100000"/>
              <a:buFont typeface="Arial" panose="020B0604020202020204" pitchFamily="34" charset="0"/>
              <a:buNone/>
              <a:defRPr sz="1400" baseline="0">
                <a:solidFill>
                  <a:schemeClr val="tx1">
                    <a:tint val="75000"/>
                  </a:schemeClr>
                </a:solidFill>
                <a:effectLst/>
              </a:defRPr>
            </a:lvl9pPr>
          </a:lstStyle>
          <a:p>
            <a:r>
              <a:rPr lang="fr-FR" dirty="0"/>
              <a:t>Data </a:t>
            </a:r>
            <a:r>
              <a:rPr lang="fr-FR" dirty="0" err="1"/>
              <a:t>Analyst</a:t>
            </a:r>
            <a:r>
              <a:rPr lang="fr-FR" dirty="0"/>
              <a:t> – Projet 12	</a:t>
            </a:r>
          </a:p>
          <a:p>
            <a:r>
              <a:rPr lang="fr-FR" dirty="0"/>
              <a:t>Matthieu Verclytte</a:t>
            </a:r>
          </a:p>
        </p:txBody>
      </p:sp>
      <p:pic>
        <p:nvPicPr>
          <p:cNvPr id="10" name="Image 9">
            <a:extLst>
              <a:ext uri="{FF2B5EF4-FFF2-40B4-BE49-F238E27FC236}">
                <a16:creationId xmlns:a16="http://schemas.microsoft.com/office/drawing/2014/main" id="{0533F041-2FCA-5964-C707-7E98EC6FC880}"/>
              </a:ext>
            </a:extLst>
          </p:cNvPr>
          <p:cNvPicPr>
            <a:picLocks noChangeAspect="1"/>
          </p:cNvPicPr>
          <p:nvPr/>
        </p:nvPicPr>
        <p:blipFill>
          <a:blip r:embed="rId11"/>
          <a:srcRect/>
          <a:stretch/>
        </p:blipFill>
        <p:spPr>
          <a:xfrm>
            <a:off x="7374511" y="675566"/>
            <a:ext cx="3056746" cy="2293559"/>
          </a:xfrm>
          <a:prstGeom prst="rect">
            <a:avLst/>
          </a:prstGeom>
          <a:ln w="19050">
            <a:solidFill>
              <a:srgbClr val="333C6B"/>
            </a:solidFill>
          </a:ln>
        </p:spPr>
      </p:pic>
      <p:pic>
        <p:nvPicPr>
          <p:cNvPr id="8" name="Graphique 7" descr="Caisse enregistreuse contour">
            <a:extLst>
              <a:ext uri="{FF2B5EF4-FFF2-40B4-BE49-F238E27FC236}">
                <a16:creationId xmlns:a16="http://schemas.microsoft.com/office/drawing/2014/main" id="{3F960E8C-DBE5-254D-3451-3C8E19BF7AA4}"/>
              </a:ext>
            </a:extLst>
          </p:cNvPr>
          <p:cNvPicPr>
            <a:picLocks noChangeAspect="1"/>
          </p:cNvPicPr>
          <p:nvPr/>
        </p:nvPicPr>
        <p:blipFill>
          <a:blip r:embed="rId12">
            <a:extLst>
              <a:ext uri="{96DAC541-7B7A-43D3-8B79-37D633B846F1}">
                <asvg:svgBlip xmlns:asvg="http://schemas.microsoft.com/office/drawing/2016/SVG/main" r:embed="rId13"/>
              </a:ext>
            </a:extLst>
          </a:blip>
          <a:srcRect/>
          <a:stretch/>
        </p:blipFill>
        <p:spPr>
          <a:xfrm>
            <a:off x="45305" y="40777"/>
            <a:ext cx="723900" cy="723900"/>
          </a:xfrm>
          <a:prstGeom prst="rect">
            <a:avLst/>
          </a:prstGeom>
        </p:spPr>
      </p:pic>
      <p:pic>
        <p:nvPicPr>
          <p:cNvPr id="15" name="Graphique 14" descr="Argent contour">
            <a:extLst>
              <a:ext uri="{FF2B5EF4-FFF2-40B4-BE49-F238E27FC236}">
                <a16:creationId xmlns:a16="http://schemas.microsoft.com/office/drawing/2014/main" id="{6A31CEEB-2ACA-B38E-B1A7-238585E4C9E4}"/>
              </a:ext>
            </a:extLst>
          </p:cNvPr>
          <p:cNvPicPr>
            <a:picLocks noChangeAspect="1"/>
          </p:cNvPicPr>
          <p:nvPr/>
        </p:nvPicPr>
        <p:blipFill>
          <a:blip r:embed="rId14">
            <a:extLst>
              <a:ext uri="{96DAC541-7B7A-43D3-8B79-37D633B846F1}">
                <asvg:svgBlip xmlns:asvg="http://schemas.microsoft.com/office/drawing/2016/SVG/main" r:embed="rId15"/>
              </a:ext>
            </a:extLst>
          </a:blip>
          <a:srcRect/>
          <a:stretch/>
        </p:blipFill>
        <p:spPr>
          <a:xfrm>
            <a:off x="11341442" y="34714"/>
            <a:ext cx="695325" cy="695325"/>
          </a:xfrm>
          <a:prstGeom prst="rect">
            <a:avLst/>
          </a:prstGeom>
        </p:spPr>
      </p:pic>
      <p:pic>
        <p:nvPicPr>
          <p:cNvPr id="16" name="Image 15" descr="Une image contenant clipart, symbole, Graphique, dessin humoristique&#10;&#10;Description générée automatiquement">
            <a:extLst>
              <a:ext uri="{FF2B5EF4-FFF2-40B4-BE49-F238E27FC236}">
                <a16:creationId xmlns:a16="http://schemas.microsoft.com/office/drawing/2014/main" id="{6E262B0F-A3F2-A56E-C6E7-A502ED3082B4}"/>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9797352" y="4437112"/>
            <a:ext cx="633905" cy="633905"/>
          </a:xfrm>
          <a:prstGeom prst="rect">
            <a:avLst/>
          </a:prstGeom>
        </p:spPr>
      </p:pic>
      <p:pic>
        <p:nvPicPr>
          <p:cNvPr id="19" name="Graphique 18" descr="Argent contour">
            <a:extLst>
              <a:ext uri="{FF2B5EF4-FFF2-40B4-BE49-F238E27FC236}">
                <a16:creationId xmlns:a16="http://schemas.microsoft.com/office/drawing/2014/main" id="{1E47D485-2AE0-18BD-5455-88098BF05BF9}"/>
              </a:ext>
            </a:extLst>
          </p:cNvPr>
          <p:cNvPicPr>
            <a:picLocks noChangeAspect="1"/>
          </p:cNvPicPr>
          <p:nvPr/>
        </p:nvPicPr>
        <p:blipFill>
          <a:blip r:embed="rId14">
            <a:extLst>
              <a:ext uri="{96DAC541-7B7A-43D3-8B79-37D633B846F1}">
                <asvg:svgBlip xmlns:asvg="http://schemas.microsoft.com/office/drawing/2016/SVG/main" r:embed="rId15"/>
              </a:ext>
            </a:extLst>
          </a:blip>
          <a:srcRect/>
          <a:stretch/>
        </p:blipFill>
        <p:spPr>
          <a:xfrm>
            <a:off x="73880" y="6209361"/>
            <a:ext cx="695325" cy="695325"/>
          </a:xfrm>
          <a:prstGeom prst="rect">
            <a:avLst/>
          </a:prstGeom>
        </p:spPr>
      </p:pic>
      <p:pic>
        <p:nvPicPr>
          <p:cNvPr id="25" name="Graphique 24" descr="Caisse enregistreuse contour">
            <a:extLst>
              <a:ext uri="{FF2B5EF4-FFF2-40B4-BE49-F238E27FC236}">
                <a16:creationId xmlns:a16="http://schemas.microsoft.com/office/drawing/2014/main" id="{DCBC8425-429E-E421-C2EC-CF07CEF16020}"/>
              </a:ext>
            </a:extLst>
          </p:cNvPr>
          <p:cNvPicPr>
            <a:picLocks noChangeAspect="1"/>
          </p:cNvPicPr>
          <p:nvPr/>
        </p:nvPicPr>
        <p:blipFill>
          <a:blip r:embed="rId12">
            <a:extLst>
              <a:ext uri="{96DAC541-7B7A-43D3-8B79-37D633B846F1}">
                <asvg:svgBlip xmlns:asvg="http://schemas.microsoft.com/office/drawing/2016/SVG/main" r:embed="rId13"/>
              </a:ext>
            </a:extLst>
          </a:blip>
          <a:srcRect/>
          <a:stretch/>
        </p:blipFill>
        <p:spPr>
          <a:xfrm>
            <a:off x="11372614" y="6209361"/>
            <a:ext cx="723900" cy="723900"/>
          </a:xfrm>
          <a:prstGeom prst="rect">
            <a:avLst/>
          </a:prstGeom>
        </p:spPr>
      </p:pic>
    </p:spTree>
    <p:extLst>
      <p:ext uri="{BB962C8B-B14F-4D97-AF65-F5344CB8AC3E}">
        <p14:creationId xmlns:p14="http://schemas.microsoft.com/office/powerpoint/2010/main" val="17431554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childTnLst>
                                </p:cTn>
                              </p:par>
                              <p:par>
                                <p:cTn id="8" presetID="10" presetClass="entr" presetSubtype="0" fill="hold" nodeType="withEffect">
                                  <p:stCondLst>
                                    <p:cond delay="50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1000"/>
                                        <p:tgtEl>
                                          <p:spTgt spid="10"/>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5">
                                            <p:bg/>
                                          </p:spTgt>
                                        </p:tgtEl>
                                        <p:attrNameLst>
                                          <p:attrName>style.visibility</p:attrName>
                                        </p:attrNameLst>
                                      </p:cBhvr>
                                      <p:to>
                                        <p:strVal val="visible"/>
                                      </p:to>
                                    </p:set>
                                    <p:animEffect transition="in" filter="fade">
                                      <p:cBhvr>
                                        <p:cTn id="13" dur="1000"/>
                                        <p:tgtEl>
                                          <p:spTgt spid="5">
                                            <p:bg/>
                                          </p:spTgt>
                                        </p:tgtEl>
                                      </p:cBhvr>
                                    </p:animEffect>
                                  </p:childTnLst>
                                </p:cTn>
                              </p:par>
                              <p:par>
                                <p:cTn id="14" presetID="10" presetClass="entr" presetSubtype="0" fill="hold" grpId="0" nodeType="withEffect">
                                  <p:stCondLst>
                                    <p:cond delay="500"/>
                                  </p:stCondLst>
                                  <p:childTnLst>
                                    <p:set>
                                      <p:cBhvr>
                                        <p:cTn id="15" dur="1" fill="hold">
                                          <p:stCondLst>
                                            <p:cond delay="0"/>
                                          </p:stCondLst>
                                        </p:cTn>
                                        <p:tgtEl>
                                          <p:spTgt spid="5">
                                            <p:txEl>
                                              <p:pRg st="0" end="0"/>
                                            </p:txEl>
                                          </p:spTgt>
                                        </p:tgtEl>
                                        <p:attrNameLst>
                                          <p:attrName>style.visibility</p:attrName>
                                        </p:attrNameLst>
                                      </p:cBhvr>
                                      <p:to>
                                        <p:strVal val="visible"/>
                                      </p:to>
                                    </p:set>
                                    <p:animEffect transition="in" filter="fade">
                                      <p:cBhvr>
                                        <p:cTn id="16" dur="1000"/>
                                        <p:tgtEl>
                                          <p:spTgt spid="5">
                                            <p:txEl>
                                              <p:pRg st="0" end="0"/>
                                            </p:txEl>
                                          </p:spTgt>
                                        </p:tgtEl>
                                      </p:cBhvr>
                                    </p:animEffect>
                                  </p:childTnLst>
                                </p:cTn>
                              </p:par>
                              <p:par>
                                <p:cTn id="17" presetID="10" presetClass="entr" presetSubtype="0" fill="hold" grpId="0" nodeType="withEffect">
                                  <p:stCondLst>
                                    <p:cond delay="500"/>
                                  </p:stCondLst>
                                  <p:childTnLst>
                                    <p:set>
                                      <p:cBhvr>
                                        <p:cTn id="18" dur="1" fill="hold">
                                          <p:stCondLst>
                                            <p:cond delay="0"/>
                                          </p:stCondLst>
                                        </p:cTn>
                                        <p:tgtEl>
                                          <p:spTgt spid="5">
                                            <p:txEl>
                                              <p:pRg st="1" end="1"/>
                                            </p:txEl>
                                          </p:spTgt>
                                        </p:tgtEl>
                                        <p:attrNameLst>
                                          <p:attrName>style.visibility</p:attrName>
                                        </p:attrNameLst>
                                      </p:cBhvr>
                                      <p:to>
                                        <p:strVal val="visible"/>
                                      </p:to>
                                    </p:set>
                                    <p:animEffect transition="in" filter="fade">
                                      <p:cBhvr>
                                        <p:cTn id="19" dur="1000"/>
                                        <p:tgtEl>
                                          <p:spTgt spid="5">
                                            <p:txEl>
                                              <p:pRg st="1" end="1"/>
                                            </p:txEl>
                                          </p:spTgt>
                                        </p:tgtEl>
                                      </p:cBhvr>
                                    </p:animEffect>
                                  </p:childTnLst>
                                </p:cTn>
                              </p:par>
                              <p:par>
                                <p:cTn id="20" presetID="10" presetClass="entr" presetSubtype="0" fill="hold" grpId="0" nodeType="withEffect">
                                  <p:stCondLst>
                                    <p:cond delay="500"/>
                                  </p:stCondLst>
                                  <p:childTnLst>
                                    <p:set>
                                      <p:cBhvr>
                                        <p:cTn id="21" dur="1" fill="hold">
                                          <p:stCondLst>
                                            <p:cond delay="0"/>
                                          </p:stCondLst>
                                        </p:cTn>
                                        <p:tgtEl>
                                          <p:spTgt spid="2"/>
                                        </p:tgtEl>
                                        <p:attrNameLst>
                                          <p:attrName>style.visibility</p:attrName>
                                        </p:attrNameLst>
                                      </p:cBhvr>
                                      <p:to>
                                        <p:strVal val="visible"/>
                                      </p:to>
                                    </p:set>
                                    <p:animEffect transition="in" filter="fade">
                                      <p:cBhvr>
                                        <p:cTn id="22" dur="1000"/>
                                        <p:tgtEl>
                                          <p:spTgt spid="2"/>
                                        </p:tgtEl>
                                      </p:cBhvr>
                                    </p:animEffect>
                                  </p:childTnLst>
                                </p:cTn>
                              </p:par>
                              <p:par>
                                <p:cTn id="23" presetID="10" presetClass="entr" presetSubtype="0" fill="hold" nodeType="withEffect">
                                  <p:stCondLst>
                                    <p:cond delay="500"/>
                                  </p:stCondLst>
                                  <p:childTnLst>
                                    <p:set>
                                      <p:cBhvr>
                                        <p:cTn id="24" dur="1" fill="hold">
                                          <p:stCondLst>
                                            <p:cond delay="0"/>
                                          </p:stCondLst>
                                        </p:cTn>
                                        <p:tgtEl>
                                          <p:spTgt spid="14"/>
                                        </p:tgtEl>
                                        <p:attrNameLst>
                                          <p:attrName>style.visibility</p:attrName>
                                        </p:attrNameLst>
                                      </p:cBhvr>
                                      <p:to>
                                        <p:strVal val="visible"/>
                                      </p:to>
                                    </p:set>
                                    <p:animEffect transition="in" filter="fade">
                                      <p:cBhvr>
                                        <p:cTn id="25" dur="1000"/>
                                        <p:tgtEl>
                                          <p:spTgt spid="14"/>
                                        </p:tgtEl>
                                      </p:cBhvr>
                                    </p:animEffect>
                                  </p:childTnLst>
                                </p:cTn>
                              </p:par>
                              <p:par>
                                <p:cTn id="26" presetID="10" presetClass="entr" presetSubtype="0" fill="hold" nodeType="withEffect">
                                  <p:stCondLst>
                                    <p:cond delay="500"/>
                                  </p:stCondLst>
                                  <p:childTnLst>
                                    <p:set>
                                      <p:cBhvr>
                                        <p:cTn id="27" dur="1" fill="hold">
                                          <p:stCondLst>
                                            <p:cond delay="0"/>
                                          </p:stCondLst>
                                        </p:cTn>
                                        <p:tgtEl>
                                          <p:spTgt spid="16"/>
                                        </p:tgtEl>
                                        <p:attrNameLst>
                                          <p:attrName>style.visibility</p:attrName>
                                        </p:attrNameLst>
                                      </p:cBhvr>
                                      <p:to>
                                        <p:strVal val="visible"/>
                                      </p:to>
                                    </p:set>
                                    <p:animEffect transition="in" filter="fade">
                                      <p:cBhvr>
                                        <p:cTn id="28" dur="1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build="p" animBg="1"/>
      <p:bldP spid="2"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38B778-FB7E-5FBA-CF7E-04798C6DF48D}"/>
            </a:ext>
          </a:extLst>
        </p:cNvPr>
        <p:cNvGrpSpPr/>
        <p:nvPr/>
      </p:nvGrpSpPr>
      <p:grpSpPr>
        <a:xfrm>
          <a:off x="0" y="0"/>
          <a:ext cx="0" cy="0"/>
          <a:chOff x="0" y="0"/>
          <a:chExt cx="0" cy="0"/>
        </a:xfrm>
      </p:grpSpPr>
      <p:sp>
        <p:nvSpPr>
          <p:cNvPr id="4" name="Titre 3">
            <a:extLst>
              <a:ext uri="{FF2B5EF4-FFF2-40B4-BE49-F238E27FC236}">
                <a16:creationId xmlns:a16="http://schemas.microsoft.com/office/drawing/2014/main" id="{0EC104A7-AE86-6E5F-C7AB-04E13FB05E32}"/>
              </a:ext>
            </a:extLst>
          </p:cNvPr>
          <p:cNvSpPr>
            <a:spLocks noGrp="1"/>
          </p:cNvSpPr>
          <p:nvPr>
            <p:ph type="title"/>
          </p:nvPr>
        </p:nvSpPr>
        <p:spPr/>
        <p:txBody>
          <a:bodyPr/>
          <a:lstStyle/>
          <a:p>
            <a:r>
              <a:rPr lang="fr-FR" dirty="0"/>
              <a:t>SOMMAIRE</a:t>
            </a:r>
          </a:p>
        </p:txBody>
      </p:sp>
      <p:sp>
        <p:nvSpPr>
          <p:cNvPr id="5" name="Espace réservé du contenu 4">
            <a:extLst>
              <a:ext uri="{FF2B5EF4-FFF2-40B4-BE49-F238E27FC236}">
                <a16:creationId xmlns:a16="http://schemas.microsoft.com/office/drawing/2014/main" id="{D8A52DD7-5179-2E46-7B06-EBD7924C4EF6}"/>
              </a:ext>
            </a:extLst>
          </p:cNvPr>
          <p:cNvSpPr>
            <a:spLocks noGrp="1"/>
          </p:cNvSpPr>
          <p:nvPr>
            <p:ph idx="1"/>
          </p:nvPr>
        </p:nvSpPr>
        <p:spPr/>
        <p:txBody>
          <a:bodyPr/>
          <a:lstStyle/>
          <a:p>
            <a:r>
              <a:rPr lang="fr-FR" dirty="0"/>
              <a:t>I – Présentation</a:t>
            </a:r>
          </a:p>
          <a:p>
            <a:r>
              <a:rPr lang="fr-FR" dirty="0"/>
              <a:t>II – Analyse Exploratoire des Données (EDA) et Traitements de données</a:t>
            </a:r>
          </a:p>
          <a:p>
            <a:r>
              <a:rPr lang="fr-FR" dirty="0">
                <a:highlight>
                  <a:srgbClr val="C1D4F4"/>
                </a:highlight>
              </a:rPr>
              <a:t>III – Modélisation basée sur le K-</a:t>
            </a:r>
            <a:r>
              <a:rPr lang="fr-FR" dirty="0" err="1">
                <a:highlight>
                  <a:srgbClr val="C1D4F4"/>
                </a:highlight>
              </a:rPr>
              <a:t>means</a:t>
            </a:r>
            <a:endParaRPr lang="fr-FR" dirty="0">
              <a:highlight>
                <a:srgbClr val="C1D4F4"/>
              </a:highlight>
            </a:endParaRPr>
          </a:p>
          <a:p>
            <a:pPr lvl="1"/>
            <a:r>
              <a:rPr lang="fr-FR" dirty="0"/>
              <a:t>III.A-Méthodologie de Modélisation K-</a:t>
            </a:r>
            <a:r>
              <a:rPr lang="fr-FR" dirty="0" err="1"/>
              <a:t>Means</a:t>
            </a:r>
            <a:endParaRPr lang="fr-FR" dirty="0"/>
          </a:p>
          <a:p>
            <a:pPr lvl="1"/>
            <a:r>
              <a:rPr lang="fr-FR" dirty="0"/>
              <a:t>III.B –Modélisation K-</a:t>
            </a:r>
            <a:r>
              <a:rPr lang="fr-FR" dirty="0" err="1"/>
              <a:t>Means</a:t>
            </a:r>
            <a:r>
              <a:rPr lang="fr-FR" dirty="0"/>
              <a:t> et Performances</a:t>
            </a:r>
          </a:p>
          <a:p>
            <a:pPr lvl="1"/>
            <a:r>
              <a:rPr lang="fr-FR" dirty="0"/>
              <a:t>III.C – REMARQUE sur le modèle basé sur le K-</a:t>
            </a:r>
            <a:r>
              <a:rPr lang="fr-FR" dirty="0" err="1"/>
              <a:t>means</a:t>
            </a:r>
            <a:endParaRPr lang="fr-FR" dirty="0">
              <a:highlight>
                <a:srgbClr val="C1D4F4"/>
              </a:highlight>
            </a:endParaRPr>
          </a:p>
          <a:p>
            <a:r>
              <a:rPr lang="fr-FR" dirty="0"/>
              <a:t>IV – Modélisation supervisée</a:t>
            </a:r>
          </a:p>
          <a:p>
            <a:r>
              <a:rPr lang="fr-FR" dirty="0"/>
              <a:t>V – Choix du modèle final</a:t>
            </a:r>
          </a:p>
          <a:p>
            <a:r>
              <a:rPr lang="fr-FR" dirty="0"/>
              <a:t>VI – Présentation de l’application</a:t>
            </a:r>
          </a:p>
          <a:p>
            <a:r>
              <a:rPr lang="fr-FR" dirty="0"/>
              <a:t>VII – Conclusion et Perspectives</a:t>
            </a:r>
          </a:p>
        </p:txBody>
      </p:sp>
      <p:sp>
        <p:nvSpPr>
          <p:cNvPr id="3" name="Espace réservé du numéro de diapositive 2">
            <a:extLst>
              <a:ext uri="{FF2B5EF4-FFF2-40B4-BE49-F238E27FC236}">
                <a16:creationId xmlns:a16="http://schemas.microsoft.com/office/drawing/2014/main" id="{3402931C-AFD5-2205-F3D4-846A426D9E9A}"/>
              </a:ext>
            </a:extLst>
          </p:cNvPr>
          <p:cNvSpPr>
            <a:spLocks noGrp="1"/>
          </p:cNvSpPr>
          <p:nvPr>
            <p:ph type="sldNum" sz="quarter" idx="12"/>
          </p:nvPr>
        </p:nvSpPr>
        <p:spPr/>
        <p:txBody>
          <a:bodyPr/>
          <a:lstStyle/>
          <a:p>
            <a:pPr rtl="0"/>
            <a:fld id="{7DC1BBB0-96F0-4077-A278-0F3FB5C104D3}" type="slidenum">
              <a:rPr lang="fr-FR" noProof="0" smtClean="0"/>
              <a:t>10</a:t>
            </a:fld>
            <a:endParaRPr lang="fr-FR" noProof="0"/>
          </a:p>
        </p:txBody>
      </p:sp>
      <p:pic>
        <p:nvPicPr>
          <p:cNvPr id="2" name="Graphique 8">
            <a:extLst>
              <a:ext uri="{FF2B5EF4-FFF2-40B4-BE49-F238E27FC236}">
                <a16:creationId xmlns:a16="http://schemas.microsoft.com/office/drawing/2014/main" id="{606D2729-4448-76A1-48B6-9759ECD01E5E}"/>
              </a:ext>
            </a:extLst>
          </p:cNvPr>
          <p:cNvPicPr>
            <a:picLocks noChangeAspect="1"/>
          </p:cNvPicPr>
          <p:nvPr/>
        </p:nvPicPr>
        <p:blipFill>
          <a:blip r:embed="rId3"/>
          <a:srcRect/>
          <a:stretch/>
        </p:blipFill>
        <p:spPr>
          <a:xfrm>
            <a:off x="11119062" y="82479"/>
            <a:ext cx="652938" cy="652938"/>
          </a:xfrm>
          <a:prstGeom prst="rect">
            <a:avLst/>
          </a:prstGeom>
          <a:ln w="19050">
            <a:noFill/>
          </a:ln>
        </p:spPr>
      </p:pic>
    </p:spTree>
    <p:extLst>
      <p:ext uri="{BB962C8B-B14F-4D97-AF65-F5344CB8AC3E}">
        <p14:creationId xmlns:p14="http://schemas.microsoft.com/office/powerpoint/2010/main" val="32381652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B59DE16-250D-56CE-6F76-F1491E58E76E}"/>
              </a:ext>
            </a:extLst>
          </p:cNvPr>
          <p:cNvSpPr>
            <a:spLocks noGrp="1"/>
          </p:cNvSpPr>
          <p:nvPr>
            <p:ph type="title"/>
          </p:nvPr>
        </p:nvSpPr>
        <p:spPr/>
        <p:txBody>
          <a:bodyPr/>
          <a:lstStyle/>
          <a:p>
            <a:r>
              <a:rPr lang="fr-FR" dirty="0"/>
              <a:t>III.A – Méthodologie de Modélisation K-</a:t>
            </a:r>
            <a:r>
              <a:rPr lang="fr-FR" dirty="0" err="1"/>
              <a:t>Means</a:t>
            </a:r>
            <a:r>
              <a:rPr lang="fr-FR" dirty="0"/>
              <a:t> :</a:t>
            </a:r>
          </a:p>
        </p:txBody>
      </p:sp>
      <p:sp>
        <p:nvSpPr>
          <p:cNvPr id="4" name="Espace réservé du numéro de diapositive 3">
            <a:extLst>
              <a:ext uri="{FF2B5EF4-FFF2-40B4-BE49-F238E27FC236}">
                <a16:creationId xmlns:a16="http://schemas.microsoft.com/office/drawing/2014/main" id="{A78A5D5D-6D53-E555-76B0-5B964FBBF830}"/>
              </a:ext>
            </a:extLst>
          </p:cNvPr>
          <p:cNvSpPr>
            <a:spLocks noGrp="1"/>
          </p:cNvSpPr>
          <p:nvPr>
            <p:ph type="sldNum" sz="quarter" idx="12"/>
          </p:nvPr>
        </p:nvSpPr>
        <p:spPr/>
        <p:txBody>
          <a:bodyPr/>
          <a:lstStyle/>
          <a:p>
            <a:pPr rtl="0"/>
            <a:fld id="{7DC1BBB0-96F0-4077-A278-0F3FB5C104D3}" type="slidenum">
              <a:rPr lang="fr-FR" noProof="0" smtClean="0"/>
              <a:t>11</a:t>
            </a:fld>
            <a:endParaRPr lang="fr-FR" noProof="0"/>
          </a:p>
        </p:txBody>
      </p:sp>
      <p:graphicFrame>
        <p:nvGraphicFramePr>
          <p:cNvPr id="6" name="Espace réservé du contenu 5">
            <a:extLst>
              <a:ext uri="{FF2B5EF4-FFF2-40B4-BE49-F238E27FC236}">
                <a16:creationId xmlns:a16="http://schemas.microsoft.com/office/drawing/2014/main" id="{70A08B33-410E-CD38-FED8-325984251762}"/>
              </a:ext>
            </a:extLst>
          </p:cNvPr>
          <p:cNvGraphicFramePr>
            <a:graphicFrameLocks/>
          </p:cNvGraphicFramePr>
          <p:nvPr>
            <p:extLst>
              <p:ext uri="{D42A27DB-BD31-4B8C-83A1-F6EECF244321}">
                <p14:modId xmlns:p14="http://schemas.microsoft.com/office/powerpoint/2010/main" val="655586703"/>
              </p:ext>
            </p:extLst>
          </p:nvPr>
        </p:nvGraphicFramePr>
        <p:xfrm>
          <a:off x="45740" y="908720"/>
          <a:ext cx="12025336" cy="504056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8" name="Graphique 7" descr="Engrenage avec un remplissage uni">
            <a:extLst>
              <a:ext uri="{FF2B5EF4-FFF2-40B4-BE49-F238E27FC236}">
                <a16:creationId xmlns:a16="http://schemas.microsoft.com/office/drawing/2014/main" id="{1F89722C-4E44-DDE2-A523-AAE2A0116BFA}"/>
              </a:ext>
            </a:extLst>
          </p:cNvPr>
          <p:cNvPicPr>
            <a:picLocks noChangeAspect="1"/>
          </p:cNvPicPr>
          <p:nvPr/>
        </p:nvPicPr>
        <p:blipFill>
          <a:blip r:embed="rId8">
            <a:extLst>
              <a:ext uri="{96DAC541-7B7A-43D3-8B79-37D633B846F1}">
                <asvg:svgBlip xmlns:asvg="http://schemas.microsoft.com/office/drawing/2016/SVG/main" r:embed="rId9"/>
              </a:ext>
            </a:extLst>
          </a:blip>
          <a:srcRect/>
          <a:stretch/>
        </p:blipFill>
        <p:spPr>
          <a:xfrm>
            <a:off x="2133972" y="3084256"/>
            <a:ext cx="228600" cy="228600"/>
          </a:xfrm>
          <a:prstGeom prst="rect">
            <a:avLst/>
          </a:prstGeom>
        </p:spPr>
      </p:pic>
      <p:pic>
        <p:nvPicPr>
          <p:cNvPr id="9" name="Graphique 8" descr="Engrenage avec un remplissage uni">
            <a:extLst>
              <a:ext uri="{FF2B5EF4-FFF2-40B4-BE49-F238E27FC236}">
                <a16:creationId xmlns:a16="http://schemas.microsoft.com/office/drawing/2014/main" id="{0035CAFB-2B1A-16A7-455B-3C45C0ED7BFE}"/>
              </a:ext>
            </a:extLst>
          </p:cNvPr>
          <p:cNvPicPr>
            <a:picLocks noChangeAspect="1"/>
          </p:cNvPicPr>
          <p:nvPr/>
        </p:nvPicPr>
        <p:blipFill>
          <a:blip r:embed="rId8">
            <a:extLst>
              <a:ext uri="{96DAC541-7B7A-43D3-8B79-37D633B846F1}">
                <asvg:svgBlip xmlns:asvg="http://schemas.microsoft.com/office/drawing/2016/SVG/main" r:embed="rId9"/>
              </a:ext>
            </a:extLst>
          </a:blip>
          <a:srcRect/>
          <a:stretch/>
        </p:blipFill>
        <p:spPr>
          <a:xfrm>
            <a:off x="2133972" y="2234460"/>
            <a:ext cx="228600" cy="228600"/>
          </a:xfrm>
          <a:prstGeom prst="rect">
            <a:avLst/>
          </a:prstGeom>
        </p:spPr>
      </p:pic>
      <p:pic>
        <p:nvPicPr>
          <p:cNvPr id="11" name="Graphique 10" descr="Engrenage avec un remplissage uni">
            <a:extLst>
              <a:ext uri="{FF2B5EF4-FFF2-40B4-BE49-F238E27FC236}">
                <a16:creationId xmlns:a16="http://schemas.microsoft.com/office/drawing/2014/main" id="{90988DF9-BC52-C1EA-7588-5E6135B5EBEC}"/>
              </a:ext>
            </a:extLst>
          </p:cNvPr>
          <p:cNvPicPr>
            <a:picLocks noChangeAspect="1"/>
          </p:cNvPicPr>
          <p:nvPr/>
        </p:nvPicPr>
        <p:blipFill>
          <a:blip r:embed="rId8">
            <a:extLst>
              <a:ext uri="{96DAC541-7B7A-43D3-8B79-37D633B846F1}">
                <asvg:svgBlip xmlns:asvg="http://schemas.microsoft.com/office/drawing/2016/SVG/main" r:embed="rId9"/>
              </a:ext>
            </a:extLst>
          </a:blip>
          <a:srcRect/>
          <a:stretch/>
        </p:blipFill>
        <p:spPr>
          <a:xfrm>
            <a:off x="5302324" y="2234460"/>
            <a:ext cx="228600" cy="228600"/>
          </a:xfrm>
          <a:prstGeom prst="rect">
            <a:avLst/>
          </a:prstGeom>
        </p:spPr>
      </p:pic>
    </p:spTree>
    <p:extLst>
      <p:ext uri="{BB962C8B-B14F-4D97-AF65-F5344CB8AC3E}">
        <p14:creationId xmlns:p14="http://schemas.microsoft.com/office/powerpoint/2010/main" val="17068614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graphicEl>
                                              <a:dgm id="{EEBF8457-1C70-4FEE-A34A-C2969BECDD42}"/>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graphicEl>
                                              <a:dgm id="{D22481A4-2951-416E-BA86-2F70D161076D}"/>
                                            </p:graphic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graphicEl>
                                              <a:dgm id="{157C9C13-E1D2-4E02-ACC2-EAE9596E9085}"/>
                                            </p:graphic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graphicEl>
                                              <a:dgm id="{BF12E0DD-FCA5-47D1-8FB7-D18C04D032F1}"/>
                                            </p:graphic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
                                            <p:graphicEl>
                                              <a:dgm id="{E33D8706-685F-4DFD-806B-F776C645B7C1}"/>
                                            </p:graphic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graphicEl>
                                              <a:dgm id="{FCA6316B-6945-4893-80F0-2C7753CA11E1}"/>
                                            </p:graphic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6">
                                            <p:graphicEl>
                                              <a:dgm id="{F7129BFE-5B48-4B41-9DC9-D3F996F5C059}"/>
                                            </p:graphic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6">
                                            <p:graphicEl>
                                              <a:dgm id="{3EA26292-5CFB-4E90-ABDE-1F779501EECE}"/>
                                            </p:graphic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6">
                                            <p:graphicEl>
                                              <a:dgm id="{93D47E6E-3E7C-4B51-B4E1-9A91F8E7536B}"/>
                                            </p:graphic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6">
                                            <p:graphicEl>
                                              <a:dgm id="{940E59DA-5CD0-48B1-A4DB-0EBBD7FFEF42}"/>
                                            </p:graphic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6">
                                            <p:graphicEl>
                                              <a:dgm id="{7D46FC17-5524-4B63-BD6D-C6EC501D3C1D}"/>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uiExpand="1">
        <p:bldSub>
          <a:bldDgm bld="one"/>
        </p:bldSub>
      </p:bldGraphic>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6CF988C-4B90-B5D9-45D8-3E3A7ADD0CF8}"/>
              </a:ext>
            </a:extLst>
          </p:cNvPr>
          <p:cNvSpPr>
            <a:spLocks noGrp="1"/>
          </p:cNvSpPr>
          <p:nvPr>
            <p:ph type="title"/>
          </p:nvPr>
        </p:nvSpPr>
        <p:spPr/>
        <p:txBody>
          <a:bodyPr>
            <a:normAutofit/>
          </a:bodyPr>
          <a:lstStyle/>
          <a:p>
            <a:r>
              <a:rPr lang="fr-FR" dirty="0"/>
              <a:t>III.B – Modélisation K-</a:t>
            </a:r>
            <a:r>
              <a:rPr lang="fr-FR" dirty="0" err="1"/>
              <a:t>Means</a:t>
            </a:r>
            <a:r>
              <a:rPr lang="fr-FR" dirty="0"/>
              <a:t> et Performances</a:t>
            </a:r>
          </a:p>
        </p:txBody>
      </p:sp>
      <p:sp>
        <p:nvSpPr>
          <p:cNvPr id="3" name="Espace réservé du numéro de diapositive 2">
            <a:extLst>
              <a:ext uri="{FF2B5EF4-FFF2-40B4-BE49-F238E27FC236}">
                <a16:creationId xmlns:a16="http://schemas.microsoft.com/office/drawing/2014/main" id="{C26C1DAA-92BC-B340-46B5-E61A2C73D7ED}"/>
              </a:ext>
            </a:extLst>
          </p:cNvPr>
          <p:cNvSpPr>
            <a:spLocks noGrp="1"/>
          </p:cNvSpPr>
          <p:nvPr>
            <p:ph type="sldNum" sz="quarter" idx="12"/>
          </p:nvPr>
        </p:nvSpPr>
        <p:spPr/>
        <p:txBody>
          <a:bodyPr/>
          <a:lstStyle/>
          <a:p>
            <a:pPr rtl="0"/>
            <a:fld id="{7DC1BBB0-96F0-4077-A278-0F3FB5C104D3}" type="slidenum">
              <a:rPr lang="fr-FR" noProof="0" smtClean="0"/>
              <a:t>12</a:t>
            </a:fld>
            <a:endParaRPr lang="fr-FR" noProof="0"/>
          </a:p>
        </p:txBody>
      </p:sp>
      <p:sp>
        <p:nvSpPr>
          <p:cNvPr id="4" name="Espace réservé du contenu 6">
            <a:extLst>
              <a:ext uri="{FF2B5EF4-FFF2-40B4-BE49-F238E27FC236}">
                <a16:creationId xmlns:a16="http://schemas.microsoft.com/office/drawing/2014/main" id="{BD4F274B-9C9B-2246-9DBE-F185636EA0AB}"/>
              </a:ext>
            </a:extLst>
          </p:cNvPr>
          <p:cNvSpPr txBox="1">
            <a:spLocks/>
          </p:cNvSpPr>
          <p:nvPr/>
        </p:nvSpPr>
        <p:spPr>
          <a:xfrm>
            <a:off x="103980" y="1534221"/>
            <a:ext cx="2952000" cy="2132280"/>
          </a:xfrm>
          <a:prstGeom prst="rect">
            <a:avLst/>
          </a:prstGeom>
          <a:solidFill>
            <a:schemeClr val="bg2"/>
          </a:solidFill>
          <a:ln w="19050">
            <a:solidFill>
              <a:schemeClr val="accent1">
                <a:lumMod val="50000"/>
              </a:schemeClr>
            </a:solidFill>
          </a:ln>
        </p:spPr>
        <p:txBody>
          <a:bodyPr vert="horz" wrap="square" lIns="91440" tIns="45720" rIns="91440" bIns="45720" rtlCol="0" anchor="t">
            <a:normAutofit fontScale="92500" lnSpcReduction="20000"/>
          </a:bodyPr>
          <a:lstStyle>
            <a:lvl1pPr marL="228531" indent="-228531" algn="l" defTabSz="914126" rtl="0" eaLnBrk="1" latinLnBrk="0" hangingPunct="1">
              <a:lnSpc>
                <a:spcPct val="120000"/>
              </a:lnSpc>
              <a:spcBef>
                <a:spcPts val="1000"/>
              </a:spcBef>
              <a:buClr>
                <a:schemeClr val="accent1">
                  <a:lumMod val="75000"/>
                </a:schemeClr>
              </a:buClr>
              <a:buSzPct val="100000"/>
              <a:buFont typeface="Arial" panose="020B0604020202020204" pitchFamily="34" charset="0"/>
              <a:buChar char="•"/>
              <a:defRPr sz="1999" kern="1200">
                <a:solidFill>
                  <a:schemeClr val="accent6">
                    <a:lumMod val="50000"/>
                  </a:schemeClr>
                </a:solidFill>
                <a:effectLst/>
                <a:latin typeface="+mn-lt"/>
                <a:ea typeface="+mn-ea"/>
                <a:cs typeface="+mn-cs"/>
              </a:defRPr>
            </a:lvl1pPr>
            <a:lvl2pPr marL="685594" indent="-228531" algn="l" defTabSz="914126" rtl="0" eaLnBrk="1" latinLnBrk="0" hangingPunct="1">
              <a:lnSpc>
                <a:spcPct val="120000"/>
              </a:lnSpc>
              <a:spcBef>
                <a:spcPts val="500"/>
              </a:spcBef>
              <a:buClr>
                <a:schemeClr val="accent1">
                  <a:lumMod val="75000"/>
                </a:schemeClr>
              </a:buClr>
              <a:buSzPct val="100000"/>
              <a:buFont typeface="Arial" panose="020B0604020202020204" pitchFamily="34" charset="0"/>
              <a:buChar char="•"/>
              <a:defRPr sz="1799" kern="1200" cap="none" baseline="0">
                <a:solidFill>
                  <a:schemeClr val="accent6">
                    <a:lumMod val="50000"/>
                  </a:schemeClr>
                </a:solidFill>
                <a:effectLst/>
                <a:latin typeface="+mn-lt"/>
                <a:ea typeface="+mn-ea"/>
                <a:cs typeface="+mn-cs"/>
              </a:defRPr>
            </a:lvl2pPr>
            <a:lvl3pPr marL="1142657" indent="-228531" algn="l" defTabSz="914126" rtl="0" eaLnBrk="1" latinLnBrk="0" hangingPunct="1">
              <a:lnSpc>
                <a:spcPct val="120000"/>
              </a:lnSpc>
              <a:spcBef>
                <a:spcPts val="500"/>
              </a:spcBef>
              <a:buClr>
                <a:schemeClr val="accent1">
                  <a:lumMod val="75000"/>
                </a:schemeClr>
              </a:buClr>
              <a:buSzPct val="100000"/>
              <a:buFont typeface="Arial" panose="020B0604020202020204" pitchFamily="34" charset="0"/>
              <a:buChar char="•"/>
              <a:defRPr sz="1600" kern="1200">
                <a:solidFill>
                  <a:schemeClr val="accent6">
                    <a:lumMod val="50000"/>
                  </a:schemeClr>
                </a:solidFill>
                <a:effectLst/>
                <a:latin typeface="+mn-lt"/>
                <a:ea typeface="+mn-ea"/>
                <a:cs typeface="+mn-cs"/>
              </a:defRPr>
            </a:lvl3pPr>
            <a:lvl4pPr marL="1599720" indent="-228531" algn="l" defTabSz="914126" rtl="0" eaLnBrk="1" latinLnBrk="0" hangingPunct="1">
              <a:lnSpc>
                <a:spcPct val="120000"/>
              </a:lnSpc>
              <a:spcBef>
                <a:spcPts val="500"/>
              </a:spcBef>
              <a:buClr>
                <a:schemeClr val="accent1">
                  <a:lumMod val="75000"/>
                </a:schemeClr>
              </a:buClr>
              <a:buSzPct val="100000"/>
              <a:buFont typeface="Arial" panose="020B0604020202020204" pitchFamily="34" charset="0"/>
              <a:buChar char="•"/>
              <a:defRPr sz="1400" kern="1200" cap="none" baseline="0">
                <a:solidFill>
                  <a:schemeClr val="accent6">
                    <a:lumMod val="50000"/>
                  </a:schemeClr>
                </a:solidFill>
                <a:effectLst/>
                <a:latin typeface="+mn-lt"/>
                <a:ea typeface="+mn-ea"/>
                <a:cs typeface="+mn-cs"/>
              </a:defRPr>
            </a:lvl4pPr>
            <a:lvl5pPr marL="2056783" indent="-228531" algn="l" defTabSz="914126" rtl="0" eaLnBrk="1" latinLnBrk="0" hangingPunct="1">
              <a:lnSpc>
                <a:spcPct val="120000"/>
              </a:lnSpc>
              <a:spcBef>
                <a:spcPts val="500"/>
              </a:spcBef>
              <a:buClr>
                <a:schemeClr val="accent1">
                  <a:lumMod val="75000"/>
                </a:schemeClr>
              </a:buClr>
              <a:buSzPct val="100000"/>
              <a:buFont typeface="Arial" panose="020B0604020202020204" pitchFamily="34" charset="0"/>
              <a:buChar char="•"/>
              <a:defRPr sz="1200" kern="1200">
                <a:solidFill>
                  <a:schemeClr val="accent6">
                    <a:lumMod val="50000"/>
                  </a:schemeClr>
                </a:solidFill>
                <a:effectLst/>
                <a:latin typeface="+mn-lt"/>
                <a:ea typeface="+mn-ea"/>
                <a:cs typeface="+mn-cs"/>
              </a:defRPr>
            </a:lvl5pPr>
            <a:lvl6pPr marL="2513846" indent="-228531" algn="l" defTabSz="914126"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0908" indent="-228531" algn="l" defTabSz="914126"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7971" indent="-228531" algn="l" defTabSz="914126"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5034" indent="-228531" algn="l" defTabSz="914126"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a:buFont typeface="Courier New" panose="02070309020205020404" pitchFamily="49" charset="0"/>
              <a:buChar char="o"/>
            </a:pPr>
            <a:r>
              <a:rPr lang="fr-FR" sz="1150" b="1" dirty="0"/>
              <a:t>SPLIT JEUX DONNEES</a:t>
            </a:r>
          </a:p>
          <a:p>
            <a:pPr lvl="1"/>
            <a:r>
              <a:rPr lang="fr-FR" sz="950" dirty="0"/>
              <a:t>Split : 80% Train / 20% test</a:t>
            </a:r>
          </a:p>
          <a:p>
            <a:pPr lvl="1"/>
            <a:r>
              <a:rPr lang="fr-FR" sz="950" dirty="0"/>
              <a:t>RS=42</a:t>
            </a:r>
          </a:p>
          <a:p>
            <a:pPr>
              <a:buFont typeface="Courier New" panose="02070309020205020404" pitchFamily="49" charset="0"/>
              <a:buChar char="o"/>
            </a:pPr>
            <a:r>
              <a:rPr lang="fr-FR" sz="1150" b="1" dirty="0"/>
              <a:t>TRANSF° DONNEES :</a:t>
            </a:r>
          </a:p>
          <a:p>
            <a:pPr lvl="1">
              <a:buFont typeface="Courier New" panose="02070309020205020404" pitchFamily="49" charset="0"/>
              <a:buChar char="o"/>
            </a:pPr>
            <a:r>
              <a:rPr lang="fr-FR" sz="950" dirty="0" err="1"/>
              <a:t>StandardScaler</a:t>
            </a:r>
            <a:endParaRPr lang="fr-FR" sz="950" dirty="0"/>
          </a:p>
          <a:p>
            <a:pPr lvl="1">
              <a:buFont typeface="Courier New" panose="02070309020205020404" pitchFamily="49" charset="0"/>
              <a:buChar char="o"/>
            </a:pPr>
            <a:r>
              <a:rPr lang="fr-FR" sz="950" dirty="0"/>
              <a:t>ACP (3axes)</a:t>
            </a:r>
          </a:p>
          <a:p>
            <a:pPr>
              <a:buFont typeface="Courier New" panose="02070309020205020404" pitchFamily="49" charset="0"/>
              <a:buChar char="o"/>
            </a:pPr>
            <a:r>
              <a:rPr lang="fr-FR" sz="1150" b="1" dirty="0"/>
              <a:t>NBR CLUSTER : </a:t>
            </a:r>
            <a:r>
              <a:rPr lang="fr-FR" sz="1150" dirty="0"/>
              <a:t>2</a:t>
            </a:r>
          </a:p>
          <a:p>
            <a:pPr lvl="1">
              <a:buFont typeface="Courier New" panose="02070309020205020404" pitchFamily="49" charset="0"/>
              <a:buChar char="o"/>
            </a:pPr>
            <a:r>
              <a:rPr lang="fr-FR" sz="950" dirty="0"/>
              <a:t>Coude / silhouette</a:t>
            </a:r>
          </a:p>
          <a:p>
            <a:pPr lvl="1">
              <a:buFont typeface="Courier New" panose="02070309020205020404" pitchFamily="49" charset="0"/>
              <a:buChar char="o"/>
            </a:pPr>
            <a:r>
              <a:rPr lang="fr-FR" sz="950" dirty="0"/>
              <a:t>Sens</a:t>
            </a:r>
          </a:p>
          <a:p>
            <a:pPr>
              <a:buFont typeface="Courier New" panose="02070309020205020404" pitchFamily="49" charset="0"/>
              <a:buChar char="o"/>
            </a:pPr>
            <a:endParaRPr lang="fr-FR" sz="1150" dirty="0"/>
          </a:p>
        </p:txBody>
      </p:sp>
      <p:sp>
        <p:nvSpPr>
          <p:cNvPr id="5" name="Espace réservé du texte 6">
            <a:extLst>
              <a:ext uri="{FF2B5EF4-FFF2-40B4-BE49-F238E27FC236}">
                <a16:creationId xmlns:a16="http://schemas.microsoft.com/office/drawing/2014/main" id="{42CC22C2-CF85-5601-CCB9-8C304FBC69A2}"/>
              </a:ext>
            </a:extLst>
          </p:cNvPr>
          <p:cNvSpPr txBox="1">
            <a:spLocks/>
          </p:cNvSpPr>
          <p:nvPr/>
        </p:nvSpPr>
        <p:spPr>
          <a:xfrm>
            <a:off x="108545" y="962632"/>
            <a:ext cx="6173235" cy="360000"/>
          </a:xfrm>
          <a:prstGeom prst="rect">
            <a:avLst/>
          </a:prstGeom>
          <a:gradFill>
            <a:gsLst>
              <a:gs pos="66000">
                <a:schemeClr val="accent1">
                  <a:lumMod val="60000"/>
                  <a:lumOff val="40000"/>
                </a:schemeClr>
              </a:gs>
              <a:gs pos="0">
                <a:schemeClr val="accent1">
                  <a:lumMod val="60000"/>
                  <a:lumOff val="40000"/>
                </a:schemeClr>
              </a:gs>
              <a:gs pos="100000">
                <a:schemeClr val="bg1"/>
              </a:gs>
            </a:gsLst>
            <a:lin ang="2700000" scaled="1"/>
          </a:gradFill>
          <a:ln w="19050" cap="flat">
            <a:solidFill>
              <a:schemeClr val="accent1">
                <a:lumMod val="50000"/>
              </a:schemeClr>
            </a:solidFill>
          </a:ln>
        </p:spPr>
        <p:txBody>
          <a:bodyPr vert="horz" wrap="square" lIns="91440" tIns="45720" rIns="91440" bIns="45720" rtlCol="0" anchor="t">
            <a:noAutofit/>
          </a:bodyPr>
          <a:lstStyle>
            <a:lvl1pPr marL="228531" indent="-228531" algn="l" defTabSz="914126" rtl="0" eaLnBrk="1" latinLnBrk="0" hangingPunct="1">
              <a:lnSpc>
                <a:spcPct val="120000"/>
              </a:lnSpc>
              <a:spcBef>
                <a:spcPts val="1000"/>
              </a:spcBef>
              <a:buClr>
                <a:schemeClr val="accent1">
                  <a:lumMod val="75000"/>
                </a:schemeClr>
              </a:buClr>
              <a:buSzPct val="100000"/>
              <a:buFont typeface="Arial" panose="020B0604020202020204" pitchFamily="34" charset="0"/>
              <a:buChar char="•"/>
              <a:defRPr sz="1999" kern="1200">
                <a:solidFill>
                  <a:schemeClr val="accent6">
                    <a:lumMod val="50000"/>
                  </a:schemeClr>
                </a:solidFill>
                <a:effectLst/>
                <a:latin typeface="+mn-lt"/>
                <a:ea typeface="+mn-ea"/>
                <a:cs typeface="+mn-cs"/>
              </a:defRPr>
            </a:lvl1pPr>
            <a:lvl2pPr marL="685594" indent="-228531" algn="l" defTabSz="914126" rtl="0" eaLnBrk="1" latinLnBrk="0" hangingPunct="1">
              <a:lnSpc>
                <a:spcPct val="120000"/>
              </a:lnSpc>
              <a:spcBef>
                <a:spcPts val="500"/>
              </a:spcBef>
              <a:buClr>
                <a:schemeClr val="accent1">
                  <a:lumMod val="75000"/>
                </a:schemeClr>
              </a:buClr>
              <a:buSzPct val="100000"/>
              <a:buFont typeface="Arial" panose="020B0604020202020204" pitchFamily="34" charset="0"/>
              <a:buChar char="•"/>
              <a:defRPr sz="1799" kern="1200" cap="none" baseline="0">
                <a:solidFill>
                  <a:schemeClr val="accent6">
                    <a:lumMod val="50000"/>
                  </a:schemeClr>
                </a:solidFill>
                <a:effectLst/>
                <a:latin typeface="+mn-lt"/>
                <a:ea typeface="+mn-ea"/>
                <a:cs typeface="+mn-cs"/>
              </a:defRPr>
            </a:lvl2pPr>
            <a:lvl3pPr marL="1142657" indent="-228531" algn="l" defTabSz="914126" rtl="0" eaLnBrk="1" latinLnBrk="0" hangingPunct="1">
              <a:lnSpc>
                <a:spcPct val="120000"/>
              </a:lnSpc>
              <a:spcBef>
                <a:spcPts val="500"/>
              </a:spcBef>
              <a:buClr>
                <a:schemeClr val="accent1">
                  <a:lumMod val="75000"/>
                </a:schemeClr>
              </a:buClr>
              <a:buSzPct val="100000"/>
              <a:buFont typeface="Arial" panose="020B0604020202020204" pitchFamily="34" charset="0"/>
              <a:buChar char="•"/>
              <a:defRPr sz="1600" kern="1200">
                <a:solidFill>
                  <a:schemeClr val="accent6">
                    <a:lumMod val="50000"/>
                  </a:schemeClr>
                </a:solidFill>
                <a:effectLst/>
                <a:latin typeface="+mn-lt"/>
                <a:ea typeface="+mn-ea"/>
                <a:cs typeface="+mn-cs"/>
              </a:defRPr>
            </a:lvl3pPr>
            <a:lvl4pPr marL="1599720" indent="-228531" algn="l" defTabSz="914126" rtl="0" eaLnBrk="1" latinLnBrk="0" hangingPunct="1">
              <a:lnSpc>
                <a:spcPct val="120000"/>
              </a:lnSpc>
              <a:spcBef>
                <a:spcPts val="500"/>
              </a:spcBef>
              <a:buClr>
                <a:schemeClr val="accent1">
                  <a:lumMod val="75000"/>
                </a:schemeClr>
              </a:buClr>
              <a:buSzPct val="100000"/>
              <a:buFont typeface="Arial" panose="020B0604020202020204" pitchFamily="34" charset="0"/>
              <a:buChar char="•"/>
              <a:defRPr sz="1400" kern="1200" cap="none" baseline="0">
                <a:solidFill>
                  <a:schemeClr val="accent6">
                    <a:lumMod val="50000"/>
                  </a:schemeClr>
                </a:solidFill>
                <a:effectLst/>
                <a:latin typeface="+mn-lt"/>
                <a:ea typeface="+mn-ea"/>
                <a:cs typeface="+mn-cs"/>
              </a:defRPr>
            </a:lvl4pPr>
            <a:lvl5pPr marL="2056783" indent="-228531" algn="l" defTabSz="914126" rtl="0" eaLnBrk="1" latinLnBrk="0" hangingPunct="1">
              <a:lnSpc>
                <a:spcPct val="120000"/>
              </a:lnSpc>
              <a:spcBef>
                <a:spcPts val="500"/>
              </a:spcBef>
              <a:buClr>
                <a:schemeClr val="accent1">
                  <a:lumMod val="75000"/>
                </a:schemeClr>
              </a:buClr>
              <a:buSzPct val="100000"/>
              <a:buFont typeface="Arial" panose="020B0604020202020204" pitchFamily="34" charset="0"/>
              <a:buChar char="•"/>
              <a:defRPr sz="1200" kern="1200">
                <a:solidFill>
                  <a:schemeClr val="accent6">
                    <a:lumMod val="50000"/>
                  </a:schemeClr>
                </a:solidFill>
                <a:effectLst/>
                <a:latin typeface="+mn-lt"/>
                <a:ea typeface="+mn-ea"/>
                <a:cs typeface="+mn-cs"/>
              </a:defRPr>
            </a:lvl5pPr>
            <a:lvl6pPr marL="2513846" indent="-228531" algn="l" defTabSz="914126"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0908" indent="-228531" algn="l" defTabSz="914126"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7971" indent="-228531" algn="l" defTabSz="914126"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5034" indent="-228531" algn="l" defTabSz="914126"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marL="0" indent="0">
              <a:spcBef>
                <a:spcPts val="0"/>
              </a:spcBef>
              <a:spcAft>
                <a:spcPts val="600"/>
              </a:spcAft>
              <a:buNone/>
            </a:pPr>
            <a:r>
              <a:rPr lang="fr-FR" sz="1800" b="1" cap="all" dirty="0">
                <a:solidFill>
                  <a:srgbClr val="333C6B"/>
                </a:solidFill>
              </a:rPr>
              <a:t> Paramétrisation</a:t>
            </a:r>
          </a:p>
        </p:txBody>
      </p:sp>
      <p:pic>
        <p:nvPicPr>
          <p:cNvPr id="8" name="Image 7">
            <a:extLst>
              <a:ext uri="{FF2B5EF4-FFF2-40B4-BE49-F238E27FC236}">
                <a16:creationId xmlns:a16="http://schemas.microsoft.com/office/drawing/2014/main" id="{7BAD4B2B-7E42-A24B-ACC1-F7FD0DED00A0}"/>
              </a:ext>
            </a:extLst>
          </p:cNvPr>
          <p:cNvPicPr>
            <a:picLocks noChangeAspect="1"/>
          </p:cNvPicPr>
          <p:nvPr/>
        </p:nvPicPr>
        <p:blipFill>
          <a:blip r:embed="rId3"/>
          <a:stretch>
            <a:fillRect/>
          </a:stretch>
        </p:blipFill>
        <p:spPr>
          <a:xfrm>
            <a:off x="102417" y="3861048"/>
            <a:ext cx="2952000" cy="2302015"/>
          </a:xfrm>
          <a:prstGeom prst="rect">
            <a:avLst/>
          </a:prstGeom>
          <a:solidFill>
            <a:schemeClr val="bg1"/>
          </a:solidFill>
          <a:ln w="19050">
            <a:solidFill>
              <a:srgbClr val="333C6B"/>
            </a:solidFill>
          </a:ln>
        </p:spPr>
      </p:pic>
      <p:pic>
        <p:nvPicPr>
          <p:cNvPr id="10" name="Image 9">
            <a:extLst>
              <a:ext uri="{FF2B5EF4-FFF2-40B4-BE49-F238E27FC236}">
                <a16:creationId xmlns:a16="http://schemas.microsoft.com/office/drawing/2014/main" id="{5F77F67C-5A53-10E6-6001-720A8BC7D160}"/>
              </a:ext>
            </a:extLst>
          </p:cNvPr>
          <p:cNvPicPr>
            <a:picLocks noChangeAspect="1"/>
          </p:cNvPicPr>
          <p:nvPr/>
        </p:nvPicPr>
        <p:blipFill>
          <a:blip r:embed="rId4"/>
          <a:srcRect l="2644" r="307"/>
          <a:stretch>
            <a:fillRect/>
          </a:stretch>
        </p:blipFill>
        <p:spPr>
          <a:xfrm>
            <a:off x="3311052" y="1534221"/>
            <a:ext cx="2952000" cy="2200140"/>
          </a:xfrm>
          <a:prstGeom prst="rect">
            <a:avLst/>
          </a:prstGeom>
          <a:solidFill>
            <a:schemeClr val="bg1"/>
          </a:solidFill>
          <a:ln w="19050">
            <a:solidFill>
              <a:srgbClr val="333C6B"/>
            </a:solidFill>
          </a:ln>
        </p:spPr>
      </p:pic>
      <p:pic>
        <p:nvPicPr>
          <p:cNvPr id="16" name="Image 15">
            <a:extLst>
              <a:ext uri="{FF2B5EF4-FFF2-40B4-BE49-F238E27FC236}">
                <a16:creationId xmlns:a16="http://schemas.microsoft.com/office/drawing/2014/main" id="{0A044892-80D8-73E8-733D-3698DE4C8403}"/>
              </a:ext>
            </a:extLst>
          </p:cNvPr>
          <p:cNvPicPr>
            <a:picLocks noChangeAspect="1"/>
          </p:cNvPicPr>
          <p:nvPr/>
        </p:nvPicPr>
        <p:blipFill>
          <a:blip r:embed="rId5"/>
          <a:stretch>
            <a:fillRect/>
          </a:stretch>
        </p:blipFill>
        <p:spPr>
          <a:xfrm>
            <a:off x="3329780" y="3861048"/>
            <a:ext cx="2952000" cy="2297484"/>
          </a:xfrm>
          <a:prstGeom prst="rect">
            <a:avLst/>
          </a:prstGeom>
          <a:solidFill>
            <a:schemeClr val="bg1"/>
          </a:solidFill>
          <a:ln w="19050">
            <a:solidFill>
              <a:srgbClr val="333C6B"/>
            </a:solidFill>
          </a:ln>
        </p:spPr>
      </p:pic>
      <p:pic>
        <p:nvPicPr>
          <p:cNvPr id="18" name="Image 17">
            <a:extLst>
              <a:ext uri="{FF2B5EF4-FFF2-40B4-BE49-F238E27FC236}">
                <a16:creationId xmlns:a16="http://schemas.microsoft.com/office/drawing/2014/main" id="{2B7C5CA2-0973-D1B5-0640-1FA0BC3AD127}"/>
              </a:ext>
            </a:extLst>
          </p:cNvPr>
          <p:cNvPicPr>
            <a:picLocks noChangeAspect="1"/>
          </p:cNvPicPr>
          <p:nvPr/>
        </p:nvPicPr>
        <p:blipFill>
          <a:blip r:embed="rId6"/>
          <a:stretch>
            <a:fillRect/>
          </a:stretch>
        </p:blipFill>
        <p:spPr>
          <a:xfrm>
            <a:off x="6502107" y="1490720"/>
            <a:ext cx="2729103" cy="2287143"/>
          </a:xfrm>
          <a:prstGeom prst="rect">
            <a:avLst/>
          </a:prstGeom>
          <a:solidFill>
            <a:schemeClr val="bg1"/>
          </a:solidFill>
          <a:ln w="19050">
            <a:solidFill>
              <a:srgbClr val="333C6B"/>
            </a:solidFill>
          </a:ln>
        </p:spPr>
      </p:pic>
      <p:sp>
        <p:nvSpPr>
          <p:cNvPr id="19" name="Espace réservé du texte 6">
            <a:extLst>
              <a:ext uri="{FF2B5EF4-FFF2-40B4-BE49-F238E27FC236}">
                <a16:creationId xmlns:a16="http://schemas.microsoft.com/office/drawing/2014/main" id="{2EEF66B7-0922-AF90-E97F-9868E0827215}"/>
              </a:ext>
            </a:extLst>
          </p:cNvPr>
          <p:cNvSpPr txBox="1">
            <a:spLocks/>
          </p:cNvSpPr>
          <p:nvPr/>
        </p:nvSpPr>
        <p:spPr>
          <a:xfrm>
            <a:off x="6482015" y="962632"/>
            <a:ext cx="5614964" cy="360000"/>
          </a:xfrm>
          <a:prstGeom prst="rect">
            <a:avLst/>
          </a:prstGeom>
          <a:gradFill>
            <a:gsLst>
              <a:gs pos="66000">
                <a:schemeClr val="accent1">
                  <a:lumMod val="60000"/>
                  <a:lumOff val="40000"/>
                </a:schemeClr>
              </a:gs>
              <a:gs pos="0">
                <a:schemeClr val="accent1">
                  <a:lumMod val="60000"/>
                  <a:lumOff val="40000"/>
                </a:schemeClr>
              </a:gs>
              <a:gs pos="100000">
                <a:schemeClr val="bg1"/>
              </a:gs>
            </a:gsLst>
            <a:lin ang="2700000" scaled="1"/>
          </a:gradFill>
          <a:ln w="19050" cap="flat">
            <a:solidFill>
              <a:schemeClr val="accent1">
                <a:lumMod val="50000"/>
              </a:schemeClr>
            </a:solidFill>
          </a:ln>
        </p:spPr>
        <p:txBody>
          <a:bodyPr vert="horz" wrap="square" lIns="91440" tIns="45720" rIns="91440" bIns="45720" rtlCol="0" anchor="t">
            <a:noAutofit/>
          </a:bodyPr>
          <a:lstStyle>
            <a:lvl1pPr marL="228531" indent="-228531" algn="l" defTabSz="914126" rtl="0" eaLnBrk="1" latinLnBrk="0" hangingPunct="1">
              <a:lnSpc>
                <a:spcPct val="120000"/>
              </a:lnSpc>
              <a:spcBef>
                <a:spcPts val="1000"/>
              </a:spcBef>
              <a:buClr>
                <a:schemeClr val="accent1">
                  <a:lumMod val="75000"/>
                </a:schemeClr>
              </a:buClr>
              <a:buSzPct val="100000"/>
              <a:buFont typeface="Arial" panose="020B0604020202020204" pitchFamily="34" charset="0"/>
              <a:buChar char="•"/>
              <a:defRPr sz="1999" kern="1200">
                <a:solidFill>
                  <a:schemeClr val="accent6">
                    <a:lumMod val="50000"/>
                  </a:schemeClr>
                </a:solidFill>
                <a:effectLst/>
                <a:latin typeface="+mn-lt"/>
                <a:ea typeface="+mn-ea"/>
                <a:cs typeface="+mn-cs"/>
              </a:defRPr>
            </a:lvl1pPr>
            <a:lvl2pPr marL="685594" indent="-228531" algn="l" defTabSz="914126" rtl="0" eaLnBrk="1" latinLnBrk="0" hangingPunct="1">
              <a:lnSpc>
                <a:spcPct val="120000"/>
              </a:lnSpc>
              <a:spcBef>
                <a:spcPts val="500"/>
              </a:spcBef>
              <a:buClr>
                <a:schemeClr val="accent1">
                  <a:lumMod val="75000"/>
                </a:schemeClr>
              </a:buClr>
              <a:buSzPct val="100000"/>
              <a:buFont typeface="Arial" panose="020B0604020202020204" pitchFamily="34" charset="0"/>
              <a:buChar char="•"/>
              <a:defRPr sz="1799" kern="1200" cap="none" baseline="0">
                <a:solidFill>
                  <a:schemeClr val="accent6">
                    <a:lumMod val="50000"/>
                  </a:schemeClr>
                </a:solidFill>
                <a:effectLst/>
                <a:latin typeface="+mn-lt"/>
                <a:ea typeface="+mn-ea"/>
                <a:cs typeface="+mn-cs"/>
              </a:defRPr>
            </a:lvl2pPr>
            <a:lvl3pPr marL="1142657" indent="-228531" algn="l" defTabSz="914126" rtl="0" eaLnBrk="1" latinLnBrk="0" hangingPunct="1">
              <a:lnSpc>
                <a:spcPct val="120000"/>
              </a:lnSpc>
              <a:spcBef>
                <a:spcPts val="500"/>
              </a:spcBef>
              <a:buClr>
                <a:schemeClr val="accent1">
                  <a:lumMod val="75000"/>
                </a:schemeClr>
              </a:buClr>
              <a:buSzPct val="100000"/>
              <a:buFont typeface="Arial" panose="020B0604020202020204" pitchFamily="34" charset="0"/>
              <a:buChar char="•"/>
              <a:defRPr sz="1600" kern="1200">
                <a:solidFill>
                  <a:schemeClr val="accent6">
                    <a:lumMod val="50000"/>
                  </a:schemeClr>
                </a:solidFill>
                <a:effectLst/>
                <a:latin typeface="+mn-lt"/>
                <a:ea typeface="+mn-ea"/>
                <a:cs typeface="+mn-cs"/>
              </a:defRPr>
            </a:lvl3pPr>
            <a:lvl4pPr marL="1599720" indent="-228531" algn="l" defTabSz="914126" rtl="0" eaLnBrk="1" latinLnBrk="0" hangingPunct="1">
              <a:lnSpc>
                <a:spcPct val="120000"/>
              </a:lnSpc>
              <a:spcBef>
                <a:spcPts val="500"/>
              </a:spcBef>
              <a:buClr>
                <a:schemeClr val="accent1">
                  <a:lumMod val="75000"/>
                </a:schemeClr>
              </a:buClr>
              <a:buSzPct val="100000"/>
              <a:buFont typeface="Arial" panose="020B0604020202020204" pitchFamily="34" charset="0"/>
              <a:buChar char="•"/>
              <a:defRPr sz="1400" kern="1200" cap="none" baseline="0">
                <a:solidFill>
                  <a:schemeClr val="accent6">
                    <a:lumMod val="50000"/>
                  </a:schemeClr>
                </a:solidFill>
                <a:effectLst/>
                <a:latin typeface="+mn-lt"/>
                <a:ea typeface="+mn-ea"/>
                <a:cs typeface="+mn-cs"/>
              </a:defRPr>
            </a:lvl4pPr>
            <a:lvl5pPr marL="2056783" indent="-228531" algn="l" defTabSz="914126" rtl="0" eaLnBrk="1" latinLnBrk="0" hangingPunct="1">
              <a:lnSpc>
                <a:spcPct val="120000"/>
              </a:lnSpc>
              <a:spcBef>
                <a:spcPts val="500"/>
              </a:spcBef>
              <a:buClr>
                <a:schemeClr val="accent1">
                  <a:lumMod val="75000"/>
                </a:schemeClr>
              </a:buClr>
              <a:buSzPct val="100000"/>
              <a:buFont typeface="Arial" panose="020B0604020202020204" pitchFamily="34" charset="0"/>
              <a:buChar char="•"/>
              <a:defRPr sz="1200" kern="1200">
                <a:solidFill>
                  <a:schemeClr val="accent6">
                    <a:lumMod val="50000"/>
                  </a:schemeClr>
                </a:solidFill>
                <a:effectLst/>
                <a:latin typeface="+mn-lt"/>
                <a:ea typeface="+mn-ea"/>
                <a:cs typeface="+mn-cs"/>
              </a:defRPr>
            </a:lvl5pPr>
            <a:lvl6pPr marL="2513846" indent="-228531" algn="l" defTabSz="914126"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0908" indent="-228531" algn="l" defTabSz="914126"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7971" indent="-228531" algn="l" defTabSz="914126"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5034" indent="-228531" algn="l" defTabSz="914126"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marL="0" indent="0">
              <a:spcBef>
                <a:spcPts val="0"/>
              </a:spcBef>
              <a:spcAft>
                <a:spcPts val="600"/>
              </a:spcAft>
              <a:buNone/>
            </a:pPr>
            <a:r>
              <a:rPr lang="fr-FR" sz="1800" b="1" cap="all" dirty="0">
                <a:solidFill>
                  <a:srgbClr val="333C6B"/>
                </a:solidFill>
              </a:rPr>
              <a:t>Évaluation de Performance</a:t>
            </a:r>
          </a:p>
        </p:txBody>
      </p:sp>
      <p:graphicFrame>
        <p:nvGraphicFramePr>
          <p:cNvPr id="20" name="Tableau 19">
            <a:extLst>
              <a:ext uri="{FF2B5EF4-FFF2-40B4-BE49-F238E27FC236}">
                <a16:creationId xmlns:a16="http://schemas.microsoft.com/office/drawing/2014/main" id="{2C568E23-796E-8269-85B4-097737FAD0C5}"/>
              </a:ext>
            </a:extLst>
          </p:cNvPr>
          <p:cNvGraphicFramePr>
            <a:graphicFrameLocks noGrp="1"/>
          </p:cNvGraphicFramePr>
          <p:nvPr>
            <p:extLst>
              <p:ext uri="{D42A27DB-BD31-4B8C-83A1-F6EECF244321}">
                <p14:modId xmlns:p14="http://schemas.microsoft.com/office/powerpoint/2010/main" val="2702419942"/>
              </p:ext>
            </p:extLst>
          </p:nvPr>
        </p:nvGraphicFramePr>
        <p:xfrm>
          <a:off x="6482015" y="3933492"/>
          <a:ext cx="2749195" cy="2225040"/>
        </p:xfrm>
        <a:graphic>
          <a:graphicData uri="http://schemas.openxmlformats.org/drawingml/2006/table">
            <a:tbl>
              <a:tblPr firstRow="1" bandRow="1">
                <a:tableStyleId>{21E4AEA4-8DFA-4A89-87EB-49C32662AFE0}</a:tableStyleId>
              </a:tblPr>
              <a:tblGrid>
                <a:gridCol w="1608783">
                  <a:extLst>
                    <a:ext uri="{9D8B030D-6E8A-4147-A177-3AD203B41FA5}">
                      <a16:colId xmlns:a16="http://schemas.microsoft.com/office/drawing/2014/main" val="482816801"/>
                    </a:ext>
                  </a:extLst>
                </a:gridCol>
                <a:gridCol w="1140412">
                  <a:extLst>
                    <a:ext uri="{9D8B030D-6E8A-4147-A177-3AD203B41FA5}">
                      <a16:colId xmlns:a16="http://schemas.microsoft.com/office/drawing/2014/main" val="606359233"/>
                    </a:ext>
                  </a:extLst>
                </a:gridCol>
              </a:tblGrid>
              <a:tr h="370840">
                <a:tc>
                  <a:txBody>
                    <a:bodyPr/>
                    <a:lstStyle/>
                    <a:p>
                      <a:r>
                        <a:rPr lang="fr-FR" sz="1300" dirty="0"/>
                        <a:t>Score</a:t>
                      </a:r>
                    </a:p>
                  </a:txBody>
                  <a:tcPr>
                    <a:lnL w="12700" cap="flat" cmpd="sng" algn="ctr">
                      <a:solidFill>
                        <a:srgbClr val="002060"/>
                      </a:solidFill>
                      <a:prstDash val="solid"/>
                      <a:round/>
                      <a:headEnd type="none" w="med" len="med"/>
                      <a:tailEnd type="none" w="med" len="med"/>
                    </a:lnL>
                    <a:lnT w="12700" cap="flat" cmpd="sng" algn="ctr">
                      <a:solidFill>
                        <a:srgbClr val="002060"/>
                      </a:solidFill>
                      <a:prstDash val="solid"/>
                      <a:round/>
                      <a:headEnd type="none" w="med" len="med"/>
                      <a:tailEnd type="none" w="med" len="med"/>
                    </a:lnT>
                  </a:tcPr>
                </a:tc>
                <a:tc>
                  <a:txBody>
                    <a:bodyPr/>
                    <a:lstStyle/>
                    <a:p>
                      <a:r>
                        <a:rPr lang="fr-FR" sz="1300" dirty="0"/>
                        <a:t>Perf</a:t>
                      </a:r>
                    </a:p>
                  </a:txBody>
                  <a:tcPr>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tcPr>
                </a:tc>
                <a:extLst>
                  <a:ext uri="{0D108BD9-81ED-4DB2-BD59-A6C34878D82A}">
                    <a16:rowId xmlns:a16="http://schemas.microsoft.com/office/drawing/2014/main" val="2276686498"/>
                  </a:ext>
                </a:extLst>
              </a:tr>
              <a:tr h="370840">
                <a:tc>
                  <a:txBody>
                    <a:bodyPr/>
                    <a:lstStyle/>
                    <a:p>
                      <a:r>
                        <a:rPr lang="fr-FR" sz="1300" dirty="0"/>
                        <a:t>Exactitude</a:t>
                      </a:r>
                    </a:p>
                  </a:txBody>
                  <a:tcPr>
                    <a:lnL w="12700" cap="flat" cmpd="sng" algn="ctr">
                      <a:solidFill>
                        <a:srgbClr val="002060"/>
                      </a:solidFill>
                      <a:prstDash val="solid"/>
                      <a:round/>
                      <a:headEnd type="none" w="med" len="med"/>
                      <a:tailEnd type="none" w="med" len="med"/>
                    </a:lnL>
                  </a:tcPr>
                </a:tc>
                <a:tc>
                  <a:txBody>
                    <a:bodyPr/>
                    <a:lstStyle/>
                    <a:p>
                      <a:r>
                        <a:rPr lang="fr-FR" sz="1300" dirty="0"/>
                        <a:t>98,7 %</a:t>
                      </a:r>
                    </a:p>
                  </a:txBody>
                  <a:tcPr>
                    <a:lnR w="12700" cap="flat" cmpd="sng" algn="ctr">
                      <a:solidFill>
                        <a:srgbClr val="002060"/>
                      </a:solidFill>
                      <a:prstDash val="solid"/>
                      <a:round/>
                      <a:headEnd type="none" w="med" len="med"/>
                      <a:tailEnd type="none" w="med" len="med"/>
                    </a:lnR>
                  </a:tcPr>
                </a:tc>
                <a:extLst>
                  <a:ext uri="{0D108BD9-81ED-4DB2-BD59-A6C34878D82A}">
                    <a16:rowId xmlns:a16="http://schemas.microsoft.com/office/drawing/2014/main" val="2852066491"/>
                  </a:ext>
                </a:extLst>
              </a:tr>
              <a:tr h="370840">
                <a:tc>
                  <a:txBody>
                    <a:bodyPr/>
                    <a:lstStyle/>
                    <a:p>
                      <a:r>
                        <a:rPr lang="fr-FR" sz="1300" dirty="0"/>
                        <a:t>Précision</a:t>
                      </a:r>
                    </a:p>
                  </a:txBody>
                  <a:tcPr>
                    <a:lnL w="12700" cap="flat" cmpd="sng" algn="ctr">
                      <a:solidFill>
                        <a:srgbClr val="002060"/>
                      </a:solidFill>
                      <a:prstDash val="solid"/>
                      <a:round/>
                      <a:headEnd type="none" w="med" len="med"/>
                      <a:tailEnd type="none" w="med" len="med"/>
                    </a:lnL>
                  </a:tcPr>
                </a:tc>
                <a:tc>
                  <a:txBody>
                    <a:bodyPr/>
                    <a:lstStyle/>
                    <a:p>
                      <a:r>
                        <a:rPr lang="fr-FR" sz="1300" dirty="0"/>
                        <a:t>98,9 %</a:t>
                      </a:r>
                    </a:p>
                  </a:txBody>
                  <a:tcPr>
                    <a:lnR w="12700" cap="flat" cmpd="sng" algn="ctr">
                      <a:solidFill>
                        <a:srgbClr val="002060"/>
                      </a:solidFill>
                      <a:prstDash val="solid"/>
                      <a:round/>
                      <a:headEnd type="none" w="med" len="med"/>
                      <a:tailEnd type="none" w="med" len="med"/>
                    </a:lnR>
                  </a:tcPr>
                </a:tc>
                <a:extLst>
                  <a:ext uri="{0D108BD9-81ED-4DB2-BD59-A6C34878D82A}">
                    <a16:rowId xmlns:a16="http://schemas.microsoft.com/office/drawing/2014/main" val="2251371244"/>
                  </a:ext>
                </a:extLst>
              </a:tr>
              <a:tr h="370840">
                <a:tc>
                  <a:txBody>
                    <a:bodyPr/>
                    <a:lstStyle/>
                    <a:p>
                      <a:r>
                        <a:rPr lang="fr-FR" sz="1300" dirty="0"/>
                        <a:t>TPR(</a:t>
                      </a:r>
                      <a:r>
                        <a:rPr lang="fr-FR" sz="1300" dirty="0" err="1"/>
                        <a:t>Recall</a:t>
                      </a:r>
                      <a:r>
                        <a:rPr lang="fr-FR" sz="1300" dirty="0"/>
                        <a:t>)</a:t>
                      </a:r>
                    </a:p>
                  </a:txBody>
                  <a:tcPr>
                    <a:lnL w="12700" cap="flat" cmpd="sng" algn="ctr">
                      <a:solidFill>
                        <a:srgbClr val="002060"/>
                      </a:solidFill>
                      <a:prstDash val="solid"/>
                      <a:round/>
                      <a:headEnd type="none" w="med" len="med"/>
                      <a:tailEnd type="none" w="med" len="med"/>
                    </a:lnL>
                  </a:tcPr>
                </a:tc>
                <a:tc>
                  <a:txBody>
                    <a:bodyPr/>
                    <a:lstStyle/>
                    <a:p>
                      <a:r>
                        <a:rPr lang="fr-FR" sz="1300" dirty="0"/>
                        <a:t>98,9 %</a:t>
                      </a:r>
                    </a:p>
                  </a:txBody>
                  <a:tcPr>
                    <a:lnR w="12700" cap="flat" cmpd="sng" algn="ctr">
                      <a:solidFill>
                        <a:srgbClr val="002060"/>
                      </a:solidFill>
                      <a:prstDash val="solid"/>
                      <a:round/>
                      <a:headEnd type="none" w="med" len="med"/>
                      <a:tailEnd type="none" w="med" len="med"/>
                    </a:lnR>
                  </a:tcPr>
                </a:tc>
                <a:extLst>
                  <a:ext uri="{0D108BD9-81ED-4DB2-BD59-A6C34878D82A}">
                    <a16:rowId xmlns:a16="http://schemas.microsoft.com/office/drawing/2014/main" val="2633349677"/>
                  </a:ext>
                </a:extLst>
              </a:tr>
              <a:tr h="370840">
                <a:tc>
                  <a:txBody>
                    <a:bodyPr/>
                    <a:lstStyle/>
                    <a:p>
                      <a:r>
                        <a:rPr lang="fr-FR" sz="1300" dirty="0"/>
                        <a:t>FPR</a:t>
                      </a:r>
                    </a:p>
                  </a:txBody>
                  <a:tcPr>
                    <a:lnL w="12700" cap="flat" cmpd="sng" algn="ctr">
                      <a:solidFill>
                        <a:srgbClr val="002060"/>
                      </a:solidFill>
                      <a:prstDash val="solid"/>
                      <a:round/>
                      <a:headEnd type="none" w="med" len="med"/>
                      <a:tailEnd type="none" w="med" len="med"/>
                    </a:lnL>
                  </a:tcPr>
                </a:tc>
                <a:tc>
                  <a:txBody>
                    <a:bodyPr/>
                    <a:lstStyle/>
                    <a:p>
                      <a:r>
                        <a:rPr lang="fr-FR" sz="1300" dirty="0"/>
                        <a:t>1,8 %</a:t>
                      </a:r>
                    </a:p>
                  </a:txBody>
                  <a:tcPr>
                    <a:lnR w="12700" cap="flat" cmpd="sng" algn="ctr">
                      <a:solidFill>
                        <a:srgbClr val="002060"/>
                      </a:solidFill>
                      <a:prstDash val="solid"/>
                      <a:round/>
                      <a:headEnd type="none" w="med" len="med"/>
                      <a:tailEnd type="none" w="med" len="med"/>
                    </a:lnR>
                  </a:tcPr>
                </a:tc>
                <a:extLst>
                  <a:ext uri="{0D108BD9-81ED-4DB2-BD59-A6C34878D82A}">
                    <a16:rowId xmlns:a16="http://schemas.microsoft.com/office/drawing/2014/main" val="195544859"/>
                  </a:ext>
                </a:extLst>
              </a:tr>
              <a:tr h="370840">
                <a:tc>
                  <a:txBody>
                    <a:bodyPr/>
                    <a:lstStyle/>
                    <a:p>
                      <a:r>
                        <a:rPr lang="fr-FR" sz="1300" dirty="0"/>
                        <a:t>Pseudo ROC AUC</a:t>
                      </a:r>
                    </a:p>
                  </a:txBody>
                  <a:tcPr>
                    <a:lnL w="12700" cap="flat" cmpd="sng" algn="ctr">
                      <a:solidFill>
                        <a:srgbClr val="002060"/>
                      </a:solidFill>
                      <a:prstDash val="solid"/>
                      <a:round/>
                      <a:headEnd type="none" w="med" len="med"/>
                      <a:tailEnd type="none" w="med" len="med"/>
                    </a:lnL>
                    <a:lnB w="12700" cap="flat" cmpd="sng" algn="ctr">
                      <a:solidFill>
                        <a:srgbClr val="002060"/>
                      </a:solidFill>
                      <a:prstDash val="solid"/>
                      <a:round/>
                      <a:headEnd type="none" w="med" len="med"/>
                      <a:tailEnd type="none" w="med" len="med"/>
                    </a:lnB>
                  </a:tcPr>
                </a:tc>
                <a:tc>
                  <a:txBody>
                    <a:bodyPr/>
                    <a:lstStyle/>
                    <a:p>
                      <a:r>
                        <a:rPr lang="fr-FR" sz="1300" dirty="0"/>
                        <a:t>0,978</a:t>
                      </a:r>
                    </a:p>
                  </a:txBody>
                  <a:tcPr>
                    <a:lnR w="12700" cap="flat" cmpd="sng" algn="ctr">
                      <a:solidFill>
                        <a:srgbClr val="002060"/>
                      </a:solidFill>
                      <a:prstDash val="solid"/>
                      <a:round/>
                      <a:headEnd type="none" w="med" len="med"/>
                      <a:tailEnd type="none" w="med" len="med"/>
                    </a:lnR>
                    <a:lnB w="12700" cap="flat" cmpd="sng" algn="ctr">
                      <a:solidFill>
                        <a:srgbClr val="002060"/>
                      </a:solidFill>
                      <a:prstDash val="solid"/>
                      <a:round/>
                      <a:headEnd type="none" w="med" len="med"/>
                      <a:tailEnd type="none" w="med" len="med"/>
                    </a:lnB>
                  </a:tcPr>
                </a:tc>
                <a:extLst>
                  <a:ext uri="{0D108BD9-81ED-4DB2-BD59-A6C34878D82A}">
                    <a16:rowId xmlns:a16="http://schemas.microsoft.com/office/drawing/2014/main" val="4197875859"/>
                  </a:ext>
                </a:extLst>
              </a:tr>
            </a:tbl>
          </a:graphicData>
        </a:graphic>
      </p:graphicFrame>
      <p:graphicFrame>
        <p:nvGraphicFramePr>
          <p:cNvPr id="21" name="Tableau 20">
            <a:extLst>
              <a:ext uri="{FF2B5EF4-FFF2-40B4-BE49-F238E27FC236}">
                <a16:creationId xmlns:a16="http://schemas.microsoft.com/office/drawing/2014/main" id="{9A87AF22-7512-F0D0-918E-E9373AC52C91}"/>
              </a:ext>
            </a:extLst>
          </p:cNvPr>
          <p:cNvGraphicFramePr>
            <a:graphicFrameLocks noGrp="1"/>
          </p:cNvGraphicFramePr>
          <p:nvPr>
            <p:extLst>
              <p:ext uri="{D42A27DB-BD31-4B8C-83A1-F6EECF244321}">
                <p14:modId xmlns:p14="http://schemas.microsoft.com/office/powerpoint/2010/main" val="3534055505"/>
              </p:ext>
            </p:extLst>
          </p:nvPr>
        </p:nvGraphicFramePr>
        <p:xfrm>
          <a:off x="9310642" y="1479965"/>
          <a:ext cx="2759730" cy="1656080"/>
        </p:xfrm>
        <a:graphic>
          <a:graphicData uri="http://schemas.openxmlformats.org/drawingml/2006/table">
            <a:tbl>
              <a:tblPr firstRow="1" bandRow="1">
                <a:tableStyleId>{21E4AEA4-8DFA-4A89-87EB-49C32662AFE0}</a:tableStyleId>
              </a:tblPr>
              <a:tblGrid>
                <a:gridCol w="919910">
                  <a:extLst>
                    <a:ext uri="{9D8B030D-6E8A-4147-A177-3AD203B41FA5}">
                      <a16:colId xmlns:a16="http://schemas.microsoft.com/office/drawing/2014/main" val="1088126090"/>
                    </a:ext>
                  </a:extLst>
                </a:gridCol>
                <a:gridCol w="919910">
                  <a:extLst>
                    <a:ext uri="{9D8B030D-6E8A-4147-A177-3AD203B41FA5}">
                      <a16:colId xmlns:a16="http://schemas.microsoft.com/office/drawing/2014/main" val="1403832246"/>
                    </a:ext>
                  </a:extLst>
                </a:gridCol>
                <a:gridCol w="919910">
                  <a:extLst>
                    <a:ext uri="{9D8B030D-6E8A-4147-A177-3AD203B41FA5}">
                      <a16:colId xmlns:a16="http://schemas.microsoft.com/office/drawing/2014/main" val="311922987"/>
                    </a:ext>
                  </a:extLst>
                </a:gridCol>
              </a:tblGrid>
              <a:tr h="370840">
                <a:tc>
                  <a:txBody>
                    <a:bodyPr/>
                    <a:lstStyle/>
                    <a:p>
                      <a:r>
                        <a:rPr lang="fr-FR" sz="1200" dirty="0" err="1"/>
                        <a:t>Authen-ticité</a:t>
                      </a:r>
                      <a:r>
                        <a:rPr lang="fr-FR" sz="1200" dirty="0"/>
                        <a:t> :</a:t>
                      </a:r>
                    </a:p>
                  </a:txBody>
                  <a:tcPr>
                    <a:lnL w="12700" cap="flat" cmpd="sng" algn="ctr">
                      <a:solidFill>
                        <a:srgbClr val="002060"/>
                      </a:solidFill>
                      <a:prstDash val="solid"/>
                      <a:round/>
                      <a:headEnd type="none" w="med" len="med"/>
                      <a:tailEnd type="none" w="med" len="med"/>
                    </a:lnL>
                    <a:lnT w="12700" cap="flat" cmpd="sng" algn="ctr">
                      <a:solidFill>
                        <a:srgbClr val="002060"/>
                      </a:solidFill>
                      <a:prstDash val="solid"/>
                      <a:round/>
                      <a:headEnd type="none" w="med" len="med"/>
                      <a:tailEnd type="none" w="med" len="med"/>
                    </a:lnT>
                  </a:tcPr>
                </a:tc>
                <a:tc gridSpan="2">
                  <a:txBody>
                    <a:bodyPr/>
                    <a:lstStyle/>
                    <a:p>
                      <a:r>
                        <a:rPr lang="fr-FR" sz="1200" dirty="0"/>
                        <a:t>MATRICE </a:t>
                      </a:r>
                      <a:br>
                        <a:rPr lang="fr-FR" sz="1200" dirty="0"/>
                      </a:br>
                      <a:r>
                        <a:rPr lang="fr-FR" sz="1200" dirty="0"/>
                        <a:t>de CONFUSION</a:t>
                      </a:r>
                    </a:p>
                  </a:txBody>
                  <a:tcPr>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tcPr>
                </a:tc>
                <a:tc hMerge="1">
                  <a:txBody>
                    <a:bodyPr/>
                    <a:lstStyle/>
                    <a:p>
                      <a:endParaRPr dirty="0"/>
                    </a:p>
                  </a:txBody>
                  <a:tcPr/>
                </a:tc>
                <a:extLst>
                  <a:ext uri="{0D108BD9-81ED-4DB2-BD59-A6C34878D82A}">
                    <a16:rowId xmlns:a16="http://schemas.microsoft.com/office/drawing/2014/main" val="4071196867"/>
                  </a:ext>
                </a:extLst>
              </a:tr>
              <a:tr h="370840">
                <a:tc>
                  <a:txBody>
                    <a:bodyPr/>
                    <a:lstStyle/>
                    <a:p>
                      <a:r>
                        <a:rPr lang="fr-FR" sz="1200" dirty="0"/>
                        <a:t>FAUX Billet</a:t>
                      </a:r>
                    </a:p>
                  </a:txBody>
                  <a:tcPr>
                    <a:lnL w="12700" cap="flat" cmpd="sng" algn="ctr">
                      <a:solidFill>
                        <a:srgbClr val="002060"/>
                      </a:solidFill>
                      <a:prstDash val="solid"/>
                      <a:round/>
                      <a:headEnd type="none" w="med" len="med"/>
                      <a:tailEnd type="none" w="med" len="med"/>
                    </a:lnL>
                    <a:solidFill>
                      <a:srgbClr val="C1D4F4"/>
                    </a:solidFill>
                  </a:tcPr>
                </a:tc>
                <a:tc>
                  <a:txBody>
                    <a:bodyPr/>
                    <a:lstStyle/>
                    <a:p>
                      <a:r>
                        <a:rPr lang="fr-FR" sz="1200" dirty="0"/>
                        <a:t>TN</a:t>
                      </a:r>
                    </a:p>
                  </a:txBody>
                  <a:tcPr>
                    <a:solidFill>
                      <a:srgbClr val="A2E2AD"/>
                    </a:solidFill>
                  </a:tcPr>
                </a:tc>
                <a:tc>
                  <a:txBody>
                    <a:bodyPr/>
                    <a:lstStyle/>
                    <a:p>
                      <a:r>
                        <a:rPr lang="fr-FR" sz="1200" dirty="0"/>
                        <a:t>FP</a:t>
                      </a:r>
                    </a:p>
                  </a:txBody>
                  <a:tcPr>
                    <a:lnR w="12700" cap="flat" cmpd="sng" algn="ctr">
                      <a:solidFill>
                        <a:srgbClr val="002060"/>
                      </a:solidFill>
                      <a:prstDash val="solid"/>
                      <a:round/>
                      <a:headEnd type="none" w="med" len="med"/>
                      <a:tailEnd type="none" w="med" len="med"/>
                    </a:lnR>
                    <a:solidFill>
                      <a:srgbClr val="EF7575"/>
                    </a:solidFill>
                  </a:tcPr>
                </a:tc>
                <a:extLst>
                  <a:ext uri="{0D108BD9-81ED-4DB2-BD59-A6C34878D82A}">
                    <a16:rowId xmlns:a16="http://schemas.microsoft.com/office/drawing/2014/main" val="2862420082"/>
                  </a:ext>
                </a:extLst>
              </a:tr>
              <a:tr h="370840">
                <a:tc>
                  <a:txBody>
                    <a:bodyPr/>
                    <a:lstStyle/>
                    <a:p>
                      <a:r>
                        <a:rPr lang="fr-FR" sz="1200" dirty="0"/>
                        <a:t>VRAI Billet</a:t>
                      </a:r>
                    </a:p>
                  </a:txBody>
                  <a:tcPr>
                    <a:lnL w="12700" cap="flat" cmpd="sng" algn="ctr">
                      <a:solidFill>
                        <a:srgbClr val="002060"/>
                      </a:solidFill>
                      <a:prstDash val="solid"/>
                      <a:round/>
                      <a:headEnd type="none" w="med" len="med"/>
                      <a:tailEnd type="none" w="med" len="med"/>
                    </a:lnL>
                    <a:solidFill>
                      <a:srgbClr val="00B0F0"/>
                    </a:solidFill>
                  </a:tcPr>
                </a:tc>
                <a:tc>
                  <a:txBody>
                    <a:bodyPr/>
                    <a:lstStyle/>
                    <a:p>
                      <a:r>
                        <a:rPr lang="fr-FR" sz="1200" dirty="0"/>
                        <a:t>FN</a:t>
                      </a:r>
                    </a:p>
                  </a:txBody>
                  <a:tcPr>
                    <a:solidFill>
                      <a:srgbClr val="EF7575"/>
                    </a:solidFill>
                  </a:tcPr>
                </a:tc>
                <a:tc>
                  <a:txBody>
                    <a:bodyPr/>
                    <a:lstStyle/>
                    <a:p>
                      <a:r>
                        <a:rPr lang="fr-FR" sz="1200" dirty="0"/>
                        <a:t>TP</a:t>
                      </a:r>
                    </a:p>
                  </a:txBody>
                  <a:tcPr>
                    <a:lnR w="12700" cap="flat" cmpd="sng" algn="ctr">
                      <a:solidFill>
                        <a:srgbClr val="002060"/>
                      </a:solidFill>
                      <a:prstDash val="solid"/>
                      <a:round/>
                      <a:headEnd type="none" w="med" len="med"/>
                      <a:tailEnd type="none" w="med" len="med"/>
                    </a:lnR>
                    <a:solidFill>
                      <a:srgbClr val="A2E2AD"/>
                    </a:solidFill>
                  </a:tcPr>
                </a:tc>
                <a:extLst>
                  <a:ext uri="{0D108BD9-81ED-4DB2-BD59-A6C34878D82A}">
                    <a16:rowId xmlns:a16="http://schemas.microsoft.com/office/drawing/2014/main" val="2254628141"/>
                  </a:ext>
                </a:extLst>
              </a:tr>
              <a:tr h="370840">
                <a:tc>
                  <a:txBody>
                    <a:bodyPr/>
                    <a:lstStyle/>
                    <a:p>
                      <a:r>
                        <a:rPr lang="fr-FR" sz="1200" b="1" kern="1200" dirty="0" err="1">
                          <a:solidFill>
                            <a:schemeClr val="lt1"/>
                          </a:solidFill>
                          <a:latin typeface="+mn-lt"/>
                          <a:ea typeface="+mn-ea"/>
                          <a:cs typeface="+mn-cs"/>
                        </a:rPr>
                        <a:t>Prédict</a:t>
                      </a:r>
                      <a:r>
                        <a:rPr lang="fr-FR" sz="1200" b="1" kern="1200" dirty="0">
                          <a:solidFill>
                            <a:schemeClr val="lt1"/>
                          </a:solidFill>
                          <a:latin typeface="+mn-lt"/>
                          <a:ea typeface="+mn-ea"/>
                          <a:cs typeface="+mn-cs"/>
                        </a:rPr>
                        <a:t>°</a:t>
                      </a:r>
                      <a:br>
                        <a:rPr lang="fr-FR" sz="1200" b="1" kern="1200" dirty="0">
                          <a:solidFill>
                            <a:schemeClr val="lt1"/>
                          </a:solidFill>
                          <a:latin typeface="+mn-lt"/>
                          <a:ea typeface="+mn-ea"/>
                          <a:cs typeface="+mn-cs"/>
                        </a:rPr>
                      </a:br>
                      <a:r>
                        <a:rPr lang="fr-FR" sz="1200" b="1" kern="1200" dirty="0">
                          <a:solidFill>
                            <a:schemeClr val="lt1"/>
                          </a:solidFill>
                          <a:latin typeface="+mn-lt"/>
                          <a:ea typeface="+mn-ea"/>
                          <a:cs typeface="+mn-cs"/>
                        </a:rPr>
                        <a:t>=&gt;</a:t>
                      </a:r>
                    </a:p>
                  </a:txBody>
                  <a:tcPr>
                    <a:lnL w="12700" cap="flat" cmpd="sng" algn="ctr">
                      <a:solidFill>
                        <a:srgbClr val="002060"/>
                      </a:solidFill>
                      <a:prstDash val="solid"/>
                      <a:round/>
                      <a:headEnd type="none" w="med" len="med"/>
                      <a:tailEnd type="none" w="med" len="med"/>
                    </a:lnL>
                    <a:lnB w="12700" cap="flat" cmpd="sng" algn="ctr">
                      <a:solidFill>
                        <a:srgbClr val="002060"/>
                      </a:solidFill>
                      <a:prstDash val="solid"/>
                      <a:round/>
                      <a:headEnd type="none" w="med" len="med"/>
                      <a:tailEnd type="none" w="med" len="med"/>
                    </a:lnB>
                    <a:solidFill>
                      <a:srgbClr val="0070C0"/>
                    </a:solidFill>
                  </a:tcPr>
                </a:tc>
                <a:tc>
                  <a:txBody>
                    <a:bodyPr/>
                    <a:lstStyle/>
                    <a:p>
                      <a:r>
                        <a:rPr lang="fr-FR" sz="1200" dirty="0"/>
                        <a:t>Négatif </a:t>
                      </a:r>
                      <a:br>
                        <a:rPr lang="fr-FR" sz="1200" dirty="0"/>
                      </a:br>
                      <a:r>
                        <a:rPr lang="fr-FR" sz="1200" dirty="0"/>
                        <a:t>Faux Prédit</a:t>
                      </a:r>
                    </a:p>
                  </a:txBody>
                  <a:tcPr>
                    <a:lnB w="12700" cap="flat" cmpd="sng" algn="ctr">
                      <a:solidFill>
                        <a:srgbClr val="002060"/>
                      </a:solidFill>
                      <a:prstDash val="solid"/>
                      <a:round/>
                      <a:headEnd type="none" w="med" len="med"/>
                      <a:tailEnd type="none" w="med" len="med"/>
                    </a:lnB>
                    <a:solidFill>
                      <a:srgbClr val="C1D4F4"/>
                    </a:solidFill>
                  </a:tcPr>
                </a:tc>
                <a:tc>
                  <a:txBody>
                    <a:bodyPr/>
                    <a:lstStyle/>
                    <a:p>
                      <a:r>
                        <a:rPr lang="fr-FR" sz="1200" dirty="0"/>
                        <a:t>Positif </a:t>
                      </a:r>
                      <a:br>
                        <a:rPr lang="fr-FR" sz="1200" dirty="0"/>
                      </a:br>
                      <a:r>
                        <a:rPr lang="fr-FR" sz="1200" dirty="0"/>
                        <a:t>Vrai Prédit</a:t>
                      </a:r>
                    </a:p>
                  </a:txBody>
                  <a:tcPr>
                    <a:lnR w="12700" cap="flat" cmpd="sng" algn="ctr">
                      <a:solidFill>
                        <a:srgbClr val="002060"/>
                      </a:solidFill>
                      <a:prstDash val="solid"/>
                      <a:round/>
                      <a:headEnd type="none" w="med" len="med"/>
                      <a:tailEnd type="none" w="med" len="med"/>
                    </a:lnR>
                    <a:lnB w="12700" cap="flat" cmpd="sng" algn="ctr">
                      <a:solidFill>
                        <a:srgbClr val="002060"/>
                      </a:solidFill>
                      <a:prstDash val="solid"/>
                      <a:round/>
                      <a:headEnd type="none" w="med" len="med"/>
                      <a:tailEnd type="none" w="med" len="med"/>
                    </a:lnB>
                    <a:solidFill>
                      <a:srgbClr val="00B0F0"/>
                    </a:solidFill>
                  </a:tcPr>
                </a:tc>
                <a:extLst>
                  <a:ext uri="{0D108BD9-81ED-4DB2-BD59-A6C34878D82A}">
                    <a16:rowId xmlns:a16="http://schemas.microsoft.com/office/drawing/2014/main" val="3946744473"/>
                  </a:ext>
                </a:extLst>
              </a:tr>
            </a:tbl>
          </a:graphicData>
        </a:graphic>
      </p:graphicFrame>
      <p:sp>
        <p:nvSpPr>
          <p:cNvPr id="22" name="Espace réservé du contenu 6">
            <a:extLst>
              <a:ext uri="{FF2B5EF4-FFF2-40B4-BE49-F238E27FC236}">
                <a16:creationId xmlns:a16="http://schemas.microsoft.com/office/drawing/2014/main" id="{1D910470-FD7A-DEB0-B80D-82E5339CDA1B}"/>
              </a:ext>
            </a:extLst>
          </p:cNvPr>
          <p:cNvSpPr txBox="1">
            <a:spLocks/>
          </p:cNvSpPr>
          <p:nvPr/>
        </p:nvSpPr>
        <p:spPr>
          <a:xfrm>
            <a:off x="9310643" y="3293378"/>
            <a:ext cx="2774404" cy="2865154"/>
          </a:xfrm>
          <a:prstGeom prst="rect">
            <a:avLst/>
          </a:prstGeom>
          <a:solidFill>
            <a:schemeClr val="bg2"/>
          </a:solidFill>
          <a:ln w="19050">
            <a:solidFill>
              <a:schemeClr val="accent1">
                <a:lumMod val="50000"/>
              </a:schemeClr>
            </a:solidFill>
          </a:ln>
        </p:spPr>
        <p:txBody>
          <a:bodyPr vert="horz" wrap="square" lIns="91440" tIns="45720" rIns="91440" bIns="45720" rtlCol="0" anchor="ctr">
            <a:normAutofit/>
          </a:bodyPr>
          <a:lstStyle>
            <a:lvl1pPr marL="228531" indent="-228531" algn="l" defTabSz="914126" rtl="0" eaLnBrk="1" latinLnBrk="0" hangingPunct="1">
              <a:lnSpc>
                <a:spcPct val="120000"/>
              </a:lnSpc>
              <a:spcBef>
                <a:spcPts val="1000"/>
              </a:spcBef>
              <a:buClr>
                <a:schemeClr val="accent1">
                  <a:lumMod val="75000"/>
                </a:schemeClr>
              </a:buClr>
              <a:buSzPct val="100000"/>
              <a:buFont typeface="Arial" panose="020B0604020202020204" pitchFamily="34" charset="0"/>
              <a:buChar char="•"/>
              <a:defRPr sz="1999" kern="1200">
                <a:solidFill>
                  <a:schemeClr val="accent6">
                    <a:lumMod val="50000"/>
                  </a:schemeClr>
                </a:solidFill>
                <a:effectLst/>
                <a:latin typeface="+mn-lt"/>
                <a:ea typeface="+mn-ea"/>
                <a:cs typeface="+mn-cs"/>
              </a:defRPr>
            </a:lvl1pPr>
            <a:lvl2pPr marL="685594" indent="-228531" algn="l" defTabSz="914126" rtl="0" eaLnBrk="1" latinLnBrk="0" hangingPunct="1">
              <a:lnSpc>
                <a:spcPct val="120000"/>
              </a:lnSpc>
              <a:spcBef>
                <a:spcPts val="500"/>
              </a:spcBef>
              <a:buClr>
                <a:schemeClr val="accent1">
                  <a:lumMod val="75000"/>
                </a:schemeClr>
              </a:buClr>
              <a:buSzPct val="100000"/>
              <a:buFont typeface="Arial" panose="020B0604020202020204" pitchFamily="34" charset="0"/>
              <a:buChar char="•"/>
              <a:defRPr sz="1799" kern="1200" cap="none" baseline="0">
                <a:solidFill>
                  <a:schemeClr val="accent6">
                    <a:lumMod val="50000"/>
                  </a:schemeClr>
                </a:solidFill>
                <a:effectLst/>
                <a:latin typeface="+mn-lt"/>
                <a:ea typeface="+mn-ea"/>
                <a:cs typeface="+mn-cs"/>
              </a:defRPr>
            </a:lvl2pPr>
            <a:lvl3pPr marL="1142657" indent="-228531" algn="l" defTabSz="914126" rtl="0" eaLnBrk="1" latinLnBrk="0" hangingPunct="1">
              <a:lnSpc>
                <a:spcPct val="120000"/>
              </a:lnSpc>
              <a:spcBef>
                <a:spcPts val="500"/>
              </a:spcBef>
              <a:buClr>
                <a:schemeClr val="accent1">
                  <a:lumMod val="75000"/>
                </a:schemeClr>
              </a:buClr>
              <a:buSzPct val="100000"/>
              <a:buFont typeface="Arial" panose="020B0604020202020204" pitchFamily="34" charset="0"/>
              <a:buChar char="•"/>
              <a:defRPr sz="1600" kern="1200">
                <a:solidFill>
                  <a:schemeClr val="accent6">
                    <a:lumMod val="50000"/>
                  </a:schemeClr>
                </a:solidFill>
                <a:effectLst/>
                <a:latin typeface="+mn-lt"/>
                <a:ea typeface="+mn-ea"/>
                <a:cs typeface="+mn-cs"/>
              </a:defRPr>
            </a:lvl3pPr>
            <a:lvl4pPr marL="1599720" indent="-228531" algn="l" defTabSz="914126" rtl="0" eaLnBrk="1" latinLnBrk="0" hangingPunct="1">
              <a:lnSpc>
                <a:spcPct val="120000"/>
              </a:lnSpc>
              <a:spcBef>
                <a:spcPts val="500"/>
              </a:spcBef>
              <a:buClr>
                <a:schemeClr val="accent1">
                  <a:lumMod val="75000"/>
                </a:schemeClr>
              </a:buClr>
              <a:buSzPct val="100000"/>
              <a:buFont typeface="Arial" panose="020B0604020202020204" pitchFamily="34" charset="0"/>
              <a:buChar char="•"/>
              <a:defRPr sz="1400" kern="1200" cap="none" baseline="0">
                <a:solidFill>
                  <a:schemeClr val="accent6">
                    <a:lumMod val="50000"/>
                  </a:schemeClr>
                </a:solidFill>
                <a:effectLst/>
                <a:latin typeface="+mn-lt"/>
                <a:ea typeface="+mn-ea"/>
                <a:cs typeface="+mn-cs"/>
              </a:defRPr>
            </a:lvl4pPr>
            <a:lvl5pPr marL="2056783" indent="-228531" algn="l" defTabSz="914126" rtl="0" eaLnBrk="1" latinLnBrk="0" hangingPunct="1">
              <a:lnSpc>
                <a:spcPct val="120000"/>
              </a:lnSpc>
              <a:spcBef>
                <a:spcPts val="500"/>
              </a:spcBef>
              <a:buClr>
                <a:schemeClr val="accent1">
                  <a:lumMod val="75000"/>
                </a:schemeClr>
              </a:buClr>
              <a:buSzPct val="100000"/>
              <a:buFont typeface="Arial" panose="020B0604020202020204" pitchFamily="34" charset="0"/>
              <a:buChar char="•"/>
              <a:defRPr sz="1200" kern="1200">
                <a:solidFill>
                  <a:schemeClr val="accent6">
                    <a:lumMod val="50000"/>
                  </a:schemeClr>
                </a:solidFill>
                <a:effectLst/>
                <a:latin typeface="+mn-lt"/>
                <a:ea typeface="+mn-ea"/>
                <a:cs typeface="+mn-cs"/>
              </a:defRPr>
            </a:lvl5pPr>
            <a:lvl6pPr marL="2513846" indent="-228531" algn="l" defTabSz="914126"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0908" indent="-228531" algn="l" defTabSz="914126"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7971" indent="-228531" algn="l" defTabSz="914126"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5034" indent="-228531" algn="l" defTabSz="914126"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a:buFont typeface="Courier New" panose="02070309020205020404" pitchFamily="49" charset="0"/>
              <a:buChar char="o"/>
            </a:pPr>
            <a:r>
              <a:rPr lang="fr-FR" sz="1150" b="1" dirty="0"/>
              <a:t>98,7% d’échantillons bien classés</a:t>
            </a:r>
          </a:p>
          <a:p>
            <a:pPr>
              <a:buFont typeface="Courier New" panose="02070309020205020404" pitchFamily="49" charset="0"/>
              <a:buChar char="o"/>
            </a:pPr>
            <a:r>
              <a:rPr lang="fr-FR" sz="1150" b="1" dirty="0"/>
              <a:t>98,9% des Positifs détectés sont des Vrais billets(TP)</a:t>
            </a:r>
          </a:p>
          <a:p>
            <a:pPr>
              <a:buFont typeface="Courier New" panose="02070309020205020404" pitchFamily="49" charset="0"/>
              <a:buChar char="o"/>
            </a:pPr>
            <a:r>
              <a:rPr lang="fr-FR" sz="1150" b="1" dirty="0"/>
              <a:t>98,9% des Vrais billets sont </a:t>
            </a:r>
            <a:br>
              <a:rPr lang="fr-FR" sz="1150" b="1" dirty="0"/>
            </a:br>
            <a:r>
              <a:rPr lang="fr-FR" sz="1150" b="1" dirty="0"/>
              <a:t>bien classés (TP) </a:t>
            </a:r>
          </a:p>
          <a:p>
            <a:pPr>
              <a:buFont typeface="Courier New" panose="02070309020205020404" pitchFamily="49" charset="0"/>
              <a:buChar char="o"/>
            </a:pPr>
            <a:r>
              <a:rPr lang="fr-FR" sz="1150" b="1" dirty="0"/>
              <a:t>1,8% des Faux billets sont </a:t>
            </a:r>
            <a:br>
              <a:rPr lang="fr-FR" sz="1150" b="1" dirty="0"/>
            </a:br>
            <a:r>
              <a:rPr lang="fr-FR" sz="1150" b="1" dirty="0"/>
              <a:t>mal classés (FP)</a:t>
            </a:r>
          </a:p>
          <a:p>
            <a:pPr>
              <a:buFont typeface="Courier New" panose="02070309020205020404" pitchFamily="49" charset="0"/>
              <a:buChar char="o"/>
            </a:pPr>
            <a:r>
              <a:rPr lang="fr-FR" sz="1150" b="1" dirty="0"/>
              <a:t>Bon pseudo ROC AUC près de1</a:t>
            </a:r>
            <a:endParaRPr lang="fr-FR" sz="950" dirty="0"/>
          </a:p>
        </p:txBody>
      </p:sp>
    </p:spTree>
    <p:extLst>
      <p:ext uri="{BB962C8B-B14F-4D97-AF65-F5344CB8AC3E}">
        <p14:creationId xmlns:p14="http://schemas.microsoft.com/office/powerpoint/2010/main" val="14426802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0" end="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1" end="1"/>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xEl>
                                              <p:pRg st="3" end="3"/>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8"/>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0"/>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4">
                                            <p:txEl>
                                              <p:pRg st="6" end="6"/>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4">
                                            <p:txEl>
                                              <p:pRg st="7" end="7"/>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16"/>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9"/>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9">
                                            <p:txEl>
                                              <p:pRg st="0" end="0"/>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18"/>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21"/>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20"/>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22"/>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22">
                                            <p:txEl>
                                              <p:pRg st="0" end="0"/>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22">
                                            <p:txEl>
                                              <p:pRg st="1" end="1"/>
                                            </p:txEl>
                                          </p:spTgt>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22">
                                            <p:txEl>
                                              <p:pRg st="2" end="2"/>
                                            </p:txEl>
                                          </p:spTgt>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22">
                                            <p:txEl>
                                              <p:pRg st="3" end="3"/>
                                            </p:txEl>
                                          </p:spTgt>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nodeType="clickEffect">
                                  <p:stCondLst>
                                    <p:cond delay="0"/>
                                  </p:stCondLst>
                                  <p:childTnLst>
                                    <p:set>
                                      <p:cBhvr>
                                        <p:cTn id="90" dur="1" fill="hold">
                                          <p:stCondLst>
                                            <p:cond delay="0"/>
                                          </p:stCondLst>
                                        </p:cTn>
                                        <p:tgtEl>
                                          <p:spTgt spid="2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19" grpId="0" animBg="1"/>
      <p:bldP spid="2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1455D65-9B4B-5FB5-7275-B9B91914A757}"/>
              </a:ext>
            </a:extLst>
          </p:cNvPr>
          <p:cNvSpPr>
            <a:spLocks noGrp="1"/>
          </p:cNvSpPr>
          <p:nvPr>
            <p:ph type="title"/>
          </p:nvPr>
        </p:nvSpPr>
        <p:spPr/>
        <p:txBody>
          <a:bodyPr/>
          <a:lstStyle/>
          <a:p>
            <a:r>
              <a:rPr lang="fr-FR" dirty="0"/>
              <a:t>III.C – REMARQUE sur le modèle basé sur le K-</a:t>
            </a:r>
            <a:r>
              <a:rPr lang="fr-FR" dirty="0" err="1"/>
              <a:t>means</a:t>
            </a:r>
            <a:endParaRPr lang="fr-FR" dirty="0"/>
          </a:p>
        </p:txBody>
      </p:sp>
      <p:sp>
        <p:nvSpPr>
          <p:cNvPr id="4" name="Espace réservé du contenu 3">
            <a:extLst>
              <a:ext uri="{FF2B5EF4-FFF2-40B4-BE49-F238E27FC236}">
                <a16:creationId xmlns:a16="http://schemas.microsoft.com/office/drawing/2014/main" id="{BB871B43-7D0E-8BE8-3647-D5EACDCACCE8}"/>
              </a:ext>
            </a:extLst>
          </p:cNvPr>
          <p:cNvSpPr>
            <a:spLocks noGrp="1"/>
          </p:cNvSpPr>
          <p:nvPr>
            <p:ph idx="1"/>
          </p:nvPr>
        </p:nvSpPr>
        <p:spPr/>
        <p:txBody>
          <a:bodyPr>
            <a:normAutofit fontScale="62500" lnSpcReduction="20000"/>
          </a:bodyPr>
          <a:lstStyle/>
          <a:p>
            <a:pPr>
              <a:buFont typeface="Courier New" panose="02070309020205020404" pitchFamily="49" charset="0"/>
              <a:buChar char="o"/>
            </a:pPr>
            <a:r>
              <a:rPr lang="fr-FR" b="1" dirty="0"/>
              <a:t>Très Bon </a:t>
            </a:r>
            <a:r>
              <a:rPr lang="fr-FR" b="1" dirty="0" err="1"/>
              <a:t>résultast</a:t>
            </a:r>
            <a:r>
              <a:rPr lang="fr-FR" b="1" dirty="0"/>
              <a:t> sur des données bien séparées.</a:t>
            </a:r>
          </a:p>
          <a:p>
            <a:pPr>
              <a:buFont typeface="Courier New" panose="02070309020205020404" pitchFamily="49" charset="0"/>
              <a:buChar char="o"/>
            </a:pPr>
            <a:r>
              <a:rPr lang="fr-FR" b="1" dirty="0"/>
              <a:t>Données mal séparées ne seront pas </a:t>
            </a:r>
            <a:r>
              <a:rPr lang="fr-FR" b="1" dirty="0" err="1"/>
              <a:t>clusterisées</a:t>
            </a:r>
            <a:r>
              <a:rPr lang="fr-FR" b="1" dirty="0"/>
              <a:t> efficacement :</a:t>
            </a:r>
            <a:br>
              <a:rPr lang="fr-FR" dirty="0"/>
            </a:br>
            <a:r>
              <a:rPr lang="fr-FR" dirty="0"/>
              <a:t>-ex tous les Vrais billets sont proportionnels (simplement extension ou rétrécissement proportionnel)</a:t>
            </a:r>
            <a:br>
              <a:rPr lang="fr-FR" dirty="0"/>
            </a:br>
            <a:r>
              <a:rPr lang="fr-FR" dirty="0"/>
              <a:t>les vrais billets seraient le long d’une droite (largeur longueur).</a:t>
            </a:r>
            <a:br>
              <a:rPr lang="fr-FR" dirty="0"/>
            </a:br>
            <a:r>
              <a:rPr lang="fr-FR" dirty="0"/>
              <a:t>-les faux billets sont dispersé de part et d’autre de la droite, les clusters ne sauront pas bien regroupés les 2 blocs, et les isobarycentres peuvent être proche</a:t>
            </a:r>
          </a:p>
          <a:p>
            <a:pPr>
              <a:buFont typeface="Courier New" panose="02070309020205020404" pitchFamily="49" charset="0"/>
              <a:buChar char="o"/>
            </a:pPr>
            <a:r>
              <a:rPr lang="fr-FR" b="1" dirty="0"/>
              <a:t>Méthode des centroïdes limitées :</a:t>
            </a:r>
          </a:p>
          <a:p>
            <a:pPr lvl="1"/>
            <a:r>
              <a:rPr lang="fr-FR" dirty="0"/>
              <a:t>Centroïdes calculés : isobarycentre d’un cluster (combinant Vrai et Faux billets),</a:t>
            </a:r>
            <a:br>
              <a:rPr lang="fr-FR" dirty="0"/>
            </a:br>
            <a:r>
              <a:rPr lang="fr-FR" dirty="0"/>
              <a:t>si les Vrai et Faux billets sont mal séparés, on peut imaginer 51 Vrai et 49 Faux pour Clust1(49V,51F </a:t>
            </a:r>
            <a:r>
              <a:rPr lang="fr-FR" dirty="0" err="1"/>
              <a:t>pr</a:t>
            </a:r>
            <a:r>
              <a:rPr lang="fr-FR" dirty="0"/>
              <a:t> Clust0)</a:t>
            </a:r>
            <a:br>
              <a:rPr lang="fr-FR" dirty="0"/>
            </a:br>
            <a:r>
              <a:rPr lang="fr-FR" dirty="0"/>
              <a:t>(ex de Faux billets qui sont proportionnellement plus grand que les Vrais billets)</a:t>
            </a:r>
            <a:br>
              <a:rPr lang="fr-FR" dirty="0"/>
            </a:br>
            <a:r>
              <a:rPr lang="fr-FR" dirty="0"/>
              <a:t>=&gt;Renforce les traits principaux de chacune des catégories.</a:t>
            </a:r>
          </a:p>
          <a:p>
            <a:pPr lvl="1"/>
            <a:r>
              <a:rPr lang="fr-FR" dirty="0"/>
              <a:t>Possibilité simple de calculer les centroïdes comme isobarycentre des Vrais et Faux billets (plus nuancé)</a:t>
            </a:r>
          </a:p>
          <a:p>
            <a:pPr lvl="1"/>
            <a:r>
              <a:rPr lang="fr-FR" dirty="0"/>
              <a:t>Possibilité d’avoir des centroïdes très proches séparant mal les Vrai et Faux billets</a:t>
            </a:r>
          </a:p>
          <a:p>
            <a:pPr>
              <a:buFont typeface="Courier New" panose="02070309020205020404" pitchFamily="49" charset="0"/>
              <a:buChar char="o"/>
            </a:pPr>
            <a:r>
              <a:rPr lang="fr-FR" b="1" dirty="0"/>
              <a:t>Complexité supplémentaire de Conversion Cluster/Prédiction</a:t>
            </a:r>
          </a:p>
          <a:p>
            <a:pPr>
              <a:buFont typeface="Courier New" panose="02070309020205020404" pitchFamily="49" charset="0"/>
              <a:buChar char="o"/>
            </a:pPr>
            <a:r>
              <a:rPr lang="fr-FR" b="1" dirty="0"/>
              <a:t>Pas de probabilité réelle</a:t>
            </a:r>
          </a:p>
          <a:p>
            <a:pPr>
              <a:buFont typeface="Courier New" panose="02070309020205020404" pitchFamily="49" charset="0"/>
              <a:buChar char="o"/>
            </a:pPr>
            <a:r>
              <a:rPr lang="fr-FR" b="1" dirty="0"/>
              <a:t>Pas le même système d’amélioration type </a:t>
            </a:r>
            <a:r>
              <a:rPr lang="fr-FR" b="1" dirty="0" err="1"/>
              <a:t>GridsearchCV</a:t>
            </a:r>
            <a:endParaRPr lang="fr-FR" b="1" dirty="0"/>
          </a:p>
          <a:p>
            <a:pPr>
              <a:buFont typeface="Courier New" panose="02070309020205020404" pitchFamily="49" charset="0"/>
              <a:buChar char="o"/>
            </a:pPr>
            <a:r>
              <a:rPr lang="fr-FR" b="1" dirty="0"/>
              <a:t>Fonctionne pour des cas particuliers ou les données sont « séparables par une droite ».</a:t>
            </a:r>
          </a:p>
          <a:p>
            <a:pPr>
              <a:buFont typeface="Courier New" panose="02070309020205020404" pitchFamily="49" charset="0"/>
              <a:buChar char="o"/>
            </a:pPr>
            <a:r>
              <a:rPr lang="fr-FR" b="1" dirty="0"/>
              <a:t>Le terme non supervisé est impropre : </a:t>
            </a:r>
            <a:r>
              <a:rPr lang="fr-FR" dirty="0"/>
              <a:t>le K-</a:t>
            </a:r>
            <a:r>
              <a:rPr lang="fr-FR" dirty="0" err="1"/>
              <a:t>means</a:t>
            </a:r>
            <a:r>
              <a:rPr lang="fr-FR" dirty="0"/>
              <a:t> est non supervisée, ( et donne un résultat juste avec </a:t>
            </a:r>
            <a:r>
              <a:rPr lang="fr-FR" dirty="0" err="1"/>
              <a:t>X_train_tr</a:t>
            </a:r>
            <a:r>
              <a:rPr lang="fr-FR" dirty="0"/>
              <a:t> sans utiliser </a:t>
            </a:r>
            <a:r>
              <a:rPr lang="fr-FR" dirty="0" err="1"/>
              <a:t>y_train</a:t>
            </a:r>
            <a:r>
              <a:rPr lang="fr-FR" dirty="0"/>
              <a:t>) </a:t>
            </a:r>
            <a:br>
              <a:rPr lang="fr-FR" dirty="0"/>
            </a:br>
            <a:r>
              <a:rPr lang="fr-FR" dirty="0"/>
              <a:t>mais la modélisation K-</a:t>
            </a:r>
            <a:r>
              <a:rPr lang="fr-FR" dirty="0" err="1"/>
              <a:t>means</a:t>
            </a:r>
            <a:r>
              <a:rPr lang="fr-FR" dirty="0"/>
              <a:t> est supervisée, elle utilise </a:t>
            </a:r>
            <a:r>
              <a:rPr lang="fr-FR" dirty="0" err="1"/>
              <a:t>y_train</a:t>
            </a:r>
            <a:r>
              <a:rPr lang="fr-FR" dirty="0"/>
              <a:t>, pour la conversion Cluster/</a:t>
            </a:r>
            <a:r>
              <a:rPr lang="fr-FR" dirty="0" err="1"/>
              <a:t>Prediction</a:t>
            </a:r>
            <a:r>
              <a:rPr lang="fr-FR" dirty="0"/>
              <a:t>, </a:t>
            </a:r>
            <a:br>
              <a:rPr lang="fr-FR" dirty="0"/>
            </a:br>
            <a:r>
              <a:rPr lang="fr-FR" dirty="0"/>
              <a:t>et la modélisation bénéficie donc du test sur </a:t>
            </a:r>
            <a:r>
              <a:rPr lang="fr-FR" dirty="0" err="1"/>
              <a:t>X_test_tr</a:t>
            </a:r>
            <a:r>
              <a:rPr lang="fr-FR" dirty="0"/>
              <a:t>, </a:t>
            </a:r>
            <a:r>
              <a:rPr lang="fr-FR" dirty="0" err="1"/>
              <a:t>y_test</a:t>
            </a:r>
            <a:r>
              <a:rPr lang="fr-FR" dirty="0"/>
              <a:t> pour sa prédiction sur </a:t>
            </a:r>
            <a:r>
              <a:rPr lang="fr-FR" dirty="0" err="1"/>
              <a:t>X_test</a:t>
            </a:r>
            <a:endParaRPr lang="fr-FR" dirty="0"/>
          </a:p>
        </p:txBody>
      </p:sp>
      <p:sp>
        <p:nvSpPr>
          <p:cNvPr id="3" name="Espace réservé du numéro de diapositive 2">
            <a:extLst>
              <a:ext uri="{FF2B5EF4-FFF2-40B4-BE49-F238E27FC236}">
                <a16:creationId xmlns:a16="http://schemas.microsoft.com/office/drawing/2014/main" id="{1918C7D4-DF9A-D3B0-B96D-9816F45E7BB5}"/>
              </a:ext>
            </a:extLst>
          </p:cNvPr>
          <p:cNvSpPr>
            <a:spLocks noGrp="1"/>
          </p:cNvSpPr>
          <p:nvPr>
            <p:ph type="sldNum" sz="quarter" idx="12"/>
          </p:nvPr>
        </p:nvSpPr>
        <p:spPr/>
        <p:txBody>
          <a:bodyPr/>
          <a:lstStyle/>
          <a:p>
            <a:pPr rtl="0"/>
            <a:fld id="{7DC1BBB0-96F0-4077-A278-0F3FB5C104D3}" type="slidenum">
              <a:rPr lang="fr-FR" noProof="0" smtClean="0"/>
              <a:t>13</a:t>
            </a:fld>
            <a:endParaRPr lang="fr-FR" noProof="0"/>
          </a:p>
        </p:txBody>
      </p:sp>
    </p:spTree>
    <p:extLst>
      <p:ext uri="{BB962C8B-B14F-4D97-AF65-F5344CB8AC3E}">
        <p14:creationId xmlns:p14="http://schemas.microsoft.com/office/powerpoint/2010/main" val="24785601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E18A68-EFB8-899D-0182-F19C60A788A8}"/>
            </a:ext>
          </a:extLst>
        </p:cNvPr>
        <p:cNvGrpSpPr/>
        <p:nvPr/>
      </p:nvGrpSpPr>
      <p:grpSpPr>
        <a:xfrm>
          <a:off x="0" y="0"/>
          <a:ext cx="0" cy="0"/>
          <a:chOff x="0" y="0"/>
          <a:chExt cx="0" cy="0"/>
        </a:xfrm>
      </p:grpSpPr>
      <p:sp>
        <p:nvSpPr>
          <p:cNvPr id="4" name="Titre 3">
            <a:extLst>
              <a:ext uri="{FF2B5EF4-FFF2-40B4-BE49-F238E27FC236}">
                <a16:creationId xmlns:a16="http://schemas.microsoft.com/office/drawing/2014/main" id="{265FCB8F-29EC-FD36-6010-FA822FA1F391}"/>
              </a:ext>
            </a:extLst>
          </p:cNvPr>
          <p:cNvSpPr>
            <a:spLocks noGrp="1"/>
          </p:cNvSpPr>
          <p:nvPr>
            <p:ph type="title"/>
          </p:nvPr>
        </p:nvSpPr>
        <p:spPr/>
        <p:txBody>
          <a:bodyPr/>
          <a:lstStyle/>
          <a:p>
            <a:r>
              <a:rPr lang="fr-FR" dirty="0"/>
              <a:t>SOMMAIRE</a:t>
            </a:r>
          </a:p>
        </p:txBody>
      </p:sp>
      <p:sp>
        <p:nvSpPr>
          <p:cNvPr id="5" name="Espace réservé du contenu 4">
            <a:extLst>
              <a:ext uri="{FF2B5EF4-FFF2-40B4-BE49-F238E27FC236}">
                <a16:creationId xmlns:a16="http://schemas.microsoft.com/office/drawing/2014/main" id="{F3EC63EF-7489-1931-183B-70FE2E7D0E15}"/>
              </a:ext>
            </a:extLst>
          </p:cNvPr>
          <p:cNvSpPr>
            <a:spLocks noGrp="1"/>
          </p:cNvSpPr>
          <p:nvPr>
            <p:ph idx="1"/>
          </p:nvPr>
        </p:nvSpPr>
        <p:spPr/>
        <p:txBody>
          <a:bodyPr>
            <a:normAutofit lnSpcReduction="10000"/>
          </a:bodyPr>
          <a:lstStyle/>
          <a:p>
            <a:r>
              <a:rPr lang="fr-FR" dirty="0"/>
              <a:t>I – Présentation</a:t>
            </a:r>
          </a:p>
          <a:p>
            <a:r>
              <a:rPr lang="fr-FR" dirty="0"/>
              <a:t>II – Analyse Exploratoire des Données (EDA) et Traitements de données</a:t>
            </a:r>
          </a:p>
          <a:p>
            <a:r>
              <a:rPr lang="fr-FR" dirty="0"/>
              <a:t>III – Modélisation basée sur le K-</a:t>
            </a:r>
            <a:r>
              <a:rPr lang="fr-FR" dirty="0" err="1"/>
              <a:t>means</a:t>
            </a:r>
            <a:endParaRPr lang="fr-FR" dirty="0"/>
          </a:p>
          <a:p>
            <a:r>
              <a:rPr lang="fr-FR" dirty="0">
                <a:highlight>
                  <a:srgbClr val="C1D4F4"/>
                </a:highlight>
              </a:rPr>
              <a:t>IV – Modélisation supervisée</a:t>
            </a:r>
          </a:p>
          <a:p>
            <a:pPr lvl="1"/>
            <a:r>
              <a:rPr lang="fr-FR" dirty="0"/>
              <a:t>IV.A – Méthodologie de Modélisation </a:t>
            </a:r>
          </a:p>
          <a:p>
            <a:pPr lvl="1"/>
            <a:r>
              <a:rPr lang="fr-FR" dirty="0"/>
              <a:t>IV.B – Régression Logistique : Choix de Variable et de </a:t>
            </a:r>
            <a:r>
              <a:rPr lang="fr-FR" dirty="0" err="1"/>
              <a:t>Scaler</a:t>
            </a:r>
            <a:endParaRPr lang="fr-FR" dirty="0"/>
          </a:p>
          <a:p>
            <a:pPr lvl="1"/>
            <a:r>
              <a:rPr lang="fr-FR" dirty="0"/>
              <a:t>IV.C –</a:t>
            </a:r>
            <a:r>
              <a:rPr lang="fr-FR" dirty="0" err="1"/>
              <a:t>Regression</a:t>
            </a:r>
            <a:r>
              <a:rPr lang="fr-FR" dirty="0"/>
              <a:t> Logistique Améliorée</a:t>
            </a:r>
          </a:p>
          <a:p>
            <a:pPr lvl="1"/>
            <a:r>
              <a:rPr lang="fr-FR" dirty="0"/>
              <a:t>IV.D –</a:t>
            </a:r>
            <a:r>
              <a:rPr lang="fr-FR" dirty="0" err="1"/>
              <a:t>Random</a:t>
            </a:r>
            <a:r>
              <a:rPr lang="fr-FR" dirty="0"/>
              <a:t> Forest Amélioré</a:t>
            </a:r>
          </a:p>
          <a:p>
            <a:pPr lvl="1"/>
            <a:r>
              <a:rPr lang="fr-FR" dirty="0"/>
              <a:t>IV.E –K </a:t>
            </a:r>
            <a:r>
              <a:rPr lang="fr-FR" dirty="0" err="1"/>
              <a:t>Nearest</a:t>
            </a:r>
            <a:r>
              <a:rPr lang="fr-FR" dirty="0"/>
              <a:t> Neighbors Amélioré</a:t>
            </a:r>
          </a:p>
          <a:p>
            <a:r>
              <a:rPr lang="fr-FR" dirty="0"/>
              <a:t>V – Choix du modèle final</a:t>
            </a:r>
          </a:p>
          <a:p>
            <a:r>
              <a:rPr lang="fr-FR" dirty="0"/>
              <a:t>VI – Présentation de l’application</a:t>
            </a:r>
          </a:p>
          <a:p>
            <a:r>
              <a:rPr lang="fr-FR" dirty="0"/>
              <a:t>VII – Conclusion et Perspectives</a:t>
            </a:r>
          </a:p>
        </p:txBody>
      </p:sp>
      <p:sp>
        <p:nvSpPr>
          <p:cNvPr id="3" name="Espace réservé du numéro de diapositive 2">
            <a:extLst>
              <a:ext uri="{FF2B5EF4-FFF2-40B4-BE49-F238E27FC236}">
                <a16:creationId xmlns:a16="http://schemas.microsoft.com/office/drawing/2014/main" id="{6067AC26-A693-D59D-8B4F-E4C688064A5B}"/>
              </a:ext>
            </a:extLst>
          </p:cNvPr>
          <p:cNvSpPr>
            <a:spLocks noGrp="1"/>
          </p:cNvSpPr>
          <p:nvPr>
            <p:ph type="sldNum" sz="quarter" idx="12"/>
          </p:nvPr>
        </p:nvSpPr>
        <p:spPr/>
        <p:txBody>
          <a:bodyPr/>
          <a:lstStyle/>
          <a:p>
            <a:pPr rtl="0"/>
            <a:fld id="{7DC1BBB0-96F0-4077-A278-0F3FB5C104D3}" type="slidenum">
              <a:rPr lang="fr-FR" noProof="0" smtClean="0"/>
              <a:t>14</a:t>
            </a:fld>
            <a:endParaRPr lang="fr-FR" noProof="0"/>
          </a:p>
        </p:txBody>
      </p:sp>
      <p:pic>
        <p:nvPicPr>
          <p:cNvPr id="2" name="Graphique 8">
            <a:extLst>
              <a:ext uri="{FF2B5EF4-FFF2-40B4-BE49-F238E27FC236}">
                <a16:creationId xmlns:a16="http://schemas.microsoft.com/office/drawing/2014/main" id="{7CB16A2D-BE14-F5B2-B7A9-1D79FD39ABCA}"/>
              </a:ext>
            </a:extLst>
          </p:cNvPr>
          <p:cNvPicPr>
            <a:picLocks noChangeAspect="1"/>
          </p:cNvPicPr>
          <p:nvPr/>
        </p:nvPicPr>
        <p:blipFill>
          <a:blip r:embed="rId3"/>
          <a:srcRect/>
          <a:stretch/>
        </p:blipFill>
        <p:spPr>
          <a:xfrm>
            <a:off x="11119062" y="82479"/>
            <a:ext cx="652938" cy="652938"/>
          </a:xfrm>
          <a:prstGeom prst="rect">
            <a:avLst/>
          </a:prstGeom>
          <a:ln w="19050">
            <a:noFill/>
          </a:ln>
        </p:spPr>
      </p:pic>
    </p:spTree>
    <p:extLst>
      <p:ext uri="{BB962C8B-B14F-4D97-AF65-F5344CB8AC3E}">
        <p14:creationId xmlns:p14="http://schemas.microsoft.com/office/powerpoint/2010/main" val="36661932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CAB33C-7952-03DA-20CF-8CCFF0516F89}"/>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2689DDBB-AB45-84E4-C551-91BF6D667C32}"/>
              </a:ext>
            </a:extLst>
          </p:cNvPr>
          <p:cNvSpPr>
            <a:spLocks noGrp="1"/>
          </p:cNvSpPr>
          <p:nvPr>
            <p:ph type="title"/>
          </p:nvPr>
        </p:nvSpPr>
        <p:spPr/>
        <p:txBody>
          <a:bodyPr/>
          <a:lstStyle/>
          <a:p>
            <a:r>
              <a:rPr lang="fr-FR" dirty="0"/>
              <a:t>IV.A – METHODOLOGIE DE MODELISATION :</a:t>
            </a:r>
          </a:p>
        </p:txBody>
      </p:sp>
      <p:sp>
        <p:nvSpPr>
          <p:cNvPr id="4" name="Espace réservé du numéro de diapositive 3">
            <a:extLst>
              <a:ext uri="{FF2B5EF4-FFF2-40B4-BE49-F238E27FC236}">
                <a16:creationId xmlns:a16="http://schemas.microsoft.com/office/drawing/2014/main" id="{61749ADD-50E2-2D7E-EFD3-E5A0E27B057E}"/>
              </a:ext>
            </a:extLst>
          </p:cNvPr>
          <p:cNvSpPr>
            <a:spLocks noGrp="1"/>
          </p:cNvSpPr>
          <p:nvPr>
            <p:ph type="sldNum" sz="quarter" idx="12"/>
          </p:nvPr>
        </p:nvSpPr>
        <p:spPr/>
        <p:txBody>
          <a:bodyPr/>
          <a:lstStyle/>
          <a:p>
            <a:pPr rtl="0"/>
            <a:fld id="{7DC1BBB0-96F0-4077-A278-0F3FB5C104D3}" type="slidenum">
              <a:rPr lang="fr-FR" noProof="0" smtClean="0"/>
              <a:t>15</a:t>
            </a:fld>
            <a:endParaRPr lang="fr-FR" noProof="0"/>
          </a:p>
        </p:txBody>
      </p:sp>
      <p:graphicFrame>
        <p:nvGraphicFramePr>
          <p:cNvPr id="6" name="Espace réservé du contenu 5">
            <a:extLst>
              <a:ext uri="{FF2B5EF4-FFF2-40B4-BE49-F238E27FC236}">
                <a16:creationId xmlns:a16="http://schemas.microsoft.com/office/drawing/2014/main" id="{F231FE61-D438-740C-6A86-DA545E222C2C}"/>
              </a:ext>
            </a:extLst>
          </p:cNvPr>
          <p:cNvGraphicFramePr>
            <a:graphicFrameLocks/>
          </p:cNvGraphicFramePr>
          <p:nvPr>
            <p:extLst>
              <p:ext uri="{D42A27DB-BD31-4B8C-83A1-F6EECF244321}">
                <p14:modId xmlns:p14="http://schemas.microsoft.com/office/powerpoint/2010/main" val="1708196532"/>
              </p:ext>
            </p:extLst>
          </p:nvPr>
        </p:nvGraphicFramePr>
        <p:xfrm>
          <a:off x="45740" y="908720"/>
          <a:ext cx="12025336" cy="504056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8" name="Graphique 7" descr="Engrenage avec un remplissage uni">
            <a:extLst>
              <a:ext uri="{FF2B5EF4-FFF2-40B4-BE49-F238E27FC236}">
                <a16:creationId xmlns:a16="http://schemas.microsoft.com/office/drawing/2014/main" id="{A5173FD6-DF7C-6B39-23CB-13415C4E8B21}"/>
              </a:ext>
            </a:extLst>
          </p:cNvPr>
          <p:cNvPicPr>
            <a:picLocks noChangeAspect="1"/>
          </p:cNvPicPr>
          <p:nvPr/>
        </p:nvPicPr>
        <p:blipFill>
          <a:blip r:embed="rId8">
            <a:extLst>
              <a:ext uri="{96DAC541-7B7A-43D3-8B79-37D633B846F1}">
                <asvg:svgBlip xmlns:asvg="http://schemas.microsoft.com/office/drawing/2016/SVG/main" r:embed="rId9"/>
              </a:ext>
            </a:extLst>
          </a:blip>
          <a:srcRect/>
          <a:stretch/>
        </p:blipFill>
        <p:spPr>
          <a:xfrm>
            <a:off x="1744216" y="2299759"/>
            <a:ext cx="228600" cy="228600"/>
          </a:xfrm>
          <a:prstGeom prst="rect">
            <a:avLst/>
          </a:prstGeom>
        </p:spPr>
      </p:pic>
      <p:pic>
        <p:nvPicPr>
          <p:cNvPr id="9" name="Graphique 8" descr="Engrenage avec un remplissage uni">
            <a:extLst>
              <a:ext uri="{FF2B5EF4-FFF2-40B4-BE49-F238E27FC236}">
                <a16:creationId xmlns:a16="http://schemas.microsoft.com/office/drawing/2014/main" id="{FD5998A3-7D62-C535-210C-FD9D30B377A0}"/>
              </a:ext>
            </a:extLst>
          </p:cNvPr>
          <p:cNvPicPr>
            <a:picLocks noChangeAspect="1"/>
          </p:cNvPicPr>
          <p:nvPr/>
        </p:nvPicPr>
        <p:blipFill>
          <a:blip r:embed="rId8">
            <a:extLst>
              <a:ext uri="{96DAC541-7B7A-43D3-8B79-37D633B846F1}">
                <asvg:svgBlip xmlns:asvg="http://schemas.microsoft.com/office/drawing/2016/SVG/main" r:embed="rId9"/>
              </a:ext>
            </a:extLst>
          </a:blip>
          <a:srcRect/>
          <a:stretch/>
        </p:blipFill>
        <p:spPr>
          <a:xfrm>
            <a:off x="1744216" y="2622719"/>
            <a:ext cx="228600" cy="228600"/>
          </a:xfrm>
          <a:prstGeom prst="rect">
            <a:avLst/>
          </a:prstGeom>
        </p:spPr>
      </p:pic>
      <p:pic>
        <p:nvPicPr>
          <p:cNvPr id="10" name="Graphique 9" descr="Engrenage avec un remplissage uni">
            <a:extLst>
              <a:ext uri="{FF2B5EF4-FFF2-40B4-BE49-F238E27FC236}">
                <a16:creationId xmlns:a16="http://schemas.microsoft.com/office/drawing/2014/main" id="{3317C094-C6C5-F67F-1B7F-2CA5B5DDEC03}"/>
              </a:ext>
            </a:extLst>
          </p:cNvPr>
          <p:cNvPicPr>
            <a:picLocks noChangeAspect="1"/>
          </p:cNvPicPr>
          <p:nvPr/>
        </p:nvPicPr>
        <p:blipFill>
          <a:blip r:embed="rId8">
            <a:extLst>
              <a:ext uri="{96DAC541-7B7A-43D3-8B79-37D633B846F1}">
                <asvg:svgBlip xmlns:asvg="http://schemas.microsoft.com/office/drawing/2016/SVG/main" r:embed="rId9"/>
              </a:ext>
            </a:extLst>
          </a:blip>
          <a:srcRect/>
          <a:stretch/>
        </p:blipFill>
        <p:spPr>
          <a:xfrm>
            <a:off x="1744216" y="3604723"/>
            <a:ext cx="228600" cy="228600"/>
          </a:xfrm>
          <a:prstGeom prst="rect">
            <a:avLst/>
          </a:prstGeom>
        </p:spPr>
      </p:pic>
      <p:pic>
        <p:nvPicPr>
          <p:cNvPr id="11" name="Graphique 10" descr="Engrenage avec un remplissage uni">
            <a:extLst>
              <a:ext uri="{FF2B5EF4-FFF2-40B4-BE49-F238E27FC236}">
                <a16:creationId xmlns:a16="http://schemas.microsoft.com/office/drawing/2014/main" id="{5685F3F6-1389-0BD2-3702-906E710168C5}"/>
              </a:ext>
            </a:extLst>
          </p:cNvPr>
          <p:cNvPicPr>
            <a:picLocks noChangeAspect="1"/>
          </p:cNvPicPr>
          <p:nvPr/>
        </p:nvPicPr>
        <p:blipFill>
          <a:blip r:embed="rId8">
            <a:extLst>
              <a:ext uri="{96DAC541-7B7A-43D3-8B79-37D633B846F1}">
                <asvg:svgBlip xmlns:asvg="http://schemas.microsoft.com/office/drawing/2016/SVG/main" r:embed="rId9"/>
              </a:ext>
            </a:extLst>
          </a:blip>
          <a:srcRect/>
          <a:stretch/>
        </p:blipFill>
        <p:spPr>
          <a:xfrm>
            <a:off x="4294212" y="2299759"/>
            <a:ext cx="228600" cy="228600"/>
          </a:xfrm>
          <a:prstGeom prst="rect">
            <a:avLst/>
          </a:prstGeom>
        </p:spPr>
      </p:pic>
    </p:spTree>
    <p:extLst>
      <p:ext uri="{BB962C8B-B14F-4D97-AF65-F5344CB8AC3E}">
        <p14:creationId xmlns:p14="http://schemas.microsoft.com/office/powerpoint/2010/main" val="5673321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graphicEl>
                                              <a:dgm id="{EEBF8457-1C70-4FEE-A34A-C2969BECDD42}"/>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graphicEl>
                                              <a:dgm id="{D22481A4-2951-416E-BA86-2F70D161076D}"/>
                                            </p:graphic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
                                            <p:graphicEl>
                                              <a:dgm id="{157C9C13-E1D2-4E02-ACC2-EAE9596E9085}"/>
                                            </p:graphic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
                                            <p:graphicEl>
                                              <a:dgm id="{BF12E0DD-FCA5-47D1-8FB7-D18C04D032F1}"/>
                                            </p:graphic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graphicEl>
                                              <a:dgm id="{E33D8706-685F-4DFD-806B-F776C645B7C1}"/>
                                            </p:graphic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6">
                                            <p:graphicEl>
                                              <a:dgm id="{FCA6316B-6945-4893-80F0-2C7753CA11E1}"/>
                                            </p:graphic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6">
                                            <p:graphicEl>
                                              <a:dgm id="{F7129BFE-5B48-4B41-9DC9-D3F996F5C059}"/>
                                            </p:graphic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6">
                                            <p:graphicEl>
                                              <a:dgm id="{3EA26292-5CFB-4E90-ABDE-1F779501EECE}"/>
                                            </p:graphic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6">
                                            <p:graphicEl>
                                              <a:dgm id="{93D47E6E-3E7C-4B51-B4E1-9A91F8E7536B}"/>
                                            </p:graphic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6">
                                            <p:graphicEl>
                                              <a:dgm id="{940E59DA-5CD0-48B1-A4DB-0EBBD7FFEF42}"/>
                                            </p:graphic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6">
                                            <p:graphicEl>
                                              <a:dgm id="{7D46FC17-5524-4B63-BD6D-C6EC501D3C1D}"/>
                                            </p:graphic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6">
                                            <p:graphicEl>
                                              <a:dgm id="{B0E9B09B-CC7D-43BB-8E38-5812728EC06F}"/>
                                            </p:graphicEl>
                                          </p:spTgt>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6">
                                            <p:graphicEl>
                                              <a:dgm id="{C45A3109-B001-4F95-A951-1E6758D53E57}"/>
                                            </p:graphic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6">
                                            <p:graphicEl>
                                              <a:dgm id="{42DC0DAF-F4A1-4CB6-B0A9-68DFBE610989}"/>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uiExpand="1">
        <p:bldSub>
          <a:bldDgm bld="one"/>
        </p:bldSub>
      </p:bldGraphic>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640796F-B2B2-6AC0-969B-E3D97F410723}"/>
              </a:ext>
            </a:extLst>
          </p:cNvPr>
          <p:cNvSpPr>
            <a:spLocks noGrp="1"/>
          </p:cNvSpPr>
          <p:nvPr>
            <p:ph type="title"/>
          </p:nvPr>
        </p:nvSpPr>
        <p:spPr/>
        <p:txBody>
          <a:bodyPr/>
          <a:lstStyle/>
          <a:p>
            <a:r>
              <a:rPr lang="fr-FR" dirty="0"/>
              <a:t>IV.B – Régression Logistique : Choix de Variable et de </a:t>
            </a:r>
            <a:r>
              <a:rPr lang="fr-FR" dirty="0" err="1"/>
              <a:t>Scaler</a:t>
            </a:r>
            <a:r>
              <a:rPr lang="fr-FR" dirty="0"/>
              <a:t> :</a:t>
            </a:r>
          </a:p>
        </p:txBody>
      </p:sp>
      <p:sp>
        <p:nvSpPr>
          <p:cNvPr id="3" name="Espace réservé du numéro de diapositive 2">
            <a:extLst>
              <a:ext uri="{FF2B5EF4-FFF2-40B4-BE49-F238E27FC236}">
                <a16:creationId xmlns:a16="http://schemas.microsoft.com/office/drawing/2014/main" id="{4B33AC3F-CCCC-B558-E04A-A2E9BC45E7B9}"/>
              </a:ext>
            </a:extLst>
          </p:cNvPr>
          <p:cNvSpPr>
            <a:spLocks noGrp="1"/>
          </p:cNvSpPr>
          <p:nvPr>
            <p:ph type="sldNum" sz="quarter" idx="12"/>
          </p:nvPr>
        </p:nvSpPr>
        <p:spPr/>
        <p:txBody>
          <a:bodyPr/>
          <a:lstStyle/>
          <a:p>
            <a:pPr rtl="0"/>
            <a:fld id="{7DC1BBB0-96F0-4077-A278-0F3FB5C104D3}" type="slidenum">
              <a:rPr lang="fr-FR" noProof="0" smtClean="0"/>
              <a:t>16</a:t>
            </a:fld>
            <a:endParaRPr lang="fr-FR" noProof="0"/>
          </a:p>
        </p:txBody>
      </p:sp>
      <p:sp>
        <p:nvSpPr>
          <p:cNvPr id="4" name="Espace réservé du contenu 6">
            <a:extLst>
              <a:ext uri="{FF2B5EF4-FFF2-40B4-BE49-F238E27FC236}">
                <a16:creationId xmlns:a16="http://schemas.microsoft.com/office/drawing/2014/main" id="{4F443AEA-09D2-9FA8-FB00-EB722AB87B1E}"/>
              </a:ext>
            </a:extLst>
          </p:cNvPr>
          <p:cNvSpPr txBox="1">
            <a:spLocks/>
          </p:cNvSpPr>
          <p:nvPr/>
        </p:nvSpPr>
        <p:spPr>
          <a:xfrm>
            <a:off x="117746" y="1758009"/>
            <a:ext cx="3976044" cy="1037247"/>
          </a:xfrm>
          <a:prstGeom prst="rect">
            <a:avLst/>
          </a:prstGeom>
          <a:solidFill>
            <a:schemeClr val="bg2"/>
          </a:solidFill>
          <a:ln w="19050">
            <a:solidFill>
              <a:schemeClr val="accent1">
                <a:lumMod val="50000"/>
              </a:schemeClr>
            </a:solidFill>
          </a:ln>
        </p:spPr>
        <p:txBody>
          <a:bodyPr vert="horz" wrap="square" lIns="91440" tIns="45720" rIns="91440" bIns="45720" rtlCol="0" anchor="t">
            <a:normAutofit/>
          </a:bodyPr>
          <a:lstStyle>
            <a:lvl1pPr marL="228531" indent="-228531" algn="l" defTabSz="914126" rtl="0" eaLnBrk="1" latinLnBrk="0" hangingPunct="1">
              <a:lnSpc>
                <a:spcPct val="120000"/>
              </a:lnSpc>
              <a:spcBef>
                <a:spcPts val="1000"/>
              </a:spcBef>
              <a:buClr>
                <a:schemeClr val="accent1">
                  <a:lumMod val="75000"/>
                </a:schemeClr>
              </a:buClr>
              <a:buSzPct val="100000"/>
              <a:buFont typeface="Arial" panose="020B0604020202020204" pitchFamily="34" charset="0"/>
              <a:buChar char="•"/>
              <a:defRPr sz="1999" kern="1200">
                <a:solidFill>
                  <a:schemeClr val="accent6">
                    <a:lumMod val="50000"/>
                  </a:schemeClr>
                </a:solidFill>
                <a:effectLst/>
                <a:latin typeface="+mn-lt"/>
                <a:ea typeface="+mn-ea"/>
                <a:cs typeface="+mn-cs"/>
              </a:defRPr>
            </a:lvl1pPr>
            <a:lvl2pPr marL="685594" indent="-228531" algn="l" defTabSz="914126" rtl="0" eaLnBrk="1" latinLnBrk="0" hangingPunct="1">
              <a:lnSpc>
                <a:spcPct val="120000"/>
              </a:lnSpc>
              <a:spcBef>
                <a:spcPts val="500"/>
              </a:spcBef>
              <a:buClr>
                <a:schemeClr val="accent1">
                  <a:lumMod val="75000"/>
                </a:schemeClr>
              </a:buClr>
              <a:buSzPct val="100000"/>
              <a:buFont typeface="Arial" panose="020B0604020202020204" pitchFamily="34" charset="0"/>
              <a:buChar char="•"/>
              <a:defRPr sz="1799" kern="1200" cap="none" baseline="0">
                <a:solidFill>
                  <a:schemeClr val="accent6">
                    <a:lumMod val="50000"/>
                  </a:schemeClr>
                </a:solidFill>
                <a:effectLst/>
                <a:latin typeface="+mn-lt"/>
                <a:ea typeface="+mn-ea"/>
                <a:cs typeface="+mn-cs"/>
              </a:defRPr>
            </a:lvl2pPr>
            <a:lvl3pPr marL="1142657" indent="-228531" algn="l" defTabSz="914126" rtl="0" eaLnBrk="1" latinLnBrk="0" hangingPunct="1">
              <a:lnSpc>
                <a:spcPct val="120000"/>
              </a:lnSpc>
              <a:spcBef>
                <a:spcPts val="500"/>
              </a:spcBef>
              <a:buClr>
                <a:schemeClr val="accent1">
                  <a:lumMod val="75000"/>
                </a:schemeClr>
              </a:buClr>
              <a:buSzPct val="100000"/>
              <a:buFont typeface="Arial" panose="020B0604020202020204" pitchFamily="34" charset="0"/>
              <a:buChar char="•"/>
              <a:defRPr sz="1600" kern="1200">
                <a:solidFill>
                  <a:schemeClr val="accent6">
                    <a:lumMod val="50000"/>
                  </a:schemeClr>
                </a:solidFill>
                <a:effectLst/>
                <a:latin typeface="+mn-lt"/>
                <a:ea typeface="+mn-ea"/>
                <a:cs typeface="+mn-cs"/>
              </a:defRPr>
            </a:lvl3pPr>
            <a:lvl4pPr marL="1599720" indent="-228531" algn="l" defTabSz="914126" rtl="0" eaLnBrk="1" latinLnBrk="0" hangingPunct="1">
              <a:lnSpc>
                <a:spcPct val="120000"/>
              </a:lnSpc>
              <a:spcBef>
                <a:spcPts val="500"/>
              </a:spcBef>
              <a:buClr>
                <a:schemeClr val="accent1">
                  <a:lumMod val="75000"/>
                </a:schemeClr>
              </a:buClr>
              <a:buSzPct val="100000"/>
              <a:buFont typeface="Arial" panose="020B0604020202020204" pitchFamily="34" charset="0"/>
              <a:buChar char="•"/>
              <a:defRPr sz="1400" kern="1200" cap="none" baseline="0">
                <a:solidFill>
                  <a:schemeClr val="accent6">
                    <a:lumMod val="50000"/>
                  </a:schemeClr>
                </a:solidFill>
                <a:effectLst/>
                <a:latin typeface="+mn-lt"/>
                <a:ea typeface="+mn-ea"/>
                <a:cs typeface="+mn-cs"/>
              </a:defRPr>
            </a:lvl4pPr>
            <a:lvl5pPr marL="2056783" indent="-228531" algn="l" defTabSz="914126" rtl="0" eaLnBrk="1" latinLnBrk="0" hangingPunct="1">
              <a:lnSpc>
                <a:spcPct val="120000"/>
              </a:lnSpc>
              <a:spcBef>
                <a:spcPts val="500"/>
              </a:spcBef>
              <a:buClr>
                <a:schemeClr val="accent1">
                  <a:lumMod val="75000"/>
                </a:schemeClr>
              </a:buClr>
              <a:buSzPct val="100000"/>
              <a:buFont typeface="Arial" panose="020B0604020202020204" pitchFamily="34" charset="0"/>
              <a:buChar char="•"/>
              <a:defRPr sz="1200" kern="1200">
                <a:solidFill>
                  <a:schemeClr val="accent6">
                    <a:lumMod val="50000"/>
                  </a:schemeClr>
                </a:solidFill>
                <a:effectLst/>
                <a:latin typeface="+mn-lt"/>
                <a:ea typeface="+mn-ea"/>
                <a:cs typeface="+mn-cs"/>
              </a:defRPr>
            </a:lvl5pPr>
            <a:lvl6pPr marL="2513846" indent="-228531" algn="l" defTabSz="914126"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0908" indent="-228531" algn="l" defTabSz="914126"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7971" indent="-228531" algn="l" defTabSz="914126"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5034" indent="-228531" algn="l" defTabSz="914126"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a:lnSpc>
                <a:spcPct val="100000"/>
              </a:lnSpc>
              <a:spcBef>
                <a:spcPts val="0"/>
              </a:spcBef>
              <a:buFont typeface="Courier New" panose="02070309020205020404" pitchFamily="49" charset="0"/>
              <a:buChar char="o"/>
            </a:pPr>
            <a:r>
              <a:rPr lang="fr-FR" sz="1150" b="1" dirty="0"/>
              <a:t>CHOIX VAR : </a:t>
            </a:r>
            <a:r>
              <a:rPr lang="fr-FR" sz="1150" b="1" dirty="0">
                <a:highlight>
                  <a:srgbClr val="FFFF00"/>
                </a:highlight>
              </a:rPr>
              <a:t>TTES VAR </a:t>
            </a:r>
            <a:r>
              <a:rPr lang="fr-FR" sz="1150" b="1" dirty="0" err="1">
                <a:highlight>
                  <a:srgbClr val="FFFF00"/>
                </a:highlight>
              </a:rPr>
              <a:t>Géom</a:t>
            </a:r>
            <a:r>
              <a:rPr lang="fr-FR" sz="1150" b="1" dirty="0">
                <a:highlight>
                  <a:srgbClr val="FFFF00"/>
                </a:highlight>
              </a:rPr>
              <a:t> :</a:t>
            </a:r>
            <a:br>
              <a:rPr lang="fr-FR" sz="1150" b="1" dirty="0"/>
            </a:br>
            <a:r>
              <a:rPr lang="fr-FR" sz="800" dirty="0"/>
              <a:t>'diagonal’, '</a:t>
            </a:r>
            <a:r>
              <a:rPr lang="fr-FR" sz="800" dirty="0" err="1"/>
              <a:t>length</a:t>
            </a:r>
            <a:r>
              <a:rPr lang="fr-FR" sz="800" dirty="0"/>
              <a:t>’, '</a:t>
            </a:r>
            <a:r>
              <a:rPr lang="fr-FR" sz="800" dirty="0" err="1"/>
              <a:t>height_left</a:t>
            </a:r>
            <a:r>
              <a:rPr lang="fr-FR" sz="800" dirty="0"/>
              <a:t>', 'height_right’,'margin_</a:t>
            </a:r>
            <a:r>
              <a:rPr lang="fr-FR" sz="800" dirty="0" err="1"/>
              <a:t>low</a:t>
            </a:r>
            <a:r>
              <a:rPr lang="fr-FR" sz="800" dirty="0"/>
              <a:t>','</a:t>
            </a:r>
            <a:r>
              <a:rPr lang="fr-FR" sz="800" dirty="0" err="1"/>
              <a:t>margin_up</a:t>
            </a:r>
            <a:r>
              <a:rPr lang="fr-FR" sz="800" dirty="0"/>
              <a:t>’</a:t>
            </a:r>
          </a:p>
          <a:p>
            <a:pPr>
              <a:lnSpc>
                <a:spcPct val="100000"/>
              </a:lnSpc>
              <a:spcBef>
                <a:spcPts val="0"/>
              </a:spcBef>
              <a:buFont typeface="Courier New" panose="02070309020205020404" pitchFamily="49" charset="0"/>
              <a:buChar char="o"/>
            </a:pPr>
            <a:endParaRPr lang="fr-FR" sz="900" dirty="0"/>
          </a:p>
          <a:p>
            <a:pPr>
              <a:lnSpc>
                <a:spcPct val="100000"/>
              </a:lnSpc>
              <a:spcBef>
                <a:spcPts val="0"/>
              </a:spcBef>
              <a:buFont typeface="Courier New" panose="02070309020205020404" pitchFamily="49" charset="0"/>
              <a:buChar char="o"/>
            </a:pPr>
            <a:r>
              <a:rPr lang="fr-FR" sz="1150" b="1" dirty="0"/>
              <a:t>TRANSF° DONNEES :</a:t>
            </a:r>
          </a:p>
          <a:p>
            <a:pPr lvl="1">
              <a:lnSpc>
                <a:spcPct val="100000"/>
              </a:lnSpc>
              <a:spcBef>
                <a:spcPts val="0"/>
              </a:spcBef>
              <a:buFont typeface="Courier New" panose="02070309020205020404" pitchFamily="49" charset="0"/>
              <a:buChar char="o"/>
            </a:pPr>
            <a:r>
              <a:rPr lang="fr-FR" sz="950" dirty="0" err="1">
                <a:highlight>
                  <a:srgbClr val="FFFF00"/>
                </a:highlight>
              </a:rPr>
              <a:t>Scaler</a:t>
            </a:r>
            <a:r>
              <a:rPr lang="fr-FR" sz="950" dirty="0">
                <a:highlight>
                  <a:srgbClr val="FFFF00"/>
                </a:highlight>
              </a:rPr>
              <a:t> : NON</a:t>
            </a:r>
          </a:p>
        </p:txBody>
      </p:sp>
      <p:sp>
        <p:nvSpPr>
          <p:cNvPr id="5" name="Espace réservé du texte 6">
            <a:extLst>
              <a:ext uri="{FF2B5EF4-FFF2-40B4-BE49-F238E27FC236}">
                <a16:creationId xmlns:a16="http://schemas.microsoft.com/office/drawing/2014/main" id="{F582778E-81F1-FF68-BA88-067C7F373A46}"/>
              </a:ext>
            </a:extLst>
          </p:cNvPr>
          <p:cNvSpPr txBox="1">
            <a:spLocks/>
          </p:cNvSpPr>
          <p:nvPr/>
        </p:nvSpPr>
        <p:spPr>
          <a:xfrm>
            <a:off x="117748" y="1398009"/>
            <a:ext cx="3976042" cy="360000"/>
          </a:xfrm>
          <a:prstGeom prst="rect">
            <a:avLst/>
          </a:prstGeom>
          <a:gradFill>
            <a:gsLst>
              <a:gs pos="66000">
                <a:schemeClr val="accent1">
                  <a:lumMod val="60000"/>
                  <a:lumOff val="40000"/>
                </a:schemeClr>
              </a:gs>
              <a:gs pos="0">
                <a:schemeClr val="accent1">
                  <a:lumMod val="60000"/>
                  <a:lumOff val="40000"/>
                </a:schemeClr>
              </a:gs>
              <a:gs pos="100000">
                <a:schemeClr val="bg1"/>
              </a:gs>
            </a:gsLst>
            <a:lin ang="2700000" scaled="1"/>
          </a:gradFill>
          <a:ln w="19050" cap="flat">
            <a:solidFill>
              <a:schemeClr val="accent1">
                <a:lumMod val="50000"/>
              </a:schemeClr>
            </a:solidFill>
          </a:ln>
        </p:spPr>
        <p:txBody>
          <a:bodyPr vert="horz" wrap="square" lIns="91440" tIns="45720" rIns="91440" bIns="45720" rtlCol="0" anchor="t">
            <a:noAutofit/>
          </a:bodyPr>
          <a:lstStyle>
            <a:lvl1pPr marL="228531" indent="-228531" algn="l" defTabSz="914126" rtl="0" eaLnBrk="1" latinLnBrk="0" hangingPunct="1">
              <a:lnSpc>
                <a:spcPct val="120000"/>
              </a:lnSpc>
              <a:spcBef>
                <a:spcPts val="1000"/>
              </a:spcBef>
              <a:buClr>
                <a:schemeClr val="accent1">
                  <a:lumMod val="75000"/>
                </a:schemeClr>
              </a:buClr>
              <a:buSzPct val="100000"/>
              <a:buFont typeface="Arial" panose="020B0604020202020204" pitchFamily="34" charset="0"/>
              <a:buChar char="•"/>
              <a:defRPr sz="1999" kern="1200">
                <a:solidFill>
                  <a:schemeClr val="accent6">
                    <a:lumMod val="50000"/>
                  </a:schemeClr>
                </a:solidFill>
                <a:effectLst/>
                <a:latin typeface="+mn-lt"/>
                <a:ea typeface="+mn-ea"/>
                <a:cs typeface="+mn-cs"/>
              </a:defRPr>
            </a:lvl1pPr>
            <a:lvl2pPr marL="685594" indent="-228531" algn="l" defTabSz="914126" rtl="0" eaLnBrk="1" latinLnBrk="0" hangingPunct="1">
              <a:lnSpc>
                <a:spcPct val="120000"/>
              </a:lnSpc>
              <a:spcBef>
                <a:spcPts val="500"/>
              </a:spcBef>
              <a:buClr>
                <a:schemeClr val="accent1">
                  <a:lumMod val="75000"/>
                </a:schemeClr>
              </a:buClr>
              <a:buSzPct val="100000"/>
              <a:buFont typeface="Arial" panose="020B0604020202020204" pitchFamily="34" charset="0"/>
              <a:buChar char="•"/>
              <a:defRPr sz="1799" kern="1200" cap="none" baseline="0">
                <a:solidFill>
                  <a:schemeClr val="accent6">
                    <a:lumMod val="50000"/>
                  </a:schemeClr>
                </a:solidFill>
                <a:effectLst/>
                <a:latin typeface="+mn-lt"/>
                <a:ea typeface="+mn-ea"/>
                <a:cs typeface="+mn-cs"/>
              </a:defRPr>
            </a:lvl2pPr>
            <a:lvl3pPr marL="1142657" indent="-228531" algn="l" defTabSz="914126" rtl="0" eaLnBrk="1" latinLnBrk="0" hangingPunct="1">
              <a:lnSpc>
                <a:spcPct val="120000"/>
              </a:lnSpc>
              <a:spcBef>
                <a:spcPts val="500"/>
              </a:spcBef>
              <a:buClr>
                <a:schemeClr val="accent1">
                  <a:lumMod val="75000"/>
                </a:schemeClr>
              </a:buClr>
              <a:buSzPct val="100000"/>
              <a:buFont typeface="Arial" panose="020B0604020202020204" pitchFamily="34" charset="0"/>
              <a:buChar char="•"/>
              <a:defRPr sz="1600" kern="1200">
                <a:solidFill>
                  <a:schemeClr val="accent6">
                    <a:lumMod val="50000"/>
                  </a:schemeClr>
                </a:solidFill>
                <a:effectLst/>
                <a:latin typeface="+mn-lt"/>
                <a:ea typeface="+mn-ea"/>
                <a:cs typeface="+mn-cs"/>
              </a:defRPr>
            </a:lvl3pPr>
            <a:lvl4pPr marL="1599720" indent="-228531" algn="l" defTabSz="914126" rtl="0" eaLnBrk="1" latinLnBrk="0" hangingPunct="1">
              <a:lnSpc>
                <a:spcPct val="120000"/>
              </a:lnSpc>
              <a:spcBef>
                <a:spcPts val="500"/>
              </a:spcBef>
              <a:buClr>
                <a:schemeClr val="accent1">
                  <a:lumMod val="75000"/>
                </a:schemeClr>
              </a:buClr>
              <a:buSzPct val="100000"/>
              <a:buFont typeface="Arial" panose="020B0604020202020204" pitchFamily="34" charset="0"/>
              <a:buChar char="•"/>
              <a:defRPr sz="1400" kern="1200" cap="none" baseline="0">
                <a:solidFill>
                  <a:schemeClr val="accent6">
                    <a:lumMod val="50000"/>
                  </a:schemeClr>
                </a:solidFill>
                <a:effectLst/>
                <a:latin typeface="+mn-lt"/>
                <a:ea typeface="+mn-ea"/>
                <a:cs typeface="+mn-cs"/>
              </a:defRPr>
            </a:lvl4pPr>
            <a:lvl5pPr marL="2056783" indent="-228531" algn="l" defTabSz="914126" rtl="0" eaLnBrk="1" latinLnBrk="0" hangingPunct="1">
              <a:lnSpc>
                <a:spcPct val="120000"/>
              </a:lnSpc>
              <a:spcBef>
                <a:spcPts val="500"/>
              </a:spcBef>
              <a:buClr>
                <a:schemeClr val="accent1">
                  <a:lumMod val="75000"/>
                </a:schemeClr>
              </a:buClr>
              <a:buSzPct val="100000"/>
              <a:buFont typeface="Arial" panose="020B0604020202020204" pitchFamily="34" charset="0"/>
              <a:buChar char="•"/>
              <a:defRPr sz="1200" kern="1200">
                <a:solidFill>
                  <a:schemeClr val="accent6">
                    <a:lumMod val="50000"/>
                  </a:schemeClr>
                </a:solidFill>
                <a:effectLst/>
                <a:latin typeface="+mn-lt"/>
                <a:ea typeface="+mn-ea"/>
                <a:cs typeface="+mn-cs"/>
              </a:defRPr>
            </a:lvl5pPr>
            <a:lvl6pPr marL="2513846" indent="-228531" algn="l" defTabSz="914126"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0908" indent="-228531" algn="l" defTabSz="914126"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7971" indent="-228531" algn="l" defTabSz="914126"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5034" indent="-228531" algn="l" defTabSz="914126"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marL="0" indent="0">
              <a:spcBef>
                <a:spcPts val="0"/>
              </a:spcBef>
              <a:spcAft>
                <a:spcPts val="600"/>
              </a:spcAft>
              <a:buNone/>
            </a:pPr>
            <a:r>
              <a:rPr lang="fr-FR" sz="1800" b="1" dirty="0">
                <a:solidFill>
                  <a:srgbClr val="333C6B"/>
                </a:solidFill>
              </a:rPr>
              <a:t> Paramétrisation</a:t>
            </a:r>
          </a:p>
        </p:txBody>
      </p:sp>
      <p:sp>
        <p:nvSpPr>
          <p:cNvPr id="6" name="Espace réservé du texte 6">
            <a:extLst>
              <a:ext uri="{FF2B5EF4-FFF2-40B4-BE49-F238E27FC236}">
                <a16:creationId xmlns:a16="http://schemas.microsoft.com/office/drawing/2014/main" id="{8CA4CC3C-5763-E30F-67AF-605D21D3D72E}"/>
              </a:ext>
            </a:extLst>
          </p:cNvPr>
          <p:cNvSpPr txBox="1">
            <a:spLocks/>
          </p:cNvSpPr>
          <p:nvPr/>
        </p:nvSpPr>
        <p:spPr>
          <a:xfrm>
            <a:off x="117746" y="2914870"/>
            <a:ext cx="3976044" cy="360000"/>
          </a:xfrm>
          <a:prstGeom prst="rect">
            <a:avLst/>
          </a:prstGeom>
          <a:gradFill>
            <a:gsLst>
              <a:gs pos="66000">
                <a:schemeClr val="accent1">
                  <a:lumMod val="60000"/>
                  <a:lumOff val="40000"/>
                </a:schemeClr>
              </a:gs>
              <a:gs pos="0">
                <a:schemeClr val="accent1">
                  <a:lumMod val="60000"/>
                  <a:lumOff val="40000"/>
                </a:schemeClr>
              </a:gs>
              <a:gs pos="100000">
                <a:schemeClr val="bg1"/>
              </a:gs>
            </a:gsLst>
            <a:lin ang="2700000" scaled="1"/>
          </a:gradFill>
          <a:ln w="19050" cap="flat">
            <a:solidFill>
              <a:schemeClr val="accent1">
                <a:lumMod val="50000"/>
              </a:schemeClr>
            </a:solidFill>
          </a:ln>
        </p:spPr>
        <p:txBody>
          <a:bodyPr vert="horz" wrap="square" lIns="91440" tIns="45720" rIns="91440" bIns="45720" rtlCol="0" anchor="t">
            <a:noAutofit/>
          </a:bodyPr>
          <a:lstStyle>
            <a:lvl1pPr marL="228531" indent="-228531" algn="l" defTabSz="914126" rtl="0" eaLnBrk="1" latinLnBrk="0" hangingPunct="1">
              <a:lnSpc>
                <a:spcPct val="120000"/>
              </a:lnSpc>
              <a:spcBef>
                <a:spcPts val="1000"/>
              </a:spcBef>
              <a:buClr>
                <a:schemeClr val="accent1">
                  <a:lumMod val="75000"/>
                </a:schemeClr>
              </a:buClr>
              <a:buSzPct val="100000"/>
              <a:buFont typeface="Arial" panose="020B0604020202020204" pitchFamily="34" charset="0"/>
              <a:buChar char="•"/>
              <a:defRPr sz="1999" kern="1200">
                <a:solidFill>
                  <a:schemeClr val="accent6">
                    <a:lumMod val="50000"/>
                  </a:schemeClr>
                </a:solidFill>
                <a:effectLst/>
                <a:latin typeface="+mn-lt"/>
                <a:ea typeface="+mn-ea"/>
                <a:cs typeface="+mn-cs"/>
              </a:defRPr>
            </a:lvl1pPr>
            <a:lvl2pPr marL="685594" indent="-228531" algn="l" defTabSz="914126" rtl="0" eaLnBrk="1" latinLnBrk="0" hangingPunct="1">
              <a:lnSpc>
                <a:spcPct val="120000"/>
              </a:lnSpc>
              <a:spcBef>
                <a:spcPts val="500"/>
              </a:spcBef>
              <a:buClr>
                <a:schemeClr val="accent1">
                  <a:lumMod val="75000"/>
                </a:schemeClr>
              </a:buClr>
              <a:buSzPct val="100000"/>
              <a:buFont typeface="Arial" panose="020B0604020202020204" pitchFamily="34" charset="0"/>
              <a:buChar char="•"/>
              <a:defRPr sz="1799" kern="1200" cap="none" baseline="0">
                <a:solidFill>
                  <a:schemeClr val="accent6">
                    <a:lumMod val="50000"/>
                  </a:schemeClr>
                </a:solidFill>
                <a:effectLst/>
                <a:latin typeface="+mn-lt"/>
                <a:ea typeface="+mn-ea"/>
                <a:cs typeface="+mn-cs"/>
              </a:defRPr>
            </a:lvl2pPr>
            <a:lvl3pPr marL="1142657" indent="-228531" algn="l" defTabSz="914126" rtl="0" eaLnBrk="1" latinLnBrk="0" hangingPunct="1">
              <a:lnSpc>
                <a:spcPct val="120000"/>
              </a:lnSpc>
              <a:spcBef>
                <a:spcPts val="500"/>
              </a:spcBef>
              <a:buClr>
                <a:schemeClr val="accent1">
                  <a:lumMod val="75000"/>
                </a:schemeClr>
              </a:buClr>
              <a:buSzPct val="100000"/>
              <a:buFont typeface="Arial" panose="020B0604020202020204" pitchFamily="34" charset="0"/>
              <a:buChar char="•"/>
              <a:defRPr sz="1600" kern="1200">
                <a:solidFill>
                  <a:schemeClr val="accent6">
                    <a:lumMod val="50000"/>
                  </a:schemeClr>
                </a:solidFill>
                <a:effectLst/>
                <a:latin typeface="+mn-lt"/>
                <a:ea typeface="+mn-ea"/>
                <a:cs typeface="+mn-cs"/>
              </a:defRPr>
            </a:lvl3pPr>
            <a:lvl4pPr marL="1599720" indent="-228531" algn="l" defTabSz="914126" rtl="0" eaLnBrk="1" latinLnBrk="0" hangingPunct="1">
              <a:lnSpc>
                <a:spcPct val="120000"/>
              </a:lnSpc>
              <a:spcBef>
                <a:spcPts val="500"/>
              </a:spcBef>
              <a:buClr>
                <a:schemeClr val="accent1">
                  <a:lumMod val="75000"/>
                </a:schemeClr>
              </a:buClr>
              <a:buSzPct val="100000"/>
              <a:buFont typeface="Arial" panose="020B0604020202020204" pitchFamily="34" charset="0"/>
              <a:buChar char="•"/>
              <a:defRPr sz="1400" kern="1200" cap="none" baseline="0">
                <a:solidFill>
                  <a:schemeClr val="accent6">
                    <a:lumMod val="50000"/>
                  </a:schemeClr>
                </a:solidFill>
                <a:effectLst/>
                <a:latin typeface="+mn-lt"/>
                <a:ea typeface="+mn-ea"/>
                <a:cs typeface="+mn-cs"/>
              </a:defRPr>
            </a:lvl4pPr>
            <a:lvl5pPr marL="2056783" indent="-228531" algn="l" defTabSz="914126" rtl="0" eaLnBrk="1" latinLnBrk="0" hangingPunct="1">
              <a:lnSpc>
                <a:spcPct val="120000"/>
              </a:lnSpc>
              <a:spcBef>
                <a:spcPts val="500"/>
              </a:spcBef>
              <a:buClr>
                <a:schemeClr val="accent1">
                  <a:lumMod val="75000"/>
                </a:schemeClr>
              </a:buClr>
              <a:buSzPct val="100000"/>
              <a:buFont typeface="Arial" panose="020B0604020202020204" pitchFamily="34" charset="0"/>
              <a:buChar char="•"/>
              <a:defRPr sz="1200" kern="1200">
                <a:solidFill>
                  <a:schemeClr val="accent6">
                    <a:lumMod val="50000"/>
                  </a:schemeClr>
                </a:solidFill>
                <a:effectLst/>
                <a:latin typeface="+mn-lt"/>
                <a:ea typeface="+mn-ea"/>
                <a:cs typeface="+mn-cs"/>
              </a:defRPr>
            </a:lvl5pPr>
            <a:lvl6pPr marL="2513846" indent="-228531" algn="l" defTabSz="914126"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0908" indent="-228531" algn="l" defTabSz="914126"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7971" indent="-228531" algn="l" defTabSz="914126"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5034" indent="-228531" algn="l" defTabSz="914126"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marL="0" indent="0">
              <a:spcBef>
                <a:spcPts val="0"/>
              </a:spcBef>
              <a:spcAft>
                <a:spcPts val="600"/>
              </a:spcAft>
              <a:buNone/>
            </a:pPr>
            <a:r>
              <a:rPr lang="fr-FR" sz="1200" b="1" dirty="0">
                <a:solidFill>
                  <a:srgbClr val="333C6B"/>
                </a:solidFill>
              </a:rPr>
              <a:t>EVALUATION PERFORMANCE</a:t>
            </a:r>
          </a:p>
        </p:txBody>
      </p:sp>
      <p:graphicFrame>
        <p:nvGraphicFramePr>
          <p:cNvPr id="7" name="Tableau 6">
            <a:extLst>
              <a:ext uri="{FF2B5EF4-FFF2-40B4-BE49-F238E27FC236}">
                <a16:creationId xmlns:a16="http://schemas.microsoft.com/office/drawing/2014/main" id="{5B408CFF-D424-810D-D828-0CD4F9F50C17}"/>
              </a:ext>
            </a:extLst>
          </p:cNvPr>
          <p:cNvGraphicFramePr>
            <a:graphicFrameLocks noGrp="1"/>
          </p:cNvGraphicFramePr>
          <p:nvPr>
            <p:extLst>
              <p:ext uri="{D42A27DB-BD31-4B8C-83A1-F6EECF244321}">
                <p14:modId xmlns:p14="http://schemas.microsoft.com/office/powerpoint/2010/main" val="3821605552"/>
              </p:ext>
            </p:extLst>
          </p:nvPr>
        </p:nvGraphicFramePr>
        <p:xfrm>
          <a:off x="117746" y="3288983"/>
          <a:ext cx="3976044" cy="1737360"/>
        </p:xfrm>
        <a:graphic>
          <a:graphicData uri="http://schemas.openxmlformats.org/drawingml/2006/table">
            <a:tbl>
              <a:tblPr firstRow="1" bandRow="1">
                <a:tableStyleId>{21E4AEA4-8DFA-4A89-87EB-49C32662AFE0}</a:tableStyleId>
              </a:tblPr>
              <a:tblGrid>
                <a:gridCol w="2326715">
                  <a:extLst>
                    <a:ext uri="{9D8B030D-6E8A-4147-A177-3AD203B41FA5}">
                      <a16:colId xmlns:a16="http://schemas.microsoft.com/office/drawing/2014/main" val="482816801"/>
                    </a:ext>
                  </a:extLst>
                </a:gridCol>
                <a:gridCol w="1649329">
                  <a:extLst>
                    <a:ext uri="{9D8B030D-6E8A-4147-A177-3AD203B41FA5}">
                      <a16:colId xmlns:a16="http://schemas.microsoft.com/office/drawing/2014/main" val="606359233"/>
                    </a:ext>
                  </a:extLst>
                </a:gridCol>
              </a:tblGrid>
              <a:tr h="0">
                <a:tc>
                  <a:txBody>
                    <a:bodyPr/>
                    <a:lstStyle/>
                    <a:p>
                      <a:r>
                        <a:rPr lang="fr-FR" sz="1300" dirty="0"/>
                        <a:t>Score</a:t>
                      </a:r>
                    </a:p>
                  </a:txBody>
                  <a:tcPr>
                    <a:lnL w="12700" cap="flat" cmpd="sng" algn="ctr">
                      <a:solidFill>
                        <a:srgbClr val="002060"/>
                      </a:solidFill>
                      <a:prstDash val="solid"/>
                      <a:round/>
                      <a:headEnd type="none" w="med" len="med"/>
                      <a:tailEnd type="none" w="med" len="med"/>
                    </a:lnL>
                    <a:lnT w="12700" cap="flat" cmpd="sng" algn="ctr">
                      <a:solidFill>
                        <a:srgbClr val="002060"/>
                      </a:solidFill>
                      <a:prstDash val="solid"/>
                      <a:round/>
                      <a:headEnd type="none" w="med" len="med"/>
                      <a:tailEnd type="none" w="med" len="med"/>
                    </a:lnT>
                  </a:tcPr>
                </a:tc>
                <a:tc>
                  <a:txBody>
                    <a:bodyPr/>
                    <a:lstStyle/>
                    <a:p>
                      <a:r>
                        <a:rPr lang="fr-FR" sz="1300" dirty="0"/>
                        <a:t>Perf</a:t>
                      </a:r>
                    </a:p>
                  </a:txBody>
                  <a:tcPr>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tcPr>
                </a:tc>
                <a:extLst>
                  <a:ext uri="{0D108BD9-81ED-4DB2-BD59-A6C34878D82A}">
                    <a16:rowId xmlns:a16="http://schemas.microsoft.com/office/drawing/2014/main" val="2276686498"/>
                  </a:ext>
                </a:extLst>
              </a:tr>
              <a:tr h="0">
                <a:tc>
                  <a:txBody>
                    <a:bodyPr/>
                    <a:lstStyle/>
                    <a:p>
                      <a:r>
                        <a:rPr lang="fr-FR" sz="1300" dirty="0"/>
                        <a:t>Exactitude</a:t>
                      </a:r>
                    </a:p>
                  </a:txBody>
                  <a:tcPr>
                    <a:lnL w="12700" cap="flat" cmpd="sng" algn="ctr">
                      <a:solidFill>
                        <a:srgbClr val="002060"/>
                      </a:solidFill>
                      <a:prstDash val="solid"/>
                      <a:round/>
                      <a:headEnd type="none" w="med" len="med"/>
                      <a:tailEnd type="none" w="med" len="med"/>
                    </a:lnL>
                  </a:tcPr>
                </a:tc>
                <a:tc>
                  <a:txBody>
                    <a:bodyPr/>
                    <a:lstStyle/>
                    <a:p>
                      <a:r>
                        <a:rPr lang="fr-FR" sz="1300" dirty="0"/>
                        <a:t>99 %</a:t>
                      </a:r>
                    </a:p>
                  </a:txBody>
                  <a:tcPr>
                    <a:lnR w="12700" cap="flat" cmpd="sng" algn="ctr">
                      <a:solidFill>
                        <a:srgbClr val="002060"/>
                      </a:solidFill>
                      <a:prstDash val="solid"/>
                      <a:round/>
                      <a:headEnd type="none" w="med" len="med"/>
                      <a:tailEnd type="none" w="med" len="med"/>
                    </a:lnR>
                  </a:tcPr>
                </a:tc>
                <a:extLst>
                  <a:ext uri="{0D108BD9-81ED-4DB2-BD59-A6C34878D82A}">
                    <a16:rowId xmlns:a16="http://schemas.microsoft.com/office/drawing/2014/main" val="2852066491"/>
                  </a:ext>
                </a:extLst>
              </a:tr>
              <a:tr h="0">
                <a:tc>
                  <a:txBody>
                    <a:bodyPr/>
                    <a:lstStyle/>
                    <a:p>
                      <a:r>
                        <a:rPr lang="fr-FR" sz="1300" dirty="0"/>
                        <a:t>Précision</a:t>
                      </a:r>
                    </a:p>
                  </a:txBody>
                  <a:tcPr>
                    <a:lnL w="12700" cap="flat" cmpd="sng" algn="ctr">
                      <a:solidFill>
                        <a:srgbClr val="002060"/>
                      </a:solidFill>
                      <a:prstDash val="solid"/>
                      <a:round/>
                      <a:headEnd type="none" w="med" len="med"/>
                      <a:tailEnd type="none" w="med" len="med"/>
                    </a:lnL>
                  </a:tcPr>
                </a:tc>
                <a:tc>
                  <a:txBody>
                    <a:bodyPr/>
                    <a:lstStyle/>
                    <a:p>
                      <a:r>
                        <a:rPr lang="fr-FR" sz="1300" dirty="0"/>
                        <a:t>98,4 %</a:t>
                      </a:r>
                    </a:p>
                  </a:txBody>
                  <a:tcPr>
                    <a:lnR w="12700" cap="flat" cmpd="sng" algn="ctr">
                      <a:solidFill>
                        <a:srgbClr val="002060"/>
                      </a:solidFill>
                      <a:prstDash val="solid"/>
                      <a:round/>
                      <a:headEnd type="none" w="med" len="med"/>
                      <a:tailEnd type="none" w="med" len="med"/>
                    </a:lnR>
                  </a:tcPr>
                </a:tc>
                <a:extLst>
                  <a:ext uri="{0D108BD9-81ED-4DB2-BD59-A6C34878D82A}">
                    <a16:rowId xmlns:a16="http://schemas.microsoft.com/office/drawing/2014/main" val="2251371244"/>
                  </a:ext>
                </a:extLst>
              </a:tr>
              <a:tr h="0">
                <a:tc>
                  <a:txBody>
                    <a:bodyPr/>
                    <a:lstStyle/>
                    <a:p>
                      <a:r>
                        <a:rPr lang="fr-FR" sz="1300" dirty="0"/>
                        <a:t>TPR(</a:t>
                      </a:r>
                      <a:r>
                        <a:rPr lang="fr-FR" sz="1300" dirty="0" err="1"/>
                        <a:t>Recall</a:t>
                      </a:r>
                      <a:r>
                        <a:rPr lang="fr-FR" sz="1300" dirty="0"/>
                        <a:t>)</a:t>
                      </a:r>
                    </a:p>
                  </a:txBody>
                  <a:tcPr>
                    <a:lnL w="12700" cap="flat" cmpd="sng" algn="ctr">
                      <a:solidFill>
                        <a:srgbClr val="002060"/>
                      </a:solidFill>
                      <a:prstDash val="solid"/>
                      <a:round/>
                      <a:headEnd type="none" w="med" len="med"/>
                      <a:tailEnd type="none" w="med" len="med"/>
                    </a:lnL>
                  </a:tcPr>
                </a:tc>
                <a:tc>
                  <a:txBody>
                    <a:bodyPr/>
                    <a:lstStyle/>
                    <a:p>
                      <a:r>
                        <a:rPr lang="fr-FR" sz="1300" dirty="0"/>
                        <a:t>100 %</a:t>
                      </a:r>
                    </a:p>
                  </a:txBody>
                  <a:tcPr>
                    <a:lnR w="12700" cap="flat" cmpd="sng" algn="ctr">
                      <a:solidFill>
                        <a:srgbClr val="002060"/>
                      </a:solidFill>
                      <a:prstDash val="solid"/>
                      <a:round/>
                      <a:headEnd type="none" w="med" len="med"/>
                      <a:tailEnd type="none" w="med" len="med"/>
                    </a:lnR>
                  </a:tcPr>
                </a:tc>
                <a:extLst>
                  <a:ext uri="{0D108BD9-81ED-4DB2-BD59-A6C34878D82A}">
                    <a16:rowId xmlns:a16="http://schemas.microsoft.com/office/drawing/2014/main" val="2633349677"/>
                  </a:ext>
                </a:extLst>
              </a:tr>
              <a:tr h="0">
                <a:tc>
                  <a:txBody>
                    <a:bodyPr/>
                    <a:lstStyle/>
                    <a:p>
                      <a:r>
                        <a:rPr lang="fr-FR" sz="1300" dirty="0"/>
                        <a:t>FPR</a:t>
                      </a:r>
                    </a:p>
                  </a:txBody>
                  <a:tcPr>
                    <a:lnL w="12700" cap="flat" cmpd="sng" algn="ctr">
                      <a:solidFill>
                        <a:srgbClr val="002060"/>
                      </a:solidFill>
                      <a:prstDash val="solid"/>
                      <a:round/>
                      <a:headEnd type="none" w="med" len="med"/>
                      <a:tailEnd type="none" w="med" len="med"/>
                    </a:lnL>
                  </a:tcPr>
                </a:tc>
                <a:tc>
                  <a:txBody>
                    <a:bodyPr/>
                    <a:lstStyle/>
                    <a:p>
                      <a:r>
                        <a:rPr lang="fr-FR" sz="1300" dirty="0"/>
                        <a:t>2,7 %</a:t>
                      </a:r>
                    </a:p>
                  </a:txBody>
                  <a:tcPr>
                    <a:lnR w="12700" cap="flat" cmpd="sng" algn="ctr">
                      <a:solidFill>
                        <a:srgbClr val="002060"/>
                      </a:solidFill>
                      <a:prstDash val="solid"/>
                      <a:round/>
                      <a:headEnd type="none" w="med" len="med"/>
                      <a:tailEnd type="none" w="med" len="med"/>
                    </a:lnR>
                  </a:tcPr>
                </a:tc>
                <a:extLst>
                  <a:ext uri="{0D108BD9-81ED-4DB2-BD59-A6C34878D82A}">
                    <a16:rowId xmlns:a16="http://schemas.microsoft.com/office/drawing/2014/main" val="195544859"/>
                  </a:ext>
                </a:extLst>
              </a:tr>
              <a:tr h="0">
                <a:tc>
                  <a:txBody>
                    <a:bodyPr/>
                    <a:lstStyle/>
                    <a:p>
                      <a:r>
                        <a:rPr lang="fr-FR" sz="1300" dirty="0"/>
                        <a:t>ROC AUC</a:t>
                      </a:r>
                    </a:p>
                  </a:txBody>
                  <a:tcPr>
                    <a:lnL w="12700" cap="flat" cmpd="sng" algn="ctr">
                      <a:solidFill>
                        <a:srgbClr val="002060"/>
                      </a:solidFill>
                      <a:prstDash val="solid"/>
                      <a:round/>
                      <a:headEnd type="none" w="med" len="med"/>
                      <a:tailEnd type="none" w="med" len="med"/>
                    </a:lnL>
                    <a:lnB w="12700" cap="flat" cmpd="sng" algn="ctr">
                      <a:solidFill>
                        <a:srgbClr val="002060"/>
                      </a:solidFill>
                      <a:prstDash val="solid"/>
                      <a:round/>
                      <a:headEnd type="none" w="med" len="med"/>
                      <a:tailEnd type="none" w="med" len="med"/>
                    </a:lnB>
                  </a:tcPr>
                </a:tc>
                <a:tc>
                  <a:txBody>
                    <a:bodyPr/>
                    <a:lstStyle/>
                    <a:p>
                      <a:r>
                        <a:rPr lang="fr-FR" sz="1300" dirty="0"/>
                        <a:t>0,9997</a:t>
                      </a:r>
                    </a:p>
                  </a:txBody>
                  <a:tcPr>
                    <a:lnR w="12700" cap="flat" cmpd="sng" algn="ctr">
                      <a:solidFill>
                        <a:srgbClr val="002060"/>
                      </a:solidFill>
                      <a:prstDash val="solid"/>
                      <a:round/>
                      <a:headEnd type="none" w="med" len="med"/>
                      <a:tailEnd type="none" w="med" len="med"/>
                    </a:lnR>
                    <a:lnB w="12700" cap="flat" cmpd="sng" algn="ctr">
                      <a:solidFill>
                        <a:srgbClr val="002060"/>
                      </a:solidFill>
                      <a:prstDash val="solid"/>
                      <a:round/>
                      <a:headEnd type="none" w="med" len="med"/>
                      <a:tailEnd type="none" w="med" len="med"/>
                    </a:lnB>
                  </a:tcPr>
                </a:tc>
                <a:extLst>
                  <a:ext uri="{0D108BD9-81ED-4DB2-BD59-A6C34878D82A}">
                    <a16:rowId xmlns:a16="http://schemas.microsoft.com/office/drawing/2014/main" val="4197875859"/>
                  </a:ext>
                </a:extLst>
              </a:tr>
            </a:tbl>
          </a:graphicData>
        </a:graphic>
      </p:graphicFrame>
      <p:sp>
        <p:nvSpPr>
          <p:cNvPr id="8" name="Espace réservé du texte 6">
            <a:extLst>
              <a:ext uri="{FF2B5EF4-FFF2-40B4-BE49-F238E27FC236}">
                <a16:creationId xmlns:a16="http://schemas.microsoft.com/office/drawing/2014/main" id="{380BB952-47CB-A15F-37A7-FD5A3F20C4FE}"/>
              </a:ext>
            </a:extLst>
          </p:cNvPr>
          <p:cNvSpPr txBox="1">
            <a:spLocks/>
          </p:cNvSpPr>
          <p:nvPr/>
        </p:nvSpPr>
        <p:spPr>
          <a:xfrm>
            <a:off x="117748" y="957475"/>
            <a:ext cx="3976042" cy="360000"/>
          </a:xfrm>
          <a:prstGeom prst="rect">
            <a:avLst/>
          </a:prstGeom>
          <a:gradFill>
            <a:gsLst>
              <a:gs pos="66000">
                <a:schemeClr val="accent1">
                  <a:lumMod val="60000"/>
                  <a:lumOff val="40000"/>
                </a:schemeClr>
              </a:gs>
              <a:gs pos="0">
                <a:schemeClr val="accent1">
                  <a:lumMod val="60000"/>
                  <a:lumOff val="40000"/>
                </a:schemeClr>
              </a:gs>
              <a:gs pos="100000">
                <a:schemeClr val="bg1"/>
              </a:gs>
            </a:gsLst>
            <a:lin ang="2700000" scaled="1"/>
          </a:gradFill>
          <a:ln w="19050" cap="flat">
            <a:solidFill>
              <a:schemeClr val="accent1">
                <a:lumMod val="50000"/>
              </a:schemeClr>
            </a:solidFill>
          </a:ln>
        </p:spPr>
        <p:txBody>
          <a:bodyPr vert="horz" wrap="square" lIns="91440" tIns="45720" rIns="91440" bIns="45720" rtlCol="0" anchor="t">
            <a:noAutofit/>
          </a:bodyPr>
          <a:lstStyle>
            <a:lvl1pPr marL="228531" indent="-228531" algn="l" defTabSz="914126" rtl="0" eaLnBrk="1" latinLnBrk="0" hangingPunct="1">
              <a:lnSpc>
                <a:spcPct val="120000"/>
              </a:lnSpc>
              <a:spcBef>
                <a:spcPts val="1000"/>
              </a:spcBef>
              <a:buClr>
                <a:schemeClr val="accent1">
                  <a:lumMod val="75000"/>
                </a:schemeClr>
              </a:buClr>
              <a:buSzPct val="100000"/>
              <a:buFont typeface="Arial" panose="020B0604020202020204" pitchFamily="34" charset="0"/>
              <a:buChar char="•"/>
              <a:defRPr sz="1999" kern="1200">
                <a:solidFill>
                  <a:schemeClr val="accent6">
                    <a:lumMod val="50000"/>
                  </a:schemeClr>
                </a:solidFill>
                <a:effectLst/>
                <a:latin typeface="+mn-lt"/>
                <a:ea typeface="+mn-ea"/>
                <a:cs typeface="+mn-cs"/>
              </a:defRPr>
            </a:lvl1pPr>
            <a:lvl2pPr marL="685594" indent="-228531" algn="l" defTabSz="914126" rtl="0" eaLnBrk="1" latinLnBrk="0" hangingPunct="1">
              <a:lnSpc>
                <a:spcPct val="120000"/>
              </a:lnSpc>
              <a:spcBef>
                <a:spcPts val="500"/>
              </a:spcBef>
              <a:buClr>
                <a:schemeClr val="accent1">
                  <a:lumMod val="75000"/>
                </a:schemeClr>
              </a:buClr>
              <a:buSzPct val="100000"/>
              <a:buFont typeface="Arial" panose="020B0604020202020204" pitchFamily="34" charset="0"/>
              <a:buChar char="•"/>
              <a:defRPr sz="1799" kern="1200" cap="none" baseline="0">
                <a:solidFill>
                  <a:schemeClr val="accent6">
                    <a:lumMod val="50000"/>
                  </a:schemeClr>
                </a:solidFill>
                <a:effectLst/>
                <a:latin typeface="+mn-lt"/>
                <a:ea typeface="+mn-ea"/>
                <a:cs typeface="+mn-cs"/>
              </a:defRPr>
            </a:lvl2pPr>
            <a:lvl3pPr marL="1142657" indent="-228531" algn="l" defTabSz="914126" rtl="0" eaLnBrk="1" latinLnBrk="0" hangingPunct="1">
              <a:lnSpc>
                <a:spcPct val="120000"/>
              </a:lnSpc>
              <a:spcBef>
                <a:spcPts val="500"/>
              </a:spcBef>
              <a:buClr>
                <a:schemeClr val="accent1">
                  <a:lumMod val="75000"/>
                </a:schemeClr>
              </a:buClr>
              <a:buSzPct val="100000"/>
              <a:buFont typeface="Arial" panose="020B0604020202020204" pitchFamily="34" charset="0"/>
              <a:buChar char="•"/>
              <a:defRPr sz="1600" kern="1200">
                <a:solidFill>
                  <a:schemeClr val="accent6">
                    <a:lumMod val="50000"/>
                  </a:schemeClr>
                </a:solidFill>
                <a:effectLst/>
                <a:latin typeface="+mn-lt"/>
                <a:ea typeface="+mn-ea"/>
                <a:cs typeface="+mn-cs"/>
              </a:defRPr>
            </a:lvl3pPr>
            <a:lvl4pPr marL="1599720" indent="-228531" algn="l" defTabSz="914126" rtl="0" eaLnBrk="1" latinLnBrk="0" hangingPunct="1">
              <a:lnSpc>
                <a:spcPct val="120000"/>
              </a:lnSpc>
              <a:spcBef>
                <a:spcPts val="500"/>
              </a:spcBef>
              <a:buClr>
                <a:schemeClr val="accent1">
                  <a:lumMod val="75000"/>
                </a:schemeClr>
              </a:buClr>
              <a:buSzPct val="100000"/>
              <a:buFont typeface="Arial" panose="020B0604020202020204" pitchFamily="34" charset="0"/>
              <a:buChar char="•"/>
              <a:defRPr sz="1400" kern="1200" cap="none" baseline="0">
                <a:solidFill>
                  <a:schemeClr val="accent6">
                    <a:lumMod val="50000"/>
                  </a:schemeClr>
                </a:solidFill>
                <a:effectLst/>
                <a:latin typeface="+mn-lt"/>
                <a:ea typeface="+mn-ea"/>
                <a:cs typeface="+mn-cs"/>
              </a:defRPr>
            </a:lvl4pPr>
            <a:lvl5pPr marL="2056783" indent="-228531" algn="l" defTabSz="914126" rtl="0" eaLnBrk="1" latinLnBrk="0" hangingPunct="1">
              <a:lnSpc>
                <a:spcPct val="120000"/>
              </a:lnSpc>
              <a:spcBef>
                <a:spcPts val="500"/>
              </a:spcBef>
              <a:buClr>
                <a:schemeClr val="accent1">
                  <a:lumMod val="75000"/>
                </a:schemeClr>
              </a:buClr>
              <a:buSzPct val="100000"/>
              <a:buFont typeface="Arial" panose="020B0604020202020204" pitchFamily="34" charset="0"/>
              <a:buChar char="•"/>
              <a:defRPr sz="1200" kern="1200">
                <a:solidFill>
                  <a:schemeClr val="accent6">
                    <a:lumMod val="50000"/>
                  </a:schemeClr>
                </a:solidFill>
                <a:effectLst/>
                <a:latin typeface="+mn-lt"/>
                <a:ea typeface="+mn-ea"/>
                <a:cs typeface="+mn-cs"/>
              </a:defRPr>
            </a:lvl5pPr>
            <a:lvl6pPr marL="2513846" indent="-228531" algn="l" defTabSz="914126"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0908" indent="-228531" algn="l" defTabSz="914126"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7971" indent="-228531" algn="l" defTabSz="914126"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5034" indent="-228531" algn="l" defTabSz="914126"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marL="0" indent="0">
              <a:spcBef>
                <a:spcPts val="0"/>
              </a:spcBef>
              <a:spcAft>
                <a:spcPts val="600"/>
              </a:spcAft>
              <a:buNone/>
            </a:pPr>
            <a:r>
              <a:rPr lang="fr-FR" sz="1800" b="1" dirty="0">
                <a:solidFill>
                  <a:srgbClr val="333C6B"/>
                </a:solidFill>
              </a:rPr>
              <a:t>Modèle A : </a:t>
            </a:r>
            <a:r>
              <a:rPr lang="fr-FR" sz="1000" b="1" dirty="0">
                <a:solidFill>
                  <a:srgbClr val="333C6B"/>
                </a:solidFill>
                <a:highlight>
                  <a:srgbClr val="FFFF00"/>
                </a:highlight>
              </a:rPr>
              <a:t>TTE Var </a:t>
            </a:r>
            <a:r>
              <a:rPr lang="fr-FR" sz="1000" b="1" dirty="0" err="1">
                <a:solidFill>
                  <a:srgbClr val="333C6B"/>
                </a:solidFill>
                <a:highlight>
                  <a:srgbClr val="FFFF00"/>
                </a:highlight>
              </a:rPr>
              <a:t>Géom</a:t>
            </a:r>
            <a:r>
              <a:rPr lang="fr-FR" sz="1000" b="1" dirty="0">
                <a:solidFill>
                  <a:srgbClr val="333C6B"/>
                </a:solidFill>
                <a:highlight>
                  <a:srgbClr val="FFFF00"/>
                </a:highlight>
              </a:rPr>
              <a:t> </a:t>
            </a:r>
            <a:r>
              <a:rPr lang="fr-FR" sz="1000" b="1" dirty="0">
                <a:solidFill>
                  <a:srgbClr val="333C6B"/>
                </a:solidFill>
              </a:rPr>
              <a:t>- </a:t>
            </a:r>
            <a:r>
              <a:rPr lang="fr-FR" sz="1000" b="1" dirty="0">
                <a:solidFill>
                  <a:srgbClr val="333C6B"/>
                </a:solidFill>
                <a:highlight>
                  <a:srgbClr val="FFFF00"/>
                </a:highlight>
              </a:rPr>
              <a:t>Non </a:t>
            </a:r>
            <a:r>
              <a:rPr lang="fr-FR" sz="1000" b="1" dirty="0" err="1">
                <a:solidFill>
                  <a:srgbClr val="333C6B"/>
                </a:solidFill>
                <a:highlight>
                  <a:srgbClr val="FFFF00"/>
                </a:highlight>
              </a:rPr>
              <a:t>Scalée</a:t>
            </a:r>
            <a:endParaRPr lang="fr-FR" sz="1000" b="1" dirty="0">
              <a:solidFill>
                <a:srgbClr val="333C6B"/>
              </a:solidFill>
              <a:highlight>
                <a:srgbClr val="FFFF00"/>
              </a:highlight>
            </a:endParaRPr>
          </a:p>
        </p:txBody>
      </p:sp>
      <p:pic>
        <p:nvPicPr>
          <p:cNvPr id="10" name="Image 9">
            <a:extLst>
              <a:ext uri="{FF2B5EF4-FFF2-40B4-BE49-F238E27FC236}">
                <a16:creationId xmlns:a16="http://schemas.microsoft.com/office/drawing/2014/main" id="{0EEE44A9-8FF6-F79B-0A90-958985B871C4}"/>
              </a:ext>
            </a:extLst>
          </p:cNvPr>
          <p:cNvPicPr>
            <a:picLocks noChangeAspect="1"/>
          </p:cNvPicPr>
          <p:nvPr/>
        </p:nvPicPr>
        <p:blipFill>
          <a:blip r:embed="rId3"/>
          <a:stretch>
            <a:fillRect/>
          </a:stretch>
        </p:blipFill>
        <p:spPr>
          <a:xfrm>
            <a:off x="147945" y="5083152"/>
            <a:ext cx="1928195" cy="1620000"/>
          </a:xfrm>
          <a:prstGeom prst="rect">
            <a:avLst/>
          </a:prstGeom>
          <a:solidFill>
            <a:schemeClr val="bg1"/>
          </a:solidFill>
          <a:ln w="19050">
            <a:solidFill>
              <a:srgbClr val="333C6B"/>
            </a:solidFill>
          </a:ln>
        </p:spPr>
      </p:pic>
      <p:pic>
        <p:nvPicPr>
          <p:cNvPr id="12" name="Image 11">
            <a:extLst>
              <a:ext uri="{FF2B5EF4-FFF2-40B4-BE49-F238E27FC236}">
                <a16:creationId xmlns:a16="http://schemas.microsoft.com/office/drawing/2014/main" id="{5F925559-4365-A9A3-E21E-B8EF19D2755B}"/>
              </a:ext>
            </a:extLst>
          </p:cNvPr>
          <p:cNvPicPr preferRelativeResize="0">
            <a:picLocks/>
          </p:cNvPicPr>
          <p:nvPr/>
        </p:nvPicPr>
        <p:blipFill>
          <a:blip r:embed="rId4"/>
          <a:stretch>
            <a:fillRect/>
          </a:stretch>
        </p:blipFill>
        <p:spPr>
          <a:xfrm>
            <a:off x="2185790" y="5090242"/>
            <a:ext cx="1908000" cy="1620000"/>
          </a:xfrm>
          <a:prstGeom prst="rect">
            <a:avLst/>
          </a:prstGeom>
          <a:solidFill>
            <a:schemeClr val="bg1"/>
          </a:solidFill>
          <a:ln w="19050">
            <a:solidFill>
              <a:srgbClr val="333C6B"/>
            </a:solidFill>
          </a:ln>
        </p:spPr>
      </p:pic>
      <p:sp>
        <p:nvSpPr>
          <p:cNvPr id="13" name="Espace réservé du contenu 6">
            <a:extLst>
              <a:ext uri="{FF2B5EF4-FFF2-40B4-BE49-F238E27FC236}">
                <a16:creationId xmlns:a16="http://schemas.microsoft.com/office/drawing/2014/main" id="{8D4621F1-4BC8-E3A5-E7D8-9879B2A1FB1B}"/>
              </a:ext>
            </a:extLst>
          </p:cNvPr>
          <p:cNvSpPr txBox="1">
            <a:spLocks/>
          </p:cNvSpPr>
          <p:nvPr/>
        </p:nvSpPr>
        <p:spPr>
          <a:xfrm>
            <a:off x="4173396" y="1758009"/>
            <a:ext cx="3976044" cy="1037247"/>
          </a:xfrm>
          <a:prstGeom prst="rect">
            <a:avLst/>
          </a:prstGeom>
          <a:solidFill>
            <a:schemeClr val="bg2"/>
          </a:solidFill>
          <a:ln w="19050">
            <a:solidFill>
              <a:schemeClr val="accent1">
                <a:lumMod val="50000"/>
              </a:schemeClr>
            </a:solidFill>
          </a:ln>
        </p:spPr>
        <p:txBody>
          <a:bodyPr vert="horz" wrap="square" lIns="91440" tIns="45720" rIns="91440" bIns="45720" rtlCol="0" anchor="t">
            <a:normAutofit/>
          </a:bodyPr>
          <a:lstStyle>
            <a:lvl1pPr marL="228531" indent="-228531" algn="l" defTabSz="914126" rtl="0" eaLnBrk="1" latinLnBrk="0" hangingPunct="1">
              <a:lnSpc>
                <a:spcPct val="120000"/>
              </a:lnSpc>
              <a:spcBef>
                <a:spcPts val="1000"/>
              </a:spcBef>
              <a:buClr>
                <a:schemeClr val="accent1">
                  <a:lumMod val="75000"/>
                </a:schemeClr>
              </a:buClr>
              <a:buSzPct val="100000"/>
              <a:buFont typeface="Arial" panose="020B0604020202020204" pitchFamily="34" charset="0"/>
              <a:buChar char="•"/>
              <a:defRPr sz="1999" kern="1200">
                <a:solidFill>
                  <a:schemeClr val="accent6">
                    <a:lumMod val="50000"/>
                  </a:schemeClr>
                </a:solidFill>
                <a:effectLst/>
                <a:latin typeface="+mn-lt"/>
                <a:ea typeface="+mn-ea"/>
                <a:cs typeface="+mn-cs"/>
              </a:defRPr>
            </a:lvl1pPr>
            <a:lvl2pPr marL="685594" indent="-228531" algn="l" defTabSz="914126" rtl="0" eaLnBrk="1" latinLnBrk="0" hangingPunct="1">
              <a:lnSpc>
                <a:spcPct val="120000"/>
              </a:lnSpc>
              <a:spcBef>
                <a:spcPts val="500"/>
              </a:spcBef>
              <a:buClr>
                <a:schemeClr val="accent1">
                  <a:lumMod val="75000"/>
                </a:schemeClr>
              </a:buClr>
              <a:buSzPct val="100000"/>
              <a:buFont typeface="Arial" panose="020B0604020202020204" pitchFamily="34" charset="0"/>
              <a:buChar char="•"/>
              <a:defRPr sz="1799" kern="1200" cap="none" baseline="0">
                <a:solidFill>
                  <a:schemeClr val="accent6">
                    <a:lumMod val="50000"/>
                  </a:schemeClr>
                </a:solidFill>
                <a:effectLst/>
                <a:latin typeface="+mn-lt"/>
                <a:ea typeface="+mn-ea"/>
                <a:cs typeface="+mn-cs"/>
              </a:defRPr>
            </a:lvl2pPr>
            <a:lvl3pPr marL="1142657" indent="-228531" algn="l" defTabSz="914126" rtl="0" eaLnBrk="1" latinLnBrk="0" hangingPunct="1">
              <a:lnSpc>
                <a:spcPct val="120000"/>
              </a:lnSpc>
              <a:spcBef>
                <a:spcPts val="500"/>
              </a:spcBef>
              <a:buClr>
                <a:schemeClr val="accent1">
                  <a:lumMod val="75000"/>
                </a:schemeClr>
              </a:buClr>
              <a:buSzPct val="100000"/>
              <a:buFont typeface="Arial" panose="020B0604020202020204" pitchFamily="34" charset="0"/>
              <a:buChar char="•"/>
              <a:defRPr sz="1600" kern="1200">
                <a:solidFill>
                  <a:schemeClr val="accent6">
                    <a:lumMod val="50000"/>
                  </a:schemeClr>
                </a:solidFill>
                <a:effectLst/>
                <a:latin typeface="+mn-lt"/>
                <a:ea typeface="+mn-ea"/>
                <a:cs typeface="+mn-cs"/>
              </a:defRPr>
            </a:lvl3pPr>
            <a:lvl4pPr marL="1599720" indent="-228531" algn="l" defTabSz="914126" rtl="0" eaLnBrk="1" latinLnBrk="0" hangingPunct="1">
              <a:lnSpc>
                <a:spcPct val="120000"/>
              </a:lnSpc>
              <a:spcBef>
                <a:spcPts val="500"/>
              </a:spcBef>
              <a:buClr>
                <a:schemeClr val="accent1">
                  <a:lumMod val="75000"/>
                </a:schemeClr>
              </a:buClr>
              <a:buSzPct val="100000"/>
              <a:buFont typeface="Arial" panose="020B0604020202020204" pitchFamily="34" charset="0"/>
              <a:buChar char="•"/>
              <a:defRPr sz="1400" kern="1200" cap="none" baseline="0">
                <a:solidFill>
                  <a:schemeClr val="accent6">
                    <a:lumMod val="50000"/>
                  </a:schemeClr>
                </a:solidFill>
                <a:effectLst/>
                <a:latin typeface="+mn-lt"/>
                <a:ea typeface="+mn-ea"/>
                <a:cs typeface="+mn-cs"/>
              </a:defRPr>
            </a:lvl4pPr>
            <a:lvl5pPr marL="2056783" indent="-228531" algn="l" defTabSz="914126" rtl="0" eaLnBrk="1" latinLnBrk="0" hangingPunct="1">
              <a:lnSpc>
                <a:spcPct val="120000"/>
              </a:lnSpc>
              <a:spcBef>
                <a:spcPts val="500"/>
              </a:spcBef>
              <a:buClr>
                <a:schemeClr val="accent1">
                  <a:lumMod val="75000"/>
                </a:schemeClr>
              </a:buClr>
              <a:buSzPct val="100000"/>
              <a:buFont typeface="Arial" panose="020B0604020202020204" pitchFamily="34" charset="0"/>
              <a:buChar char="•"/>
              <a:defRPr sz="1200" kern="1200">
                <a:solidFill>
                  <a:schemeClr val="accent6">
                    <a:lumMod val="50000"/>
                  </a:schemeClr>
                </a:solidFill>
                <a:effectLst/>
                <a:latin typeface="+mn-lt"/>
                <a:ea typeface="+mn-ea"/>
                <a:cs typeface="+mn-cs"/>
              </a:defRPr>
            </a:lvl5pPr>
            <a:lvl6pPr marL="2513846" indent="-228531" algn="l" defTabSz="914126"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0908" indent="-228531" algn="l" defTabSz="914126"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7971" indent="-228531" algn="l" defTabSz="914126"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5034" indent="-228531" algn="l" defTabSz="914126"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a:lnSpc>
                <a:spcPct val="100000"/>
              </a:lnSpc>
              <a:spcBef>
                <a:spcPts val="0"/>
              </a:spcBef>
              <a:buFont typeface="Courier New" panose="02070309020205020404" pitchFamily="49" charset="0"/>
              <a:buChar char="o"/>
            </a:pPr>
            <a:r>
              <a:rPr lang="fr-FR" sz="1150" b="1" dirty="0"/>
              <a:t>CHOIX VAR : </a:t>
            </a:r>
            <a:r>
              <a:rPr lang="fr-FR" sz="1150" b="1" dirty="0">
                <a:highlight>
                  <a:srgbClr val="FFFF00"/>
                </a:highlight>
              </a:rPr>
              <a:t>TTES VAR </a:t>
            </a:r>
            <a:r>
              <a:rPr lang="fr-FR" sz="1150" b="1" dirty="0" err="1">
                <a:highlight>
                  <a:srgbClr val="FFFF00"/>
                </a:highlight>
              </a:rPr>
              <a:t>Géom</a:t>
            </a:r>
            <a:r>
              <a:rPr lang="fr-FR" sz="1150" b="1" dirty="0">
                <a:highlight>
                  <a:srgbClr val="FFFF00"/>
                </a:highlight>
              </a:rPr>
              <a:t> :</a:t>
            </a:r>
            <a:br>
              <a:rPr lang="fr-FR" sz="1150" b="1" dirty="0"/>
            </a:br>
            <a:r>
              <a:rPr lang="fr-FR" sz="800" dirty="0"/>
              <a:t>'diagonal’, '</a:t>
            </a:r>
            <a:r>
              <a:rPr lang="fr-FR" sz="800" dirty="0" err="1"/>
              <a:t>length</a:t>
            </a:r>
            <a:r>
              <a:rPr lang="fr-FR" sz="800" dirty="0"/>
              <a:t>’, '</a:t>
            </a:r>
            <a:r>
              <a:rPr lang="fr-FR" sz="800" dirty="0" err="1"/>
              <a:t>height_left</a:t>
            </a:r>
            <a:r>
              <a:rPr lang="fr-FR" sz="800" dirty="0"/>
              <a:t>', 'height_right’,'margin_</a:t>
            </a:r>
            <a:r>
              <a:rPr lang="fr-FR" sz="800" dirty="0" err="1"/>
              <a:t>low</a:t>
            </a:r>
            <a:r>
              <a:rPr lang="fr-FR" sz="800" dirty="0"/>
              <a:t>','</a:t>
            </a:r>
            <a:r>
              <a:rPr lang="fr-FR" sz="800" dirty="0" err="1"/>
              <a:t>margin_up</a:t>
            </a:r>
            <a:r>
              <a:rPr lang="fr-FR" sz="800" dirty="0"/>
              <a:t>’</a:t>
            </a:r>
          </a:p>
          <a:p>
            <a:pPr>
              <a:lnSpc>
                <a:spcPct val="100000"/>
              </a:lnSpc>
              <a:spcBef>
                <a:spcPts val="0"/>
              </a:spcBef>
              <a:buFont typeface="Courier New" panose="02070309020205020404" pitchFamily="49" charset="0"/>
              <a:buChar char="o"/>
            </a:pPr>
            <a:endParaRPr lang="fr-FR" sz="900" dirty="0"/>
          </a:p>
          <a:p>
            <a:pPr>
              <a:lnSpc>
                <a:spcPct val="100000"/>
              </a:lnSpc>
              <a:spcBef>
                <a:spcPts val="0"/>
              </a:spcBef>
              <a:buFont typeface="Courier New" panose="02070309020205020404" pitchFamily="49" charset="0"/>
              <a:buChar char="o"/>
            </a:pPr>
            <a:r>
              <a:rPr lang="fr-FR" sz="1150" b="1" dirty="0"/>
              <a:t>TRANSF° DONNEES :</a:t>
            </a:r>
          </a:p>
          <a:p>
            <a:pPr lvl="1">
              <a:lnSpc>
                <a:spcPct val="100000"/>
              </a:lnSpc>
              <a:spcBef>
                <a:spcPts val="0"/>
              </a:spcBef>
              <a:buFont typeface="Courier New" panose="02070309020205020404" pitchFamily="49" charset="0"/>
              <a:buChar char="o"/>
            </a:pPr>
            <a:r>
              <a:rPr lang="fr-FR" sz="950" dirty="0" err="1">
                <a:highlight>
                  <a:srgbClr val="FFFF00"/>
                </a:highlight>
              </a:rPr>
              <a:t>Scaler</a:t>
            </a:r>
            <a:r>
              <a:rPr lang="fr-FR" sz="950" dirty="0">
                <a:highlight>
                  <a:srgbClr val="FFFF00"/>
                </a:highlight>
              </a:rPr>
              <a:t> : </a:t>
            </a:r>
            <a:r>
              <a:rPr lang="fr-FR" sz="950" dirty="0" err="1">
                <a:highlight>
                  <a:srgbClr val="FFFF00"/>
                </a:highlight>
              </a:rPr>
              <a:t>StandardScaler</a:t>
            </a:r>
            <a:endParaRPr lang="fr-FR" sz="950" dirty="0">
              <a:highlight>
                <a:srgbClr val="FFFF00"/>
              </a:highlight>
            </a:endParaRPr>
          </a:p>
        </p:txBody>
      </p:sp>
      <p:sp>
        <p:nvSpPr>
          <p:cNvPr id="14" name="Espace réservé du texte 6">
            <a:extLst>
              <a:ext uri="{FF2B5EF4-FFF2-40B4-BE49-F238E27FC236}">
                <a16:creationId xmlns:a16="http://schemas.microsoft.com/office/drawing/2014/main" id="{C1249DCF-701D-7797-3CD8-974AB7A4DF5B}"/>
              </a:ext>
            </a:extLst>
          </p:cNvPr>
          <p:cNvSpPr txBox="1">
            <a:spLocks/>
          </p:cNvSpPr>
          <p:nvPr/>
        </p:nvSpPr>
        <p:spPr>
          <a:xfrm>
            <a:off x="4173398" y="1398009"/>
            <a:ext cx="3976042" cy="360000"/>
          </a:xfrm>
          <a:prstGeom prst="rect">
            <a:avLst/>
          </a:prstGeom>
          <a:gradFill>
            <a:gsLst>
              <a:gs pos="66000">
                <a:schemeClr val="accent1">
                  <a:lumMod val="60000"/>
                  <a:lumOff val="40000"/>
                </a:schemeClr>
              </a:gs>
              <a:gs pos="0">
                <a:schemeClr val="accent1">
                  <a:lumMod val="60000"/>
                  <a:lumOff val="40000"/>
                </a:schemeClr>
              </a:gs>
              <a:gs pos="100000">
                <a:schemeClr val="bg1"/>
              </a:gs>
            </a:gsLst>
            <a:lin ang="2700000" scaled="1"/>
          </a:gradFill>
          <a:ln w="19050" cap="flat">
            <a:solidFill>
              <a:schemeClr val="accent1">
                <a:lumMod val="50000"/>
              </a:schemeClr>
            </a:solidFill>
          </a:ln>
        </p:spPr>
        <p:txBody>
          <a:bodyPr vert="horz" wrap="square" lIns="91440" tIns="45720" rIns="91440" bIns="45720" rtlCol="0" anchor="t">
            <a:noAutofit/>
          </a:bodyPr>
          <a:lstStyle>
            <a:lvl1pPr marL="228531" indent="-228531" algn="l" defTabSz="914126" rtl="0" eaLnBrk="1" latinLnBrk="0" hangingPunct="1">
              <a:lnSpc>
                <a:spcPct val="120000"/>
              </a:lnSpc>
              <a:spcBef>
                <a:spcPts val="1000"/>
              </a:spcBef>
              <a:buClr>
                <a:schemeClr val="accent1">
                  <a:lumMod val="75000"/>
                </a:schemeClr>
              </a:buClr>
              <a:buSzPct val="100000"/>
              <a:buFont typeface="Arial" panose="020B0604020202020204" pitchFamily="34" charset="0"/>
              <a:buChar char="•"/>
              <a:defRPr sz="1999" kern="1200">
                <a:solidFill>
                  <a:schemeClr val="accent6">
                    <a:lumMod val="50000"/>
                  </a:schemeClr>
                </a:solidFill>
                <a:effectLst/>
                <a:latin typeface="+mn-lt"/>
                <a:ea typeface="+mn-ea"/>
                <a:cs typeface="+mn-cs"/>
              </a:defRPr>
            </a:lvl1pPr>
            <a:lvl2pPr marL="685594" indent="-228531" algn="l" defTabSz="914126" rtl="0" eaLnBrk="1" latinLnBrk="0" hangingPunct="1">
              <a:lnSpc>
                <a:spcPct val="120000"/>
              </a:lnSpc>
              <a:spcBef>
                <a:spcPts val="500"/>
              </a:spcBef>
              <a:buClr>
                <a:schemeClr val="accent1">
                  <a:lumMod val="75000"/>
                </a:schemeClr>
              </a:buClr>
              <a:buSzPct val="100000"/>
              <a:buFont typeface="Arial" panose="020B0604020202020204" pitchFamily="34" charset="0"/>
              <a:buChar char="•"/>
              <a:defRPr sz="1799" kern="1200" cap="none" baseline="0">
                <a:solidFill>
                  <a:schemeClr val="accent6">
                    <a:lumMod val="50000"/>
                  </a:schemeClr>
                </a:solidFill>
                <a:effectLst/>
                <a:latin typeface="+mn-lt"/>
                <a:ea typeface="+mn-ea"/>
                <a:cs typeface="+mn-cs"/>
              </a:defRPr>
            </a:lvl2pPr>
            <a:lvl3pPr marL="1142657" indent="-228531" algn="l" defTabSz="914126" rtl="0" eaLnBrk="1" latinLnBrk="0" hangingPunct="1">
              <a:lnSpc>
                <a:spcPct val="120000"/>
              </a:lnSpc>
              <a:spcBef>
                <a:spcPts val="500"/>
              </a:spcBef>
              <a:buClr>
                <a:schemeClr val="accent1">
                  <a:lumMod val="75000"/>
                </a:schemeClr>
              </a:buClr>
              <a:buSzPct val="100000"/>
              <a:buFont typeface="Arial" panose="020B0604020202020204" pitchFamily="34" charset="0"/>
              <a:buChar char="•"/>
              <a:defRPr sz="1600" kern="1200">
                <a:solidFill>
                  <a:schemeClr val="accent6">
                    <a:lumMod val="50000"/>
                  </a:schemeClr>
                </a:solidFill>
                <a:effectLst/>
                <a:latin typeface="+mn-lt"/>
                <a:ea typeface="+mn-ea"/>
                <a:cs typeface="+mn-cs"/>
              </a:defRPr>
            </a:lvl3pPr>
            <a:lvl4pPr marL="1599720" indent="-228531" algn="l" defTabSz="914126" rtl="0" eaLnBrk="1" latinLnBrk="0" hangingPunct="1">
              <a:lnSpc>
                <a:spcPct val="120000"/>
              </a:lnSpc>
              <a:spcBef>
                <a:spcPts val="500"/>
              </a:spcBef>
              <a:buClr>
                <a:schemeClr val="accent1">
                  <a:lumMod val="75000"/>
                </a:schemeClr>
              </a:buClr>
              <a:buSzPct val="100000"/>
              <a:buFont typeface="Arial" panose="020B0604020202020204" pitchFamily="34" charset="0"/>
              <a:buChar char="•"/>
              <a:defRPr sz="1400" kern="1200" cap="none" baseline="0">
                <a:solidFill>
                  <a:schemeClr val="accent6">
                    <a:lumMod val="50000"/>
                  </a:schemeClr>
                </a:solidFill>
                <a:effectLst/>
                <a:latin typeface="+mn-lt"/>
                <a:ea typeface="+mn-ea"/>
                <a:cs typeface="+mn-cs"/>
              </a:defRPr>
            </a:lvl4pPr>
            <a:lvl5pPr marL="2056783" indent="-228531" algn="l" defTabSz="914126" rtl="0" eaLnBrk="1" latinLnBrk="0" hangingPunct="1">
              <a:lnSpc>
                <a:spcPct val="120000"/>
              </a:lnSpc>
              <a:spcBef>
                <a:spcPts val="500"/>
              </a:spcBef>
              <a:buClr>
                <a:schemeClr val="accent1">
                  <a:lumMod val="75000"/>
                </a:schemeClr>
              </a:buClr>
              <a:buSzPct val="100000"/>
              <a:buFont typeface="Arial" panose="020B0604020202020204" pitchFamily="34" charset="0"/>
              <a:buChar char="•"/>
              <a:defRPr sz="1200" kern="1200">
                <a:solidFill>
                  <a:schemeClr val="accent6">
                    <a:lumMod val="50000"/>
                  </a:schemeClr>
                </a:solidFill>
                <a:effectLst/>
                <a:latin typeface="+mn-lt"/>
                <a:ea typeface="+mn-ea"/>
                <a:cs typeface="+mn-cs"/>
              </a:defRPr>
            </a:lvl5pPr>
            <a:lvl6pPr marL="2513846" indent="-228531" algn="l" defTabSz="914126"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0908" indent="-228531" algn="l" defTabSz="914126"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7971" indent="-228531" algn="l" defTabSz="914126"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5034" indent="-228531" algn="l" defTabSz="914126"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marL="0" indent="0">
              <a:spcBef>
                <a:spcPts val="0"/>
              </a:spcBef>
              <a:spcAft>
                <a:spcPts val="600"/>
              </a:spcAft>
              <a:buNone/>
            </a:pPr>
            <a:r>
              <a:rPr lang="fr-FR" sz="1800" b="1" dirty="0">
                <a:solidFill>
                  <a:srgbClr val="333C6B"/>
                </a:solidFill>
              </a:rPr>
              <a:t> Paramétrisation</a:t>
            </a:r>
          </a:p>
        </p:txBody>
      </p:sp>
      <p:sp>
        <p:nvSpPr>
          <p:cNvPr id="15" name="Espace réservé du texte 6">
            <a:extLst>
              <a:ext uri="{FF2B5EF4-FFF2-40B4-BE49-F238E27FC236}">
                <a16:creationId xmlns:a16="http://schemas.microsoft.com/office/drawing/2014/main" id="{FB14FE98-0301-7AFD-3E9D-82A7E2E544ED}"/>
              </a:ext>
            </a:extLst>
          </p:cNvPr>
          <p:cNvSpPr txBox="1">
            <a:spLocks/>
          </p:cNvSpPr>
          <p:nvPr/>
        </p:nvSpPr>
        <p:spPr>
          <a:xfrm>
            <a:off x="4173396" y="2914870"/>
            <a:ext cx="3976044" cy="360000"/>
          </a:xfrm>
          <a:prstGeom prst="rect">
            <a:avLst/>
          </a:prstGeom>
          <a:gradFill>
            <a:gsLst>
              <a:gs pos="66000">
                <a:schemeClr val="accent1">
                  <a:lumMod val="60000"/>
                  <a:lumOff val="40000"/>
                </a:schemeClr>
              </a:gs>
              <a:gs pos="0">
                <a:schemeClr val="accent1">
                  <a:lumMod val="60000"/>
                  <a:lumOff val="40000"/>
                </a:schemeClr>
              </a:gs>
              <a:gs pos="100000">
                <a:schemeClr val="bg1"/>
              </a:gs>
            </a:gsLst>
            <a:lin ang="2700000" scaled="1"/>
          </a:gradFill>
          <a:ln w="19050" cap="flat">
            <a:solidFill>
              <a:schemeClr val="accent1">
                <a:lumMod val="50000"/>
              </a:schemeClr>
            </a:solidFill>
          </a:ln>
        </p:spPr>
        <p:txBody>
          <a:bodyPr vert="horz" wrap="square" lIns="91440" tIns="45720" rIns="91440" bIns="45720" rtlCol="0" anchor="t">
            <a:noAutofit/>
          </a:bodyPr>
          <a:lstStyle>
            <a:lvl1pPr marL="228531" indent="-228531" algn="l" defTabSz="914126" rtl="0" eaLnBrk="1" latinLnBrk="0" hangingPunct="1">
              <a:lnSpc>
                <a:spcPct val="120000"/>
              </a:lnSpc>
              <a:spcBef>
                <a:spcPts val="1000"/>
              </a:spcBef>
              <a:buClr>
                <a:schemeClr val="accent1">
                  <a:lumMod val="75000"/>
                </a:schemeClr>
              </a:buClr>
              <a:buSzPct val="100000"/>
              <a:buFont typeface="Arial" panose="020B0604020202020204" pitchFamily="34" charset="0"/>
              <a:buChar char="•"/>
              <a:defRPr sz="1999" kern="1200">
                <a:solidFill>
                  <a:schemeClr val="accent6">
                    <a:lumMod val="50000"/>
                  </a:schemeClr>
                </a:solidFill>
                <a:effectLst/>
                <a:latin typeface="+mn-lt"/>
                <a:ea typeface="+mn-ea"/>
                <a:cs typeface="+mn-cs"/>
              </a:defRPr>
            </a:lvl1pPr>
            <a:lvl2pPr marL="685594" indent="-228531" algn="l" defTabSz="914126" rtl="0" eaLnBrk="1" latinLnBrk="0" hangingPunct="1">
              <a:lnSpc>
                <a:spcPct val="120000"/>
              </a:lnSpc>
              <a:spcBef>
                <a:spcPts val="500"/>
              </a:spcBef>
              <a:buClr>
                <a:schemeClr val="accent1">
                  <a:lumMod val="75000"/>
                </a:schemeClr>
              </a:buClr>
              <a:buSzPct val="100000"/>
              <a:buFont typeface="Arial" panose="020B0604020202020204" pitchFamily="34" charset="0"/>
              <a:buChar char="•"/>
              <a:defRPr sz="1799" kern="1200" cap="none" baseline="0">
                <a:solidFill>
                  <a:schemeClr val="accent6">
                    <a:lumMod val="50000"/>
                  </a:schemeClr>
                </a:solidFill>
                <a:effectLst/>
                <a:latin typeface="+mn-lt"/>
                <a:ea typeface="+mn-ea"/>
                <a:cs typeface="+mn-cs"/>
              </a:defRPr>
            </a:lvl2pPr>
            <a:lvl3pPr marL="1142657" indent="-228531" algn="l" defTabSz="914126" rtl="0" eaLnBrk="1" latinLnBrk="0" hangingPunct="1">
              <a:lnSpc>
                <a:spcPct val="120000"/>
              </a:lnSpc>
              <a:spcBef>
                <a:spcPts val="500"/>
              </a:spcBef>
              <a:buClr>
                <a:schemeClr val="accent1">
                  <a:lumMod val="75000"/>
                </a:schemeClr>
              </a:buClr>
              <a:buSzPct val="100000"/>
              <a:buFont typeface="Arial" panose="020B0604020202020204" pitchFamily="34" charset="0"/>
              <a:buChar char="•"/>
              <a:defRPr sz="1600" kern="1200">
                <a:solidFill>
                  <a:schemeClr val="accent6">
                    <a:lumMod val="50000"/>
                  </a:schemeClr>
                </a:solidFill>
                <a:effectLst/>
                <a:latin typeface="+mn-lt"/>
                <a:ea typeface="+mn-ea"/>
                <a:cs typeface="+mn-cs"/>
              </a:defRPr>
            </a:lvl3pPr>
            <a:lvl4pPr marL="1599720" indent="-228531" algn="l" defTabSz="914126" rtl="0" eaLnBrk="1" latinLnBrk="0" hangingPunct="1">
              <a:lnSpc>
                <a:spcPct val="120000"/>
              </a:lnSpc>
              <a:spcBef>
                <a:spcPts val="500"/>
              </a:spcBef>
              <a:buClr>
                <a:schemeClr val="accent1">
                  <a:lumMod val="75000"/>
                </a:schemeClr>
              </a:buClr>
              <a:buSzPct val="100000"/>
              <a:buFont typeface="Arial" panose="020B0604020202020204" pitchFamily="34" charset="0"/>
              <a:buChar char="•"/>
              <a:defRPr sz="1400" kern="1200" cap="none" baseline="0">
                <a:solidFill>
                  <a:schemeClr val="accent6">
                    <a:lumMod val="50000"/>
                  </a:schemeClr>
                </a:solidFill>
                <a:effectLst/>
                <a:latin typeface="+mn-lt"/>
                <a:ea typeface="+mn-ea"/>
                <a:cs typeface="+mn-cs"/>
              </a:defRPr>
            </a:lvl4pPr>
            <a:lvl5pPr marL="2056783" indent="-228531" algn="l" defTabSz="914126" rtl="0" eaLnBrk="1" latinLnBrk="0" hangingPunct="1">
              <a:lnSpc>
                <a:spcPct val="120000"/>
              </a:lnSpc>
              <a:spcBef>
                <a:spcPts val="500"/>
              </a:spcBef>
              <a:buClr>
                <a:schemeClr val="accent1">
                  <a:lumMod val="75000"/>
                </a:schemeClr>
              </a:buClr>
              <a:buSzPct val="100000"/>
              <a:buFont typeface="Arial" panose="020B0604020202020204" pitchFamily="34" charset="0"/>
              <a:buChar char="•"/>
              <a:defRPr sz="1200" kern="1200">
                <a:solidFill>
                  <a:schemeClr val="accent6">
                    <a:lumMod val="50000"/>
                  </a:schemeClr>
                </a:solidFill>
                <a:effectLst/>
                <a:latin typeface="+mn-lt"/>
                <a:ea typeface="+mn-ea"/>
                <a:cs typeface="+mn-cs"/>
              </a:defRPr>
            </a:lvl5pPr>
            <a:lvl6pPr marL="2513846" indent="-228531" algn="l" defTabSz="914126"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0908" indent="-228531" algn="l" defTabSz="914126"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7971" indent="-228531" algn="l" defTabSz="914126"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5034" indent="-228531" algn="l" defTabSz="914126"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marL="0" indent="0">
              <a:spcBef>
                <a:spcPts val="0"/>
              </a:spcBef>
              <a:spcAft>
                <a:spcPts val="600"/>
              </a:spcAft>
              <a:buNone/>
            </a:pPr>
            <a:r>
              <a:rPr lang="fr-FR" sz="1200" b="1" dirty="0">
                <a:solidFill>
                  <a:srgbClr val="333C6B"/>
                </a:solidFill>
              </a:rPr>
              <a:t>EVALUATION PERFORMANCE</a:t>
            </a:r>
          </a:p>
        </p:txBody>
      </p:sp>
      <p:graphicFrame>
        <p:nvGraphicFramePr>
          <p:cNvPr id="16" name="Tableau 15">
            <a:extLst>
              <a:ext uri="{FF2B5EF4-FFF2-40B4-BE49-F238E27FC236}">
                <a16:creationId xmlns:a16="http://schemas.microsoft.com/office/drawing/2014/main" id="{0B0B33C0-3D36-7E4E-048E-EC51388D38E0}"/>
              </a:ext>
            </a:extLst>
          </p:cNvPr>
          <p:cNvGraphicFramePr>
            <a:graphicFrameLocks noGrp="1"/>
          </p:cNvGraphicFramePr>
          <p:nvPr>
            <p:extLst>
              <p:ext uri="{D42A27DB-BD31-4B8C-83A1-F6EECF244321}">
                <p14:modId xmlns:p14="http://schemas.microsoft.com/office/powerpoint/2010/main" val="3988019153"/>
              </p:ext>
            </p:extLst>
          </p:nvPr>
        </p:nvGraphicFramePr>
        <p:xfrm>
          <a:off x="4173396" y="3288983"/>
          <a:ext cx="3976044" cy="1737360"/>
        </p:xfrm>
        <a:graphic>
          <a:graphicData uri="http://schemas.openxmlformats.org/drawingml/2006/table">
            <a:tbl>
              <a:tblPr firstRow="1" bandRow="1">
                <a:tableStyleId>{21E4AEA4-8DFA-4A89-87EB-49C32662AFE0}</a:tableStyleId>
              </a:tblPr>
              <a:tblGrid>
                <a:gridCol w="2326715">
                  <a:extLst>
                    <a:ext uri="{9D8B030D-6E8A-4147-A177-3AD203B41FA5}">
                      <a16:colId xmlns:a16="http://schemas.microsoft.com/office/drawing/2014/main" val="482816801"/>
                    </a:ext>
                  </a:extLst>
                </a:gridCol>
                <a:gridCol w="1649329">
                  <a:extLst>
                    <a:ext uri="{9D8B030D-6E8A-4147-A177-3AD203B41FA5}">
                      <a16:colId xmlns:a16="http://schemas.microsoft.com/office/drawing/2014/main" val="606359233"/>
                    </a:ext>
                  </a:extLst>
                </a:gridCol>
              </a:tblGrid>
              <a:tr h="0">
                <a:tc>
                  <a:txBody>
                    <a:bodyPr/>
                    <a:lstStyle/>
                    <a:p>
                      <a:r>
                        <a:rPr lang="fr-FR" sz="1300" dirty="0"/>
                        <a:t>Score</a:t>
                      </a:r>
                    </a:p>
                  </a:txBody>
                  <a:tcPr>
                    <a:lnL w="12700" cap="flat" cmpd="sng" algn="ctr">
                      <a:solidFill>
                        <a:srgbClr val="002060"/>
                      </a:solidFill>
                      <a:prstDash val="solid"/>
                      <a:round/>
                      <a:headEnd type="none" w="med" len="med"/>
                      <a:tailEnd type="none" w="med" len="med"/>
                    </a:lnL>
                    <a:lnT w="12700" cap="flat" cmpd="sng" algn="ctr">
                      <a:solidFill>
                        <a:srgbClr val="002060"/>
                      </a:solidFill>
                      <a:prstDash val="solid"/>
                      <a:round/>
                      <a:headEnd type="none" w="med" len="med"/>
                      <a:tailEnd type="none" w="med" len="med"/>
                    </a:lnT>
                  </a:tcPr>
                </a:tc>
                <a:tc>
                  <a:txBody>
                    <a:bodyPr/>
                    <a:lstStyle/>
                    <a:p>
                      <a:r>
                        <a:rPr lang="fr-FR" sz="1300" dirty="0"/>
                        <a:t>Perf</a:t>
                      </a:r>
                    </a:p>
                  </a:txBody>
                  <a:tcPr>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tcPr>
                </a:tc>
                <a:extLst>
                  <a:ext uri="{0D108BD9-81ED-4DB2-BD59-A6C34878D82A}">
                    <a16:rowId xmlns:a16="http://schemas.microsoft.com/office/drawing/2014/main" val="2276686498"/>
                  </a:ext>
                </a:extLst>
              </a:tr>
              <a:tr h="0">
                <a:tc>
                  <a:txBody>
                    <a:bodyPr/>
                    <a:lstStyle/>
                    <a:p>
                      <a:r>
                        <a:rPr lang="fr-FR" sz="1300" dirty="0"/>
                        <a:t>Exactitude</a:t>
                      </a:r>
                    </a:p>
                  </a:txBody>
                  <a:tcPr>
                    <a:lnL w="12700" cap="flat" cmpd="sng" algn="ctr">
                      <a:solidFill>
                        <a:srgbClr val="002060"/>
                      </a:solidFill>
                      <a:prstDash val="solid"/>
                      <a:round/>
                      <a:headEnd type="none" w="med" len="med"/>
                      <a:tailEnd type="none" w="med" len="med"/>
                    </a:lnL>
                  </a:tcPr>
                </a:tc>
                <a:tc>
                  <a:txBody>
                    <a:bodyPr/>
                    <a:lstStyle/>
                    <a:p>
                      <a:r>
                        <a:rPr lang="fr-FR" sz="1300" dirty="0"/>
                        <a:t>99,33 %</a:t>
                      </a:r>
                    </a:p>
                  </a:txBody>
                  <a:tcPr>
                    <a:lnR w="12700" cap="flat" cmpd="sng" algn="ctr">
                      <a:solidFill>
                        <a:srgbClr val="002060"/>
                      </a:solidFill>
                      <a:prstDash val="solid"/>
                      <a:round/>
                      <a:headEnd type="none" w="med" len="med"/>
                      <a:tailEnd type="none" w="med" len="med"/>
                    </a:lnR>
                  </a:tcPr>
                </a:tc>
                <a:extLst>
                  <a:ext uri="{0D108BD9-81ED-4DB2-BD59-A6C34878D82A}">
                    <a16:rowId xmlns:a16="http://schemas.microsoft.com/office/drawing/2014/main" val="2852066491"/>
                  </a:ext>
                </a:extLst>
              </a:tr>
              <a:tr h="0">
                <a:tc>
                  <a:txBody>
                    <a:bodyPr/>
                    <a:lstStyle/>
                    <a:p>
                      <a:r>
                        <a:rPr lang="fr-FR" sz="1300" dirty="0"/>
                        <a:t>Précision</a:t>
                      </a:r>
                    </a:p>
                  </a:txBody>
                  <a:tcPr>
                    <a:lnL w="12700" cap="flat" cmpd="sng" algn="ctr">
                      <a:solidFill>
                        <a:srgbClr val="002060"/>
                      </a:solidFill>
                      <a:prstDash val="solid"/>
                      <a:round/>
                      <a:headEnd type="none" w="med" len="med"/>
                      <a:tailEnd type="none" w="med" len="med"/>
                    </a:lnL>
                  </a:tcPr>
                </a:tc>
                <a:tc>
                  <a:txBody>
                    <a:bodyPr/>
                    <a:lstStyle/>
                    <a:p>
                      <a:r>
                        <a:rPr lang="fr-FR" sz="1300" dirty="0"/>
                        <a:t>98,96 %</a:t>
                      </a:r>
                    </a:p>
                  </a:txBody>
                  <a:tcPr>
                    <a:lnR w="12700" cap="flat" cmpd="sng" algn="ctr">
                      <a:solidFill>
                        <a:srgbClr val="002060"/>
                      </a:solidFill>
                      <a:prstDash val="solid"/>
                      <a:round/>
                      <a:headEnd type="none" w="med" len="med"/>
                      <a:tailEnd type="none" w="med" len="med"/>
                    </a:lnR>
                  </a:tcPr>
                </a:tc>
                <a:extLst>
                  <a:ext uri="{0D108BD9-81ED-4DB2-BD59-A6C34878D82A}">
                    <a16:rowId xmlns:a16="http://schemas.microsoft.com/office/drawing/2014/main" val="2251371244"/>
                  </a:ext>
                </a:extLst>
              </a:tr>
              <a:tr h="0">
                <a:tc>
                  <a:txBody>
                    <a:bodyPr/>
                    <a:lstStyle/>
                    <a:p>
                      <a:r>
                        <a:rPr lang="fr-FR" sz="1300" dirty="0"/>
                        <a:t>TPR(</a:t>
                      </a:r>
                      <a:r>
                        <a:rPr lang="fr-FR" sz="1300" dirty="0" err="1"/>
                        <a:t>Recall</a:t>
                      </a:r>
                      <a:r>
                        <a:rPr lang="fr-FR" sz="1300" dirty="0"/>
                        <a:t>)</a:t>
                      </a:r>
                    </a:p>
                  </a:txBody>
                  <a:tcPr>
                    <a:lnL w="12700" cap="flat" cmpd="sng" algn="ctr">
                      <a:solidFill>
                        <a:srgbClr val="002060"/>
                      </a:solidFill>
                      <a:prstDash val="solid"/>
                      <a:round/>
                      <a:headEnd type="none" w="med" len="med"/>
                      <a:tailEnd type="none" w="med" len="med"/>
                    </a:lnL>
                  </a:tcPr>
                </a:tc>
                <a:tc>
                  <a:txBody>
                    <a:bodyPr/>
                    <a:lstStyle/>
                    <a:p>
                      <a:r>
                        <a:rPr lang="fr-FR" sz="1300" dirty="0"/>
                        <a:t>100 %</a:t>
                      </a:r>
                    </a:p>
                  </a:txBody>
                  <a:tcPr>
                    <a:lnR w="12700" cap="flat" cmpd="sng" algn="ctr">
                      <a:solidFill>
                        <a:srgbClr val="002060"/>
                      </a:solidFill>
                      <a:prstDash val="solid"/>
                      <a:round/>
                      <a:headEnd type="none" w="med" len="med"/>
                      <a:tailEnd type="none" w="med" len="med"/>
                    </a:lnR>
                  </a:tcPr>
                </a:tc>
                <a:extLst>
                  <a:ext uri="{0D108BD9-81ED-4DB2-BD59-A6C34878D82A}">
                    <a16:rowId xmlns:a16="http://schemas.microsoft.com/office/drawing/2014/main" val="2633349677"/>
                  </a:ext>
                </a:extLst>
              </a:tr>
              <a:tr h="0">
                <a:tc>
                  <a:txBody>
                    <a:bodyPr/>
                    <a:lstStyle/>
                    <a:p>
                      <a:r>
                        <a:rPr lang="fr-FR" sz="1300" dirty="0"/>
                        <a:t>FPR</a:t>
                      </a:r>
                    </a:p>
                  </a:txBody>
                  <a:tcPr>
                    <a:lnL w="12700" cap="flat" cmpd="sng" algn="ctr">
                      <a:solidFill>
                        <a:srgbClr val="002060"/>
                      </a:solidFill>
                      <a:prstDash val="solid"/>
                      <a:round/>
                      <a:headEnd type="none" w="med" len="med"/>
                      <a:tailEnd type="none" w="med" len="med"/>
                    </a:lnL>
                  </a:tcPr>
                </a:tc>
                <a:tc>
                  <a:txBody>
                    <a:bodyPr/>
                    <a:lstStyle/>
                    <a:p>
                      <a:r>
                        <a:rPr lang="fr-FR" sz="1300" dirty="0"/>
                        <a:t>1,8 %</a:t>
                      </a:r>
                    </a:p>
                  </a:txBody>
                  <a:tcPr>
                    <a:lnR w="12700" cap="flat" cmpd="sng" algn="ctr">
                      <a:solidFill>
                        <a:srgbClr val="002060"/>
                      </a:solidFill>
                      <a:prstDash val="solid"/>
                      <a:round/>
                      <a:headEnd type="none" w="med" len="med"/>
                      <a:tailEnd type="none" w="med" len="med"/>
                    </a:lnR>
                  </a:tcPr>
                </a:tc>
                <a:extLst>
                  <a:ext uri="{0D108BD9-81ED-4DB2-BD59-A6C34878D82A}">
                    <a16:rowId xmlns:a16="http://schemas.microsoft.com/office/drawing/2014/main" val="195544859"/>
                  </a:ext>
                </a:extLst>
              </a:tr>
              <a:tr h="0">
                <a:tc>
                  <a:txBody>
                    <a:bodyPr/>
                    <a:lstStyle/>
                    <a:p>
                      <a:r>
                        <a:rPr lang="fr-FR" sz="1300" dirty="0"/>
                        <a:t>ROC AUC</a:t>
                      </a:r>
                    </a:p>
                  </a:txBody>
                  <a:tcPr>
                    <a:lnL w="12700" cap="flat" cmpd="sng" algn="ctr">
                      <a:solidFill>
                        <a:srgbClr val="002060"/>
                      </a:solidFill>
                      <a:prstDash val="solid"/>
                      <a:round/>
                      <a:headEnd type="none" w="med" len="med"/>
                      <a:tailEnd type="none" w="med" len="med"/>
                    </a:lnL>
                    <a:lnB w="12700" cap="flat" cmpd="sng" algn="ctr">
                      <a:solidFill>
                        <a:srgbClr val="002060"/>
                      </a:solidFill>
                      <a:prstDash val="solid"/>
                      <a:round/>
                      <a:headEnd type="none" w="med" len="med"/>
                      <a:tailEnd type="none" w="med" len="med"/>
                    </a:lnB>
                  </a:tcPr>
                </a:tc>
                <a:tc>
                  <a:txBody>
                    <a:bodyPr/>
                    <a:lstStyle/>
                    <a:p>
                      <a:r>
                        <a:rPr lang="fr-FR" sz="1300" dirty="0"/>
                        <a:t>0,9999</a:t>
                      </a:r>
                    </a:p>
                  </a:txBody>
                  <a:tcPr>
                    <a:lnR w="12700" cap="flat" cmpd="sng" algn="ctr">
                      <a:solidFill>
                        <a:srgbClr val="002060"/>
                      </a:solidFill>
                      <a:prstDash val="solid"/>
                      <a:round/>
                      <a:headEnd type="none" w="med" len="med"/>
                      <a:tailEnd type="none" w="med" len="med"/>
                    </a:lnR>
                    <a:lnB w="12700" cap="flat" cmpd="sng" algn="ctr">
                      <a:solidFill>
                        <a:srgbClr val="002060"/>
                      </a:solidFill>
                      <a:prstDash val="solid"/>
                      <a:round/>
                      <a:headEnd type="none" w="med" len="med"/>
                      <a:tailEnd type="none" w="med" len="med"/>
                    </a:lnB>
                  </a:tcPr>
                </a:tc>
                <a:extLst>
                  <a:ext uri="{0D108BD9-81ED-4DB2-BD59-A6C34878D82A}">
                    <a16:rowId xmlns:a16="http://schemas.microsoft.com/office/drawing/2014/main" val="4197875859"/>
                  </a:ext>
                </a:extLst>
              </a:tr>
            </a:tbl>
          </a:graphicData>
        </a:graphic>
      </p:graphicFrame>
      <p:sp>
        <p:nvSpPr>
          <p:cNvPr id="17" name="Espace réservé du texte 6">
            <a:extLst>
              <a:ext uri="{FF2B5EF4-FFF2-40B4-BE49-F238E27FC236}">
                <a16:creationId xmlns:a16="http://schemas.microsoft.com/office/drawing/2014/main" id="{E4F36BC6-DFD9-D65A-2C36-6BA191F76FAB}"/>
              </a:ext>
            </a:extLst>
          </p:cNvPr>
          <p:cNvSpPr txBox="1">
            <a:spLocks/>
          </p:cNvSpPr>
          <p:nvPr/>
        </p:nvSpPr>
        <p:spPr>
          <a:xfrm>
            <a:off x="4173398" y="957475"/>
            <a:ext cx="3976042" cy="360000"/>
          </a:xfrm>
          <a:prstGeom prst="rect">
            <a:avLst/>
          </a:prstGeom>
          <a:gradFill>
            <a:gsLst>
              <a:gs pos="66000">
                <a:schemeClr val="accent1">
                  <a:lumMod val="60000"/>
                  <a:lumOff val="40000"/>
                </a:schemeClr>
              </a:gs>
              <a:gs pos="0">
                <a:schemeClr val="accent1">
                  <a:lumMod val="60000"/>
                  <a:lumOff val="40000"/>
                </a:schemeClr>
              </a:gs>
              <a:gs pos="100000">
                <a:schemeClr val="bg1"/>
              </a:gs>
            </a:gsLst>
            <a:lin ang="2700000" scaled="1"/>
          </a:gradFill>
          <a:ln w="19050" cap="flat">
            <a:solidFill>
              <a:schemeClr val="accent1">
                <a:lumMod val="50000"/>
              </a:schemeClr>
            </a:solidFill>
          </a:ln>
        </p:spPr>
        <p:txBody>
          <a:bodyPr vert="horz" wrap="square" lIns="91440" tIns="45720" rIns="91440" bIns="45720" rtlCol="0" anchor="t">
            <a:noAutofit/>
          </a:bodyPr>
          <a:lstStyle>
            <a:lvl1pPr marL="228531" indent="-228531" algn="l" defTabSz="914126" rtl="0" eaLnBrk="1" latinLnBrk="0" hangingPunct="1">
              <a:lnSpc>
                <a:spcPct val="120000"/>
              </a:lnSpc>
              <a:spcBef>
                <a:spcPts val="1000"/>
              </a:spcBef>
              <a:buClr>
                <a:schemeClr val="accent1">
                  <a:lumMod val="75000"/>
                </a:schemeClr>
              </a:buClr>
              <a:buSzPct val="100000"/>
              <a:buFont typeface="Arial" panose="020B0604020202020204" pitchFamily="34" charset="0"/>
              <a:buChar char="•"/>
              <a:defRPr sz="1999" kern="1200">
                <a:solidFill>
                  <a:schemeClr val="accent6">
                    <a:lumMod val="50000"/>
                  </a:schemeClr>
                </a:solidFill>
                <a:effectLst/>
                <a:latin typeface="+mn-lt"/>
                <a:ea typeface="+mn-ea"/>
                <a:cs typeface="+mn-cs"/>
              </a:defRPr>
            </a:lvl1pPr>
            <a:lvl2pPr marL="685594" indent="-228531" algn="l" defTabSz="914126" rtl="0" eaLnBrk="1" latinLnBrk="0" hangingPunct="1">
              <a:lnSpc>
                <a:spcPct val="120000"/>
              </a:lnSpc>
              <a:spcBef>
                <a:spcPts val="500"/>
              </a:spcBef>
              <a:buClr>
                <a:schemeClr val="accent1">
                  <a:lumMod val="75000"/>
                </a:schemeClr>
              </a:buClr>
              <a:buSzPct val="100000"/>
              <a:buFont typeface="Arial" panose="020B0604020202020204" pitchFamily="34" charset="0"/>
              <a:buChar char="•"/>
              <a:defRPr sz="1799" kern="1200" cap="none" baseline="0">
                <a:solidFill>
                  <a:schemeClr val="accent6">
                    <a:lumMod val="50000"/>
                  </a:schemeClr>
                </a:solidFill>
                <a:effectLst/>
                <a:latin typeface="+mn-lt"/>
                <a:ea typeface="+mn-ea"/>
                <a:cs typeface="+mn-cs"/>
              </a:defRPr>
            </a:lvl2pPr>
            <a:lvl3pPr marL="1142657" indent="-228531" algn="l" defTabSz="914126" rtl="0" eaLnBrk="1" latinLnBrk="0" hangingPunct="1">
              <a:lnSpc>
                <a:spcPct val="120000"/>
              </a:lnSpc>
              <a:spcBef>
                <a:spcPts val="500"/>
              </a:spcBef>
              <a:buClr>
                <a:schemeClr val="accent1">
                  <a:lumMod val="75000"/>
                </a:schemeClr>
              </a:buClr>
              <a:buSzPct val="100000"/>
              <a:buFont typeface="Arial" panose="020B0604020202020204" pitchFamily="34" charset="0"/>
              <a:buChar char="•"/>
              <a:defRPr sz="1600" kern="1200">
                <a:solidFill>
                  <a:schemeClr val="accent6">
                    <a:lumMod val="50000"/>
                  </a:schemeClr>
                </a:solidFill>
                <a:effectLst/>
                <a:latin typeface="+mn-lt"/>
                <a:ea typeface="+mn-ea"/>
                <a:cs typeface="+mn-cs"/>
              </a:defRPr>
            </a:lvl3pPr>
            <a:lvl4pPr marL="1599720" indent="-228531" algn="l" defTabSz="914126" rtl="0" eaLnBrk="1" latinLnBrk="0" hangingPunct="1">
              <a:lnSpc>
                <a:spcPct val="120000"/>
              </a:lnSpc>
              <a:spcBef>
                <a:spcPts val="500"/>
              </a:spcBef>
              <a:buClr>
                <a:schemeClr val="accent1">
                  <a:lumMod val="75000"/>
                </a:schemeClr>
              </a:buClr>
              <a:buSzPct val="100000"/>
              <a:buFont typeface="Arial" panose="020B0604020202020204" pitchFamily="34" charset="0"/>
              <a:buChar char="•"/>
              <a:defRPr sz="1400" kern="1200" cap="none" baseline="0">
                <a:solidFill>
                  <a:schemeClr val="accent6">
                    <a:lumMod val="50000"/>
                  </a:schemeClr>
                </a:solidFill>
                <a:effectLst/>
                <a:latin typeface="+mn-lt"/>
                <a:ea typeface="+mn-ea"/>
                <a:cs typeface="+mn-cs"/>
              </a:defRPr>
            </a:lvl4pPr>
            <a:lvl5pPr marL="2056783" indent="-228531" algn="l" defTabSz="914126" rtl="0" eaLnBrk="1" latinLnBrk="0" hangingPunct="1">
              <a:lnSpc>
                <a:spcPct val="120000"/>
              </a:lnSpc>
              <a:spcBef>
                <a:spcPts val="500"/>
              </a:spcBef>
              <a:buClr>
                <a:schemeClr val="accent1">
                  <a:lumMod val="75000"/>
                </a:schemeClr>
              </a:buClr>
              <a:buSzPct val="100000"/>
              <a:buFont typeface="Arial" panose="020B0604020202020204" pitchFamily="34" charset="0"/>
              <a:buChar char="•"/>
              <a:defRPr sz="1200" kern="1200">
                <a:solidFill>
                  <a:schemeClr val="accent6">
                    <a:lumMod val="50000"/>
                  </a:schemeClr>
                </a:solidFill>
                <a:effectLst/>
                <a:latin typeface="+mn-lt"/>
                <a:ea typeface="+mn-ea"/>
                <a:cs typeface="+mn-cs"/>
              </a:defRPr>
            </a:lvl5pPr>
            <a:lvl6pPr marL="2513846" indent="-228531" algn="l" defTabSz="914126"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0908" indent="-228531" algn="l" defTabSz="914126"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7971" indent="-228531" algn="l" defTabSz="914126"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5034" indent="-228531" algn="l" defTabSz="914126"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marL="0" indent="0">
              <a:spcBef>
                <a:spcPts val="0"/>
              </a:spcBef>
              <a:spcAft>
                <a:spcPts val="600"/>
              </a:spcAft>
              <a:buNone/>
            </a:pPr>
            <a:r>
              <a:rPr lang="fr-FR" sz="1800" b="1" dirty="0">
                <a:solidFill>
                  <a:srgbClr val="333C6B"/>
                </a:solidFill>
              </a:rPr>
              <a:t>Modèle B : </a:t>
            </a:r>
            <a:r>
              <a:rPr lang="fr-FR" sz="1000" b="1" dirty="0">
                <a:solidFill>
                  <a:srgbClr val="333C6B"/>
                </a:solidFill>
                <a:highlight>
                  <a:srgbClr val="FFFF00"/>
                </a:highlight>
              </a:rPr>
              <a:t>TTE Var </a:t>
            </a:r>
            <a:r>
              <a:rPr lang="fr-FR" sz="1000" b="1" dirty="0" err="1">
                <a:solidFill>
                  <a:srgbClr val="333C6B"/>
                </a:solidFill>
                <a:highlight>
                  <a:srgbClr val="FFFF00"/>
                </a:highlight>
              </a:rPr>
              <a:t>Géom</a:t>
            </a:r>
            <a:r>
              <a:rPr lang="fr-FR" sz="1000" b="1" dirty="0">
                <a:solidFill>
                  <a:srgbClr val="333C6B"/>
                </a:solidFill>
                <a:highlight>
                  <a:srgbClr val="FFFF00"/>
                </a:highlight>
              </a:rPr>
              <a:t> </a:t>
            </a:r>
            <a:r>
              <a:rPr lang="fr-FR" sz="1000" b="1" dirty="0">
                <a:solidFill>
                  <a:srgbClr val="333C6B"/>
                </a:solidFill>
              </a:rPr>
              <a:t>– </a:t>
            </a:r>
            <a:r>
              <a:rPr lang="fr-FR" sz="1000" b="1" dirty="0" err="1">
                <a:solidFill>
                  <a:srgbClr val="333C6B"/>
                </a:solidFill>
                <a:highlight>
                  <a:srgbClr val="FFFF00"/>
                </a:highlight>
              </a:rPr>
              <a:t>StandardScaler</a:t>
            </a:r>
            <a:endParaRPr lang="fr-FR" sz="1000" b="1" dirty="0">
              <a:solidFill>
                <a:srgbClr val="333C6B"/>
              </a:solidFill>
              <a:highlight>
                <a:srgbClr val="FFFF00"/>
              </a:highlight>
            </a:endParaRPr>
          </a:p>
        </p:txBody>
      </p:sp>
      <p:pic>
        <p:nvPicPr>
          <p:cNvPr id="18" name="Image 17">
            <a:extLst>
              <a:ext uri="{FF2B5EF4-FFF2-40B4-BE49-F238E27FC236}">
                <a16:creationId xmlns:a16="http://schemas.microsoft.com/office/drawing/2014/main" id="{BF9B2869-815A-64CC-36FC-423B05215B7D}"/>
              </a:ext>
            </a:extLst>
          </p:cNvPr>
          <p:cNvPicPr>
            <a:picLocks noChangeAspect="1"/>
          </p:cNvPicPr>
          <p:nvPr/>
        </p:nvPicPr>
        <p:blipFill>
          <a:blip r:embed="rId5"/>
          <a:srcRect/>
          <a:stretch/>
        </p:blipFill>
        <p:spPr>
          <a:xfrm>
            <a:off x="4224303" y="5083152"/>
            <a:ext cx="1886778" cy="1620000"/>
          </a:xfrm>
          <a:prstGeom prst="rect">
            <a:avLst/>
          </a:prstGeom>
          <a:solidFill>
            <a:schemeClr val="bg1"/>
          </a:solidFill>
          <a:ln w="19050">
            <a:solidFill>
              <a:srgbClr val="333C6B"/>
            </a:solidFill>
          </a:ln>
        </p:spPr>
      </p:pic>
      <p:pic>
        <p:nvPicPr>
          <p:cNvPr id="19" name="Image 18">
            <a:extLst>
              <a:ext uri="{FF2B5EF4-FFF2-40B4-BE49-F238E27FC236}">
                <a16:creationId xmlns:a16="http://schemas.microsoft.com/office/drawing/2014/main" id="{29F5F68B-A266-3DA4-3F82-C552B6825311}"/>
              </a:ext>
            </a:extLst>
          </p:cNvPr>
          <p:cNvPicPr preferRelativeResize="0">
            <a:picLocks/>
          </p:cNvPicPr>
          <p:nvPr/>
        </p:nvPicPr>
        <p:blipFill>
          <a:blip r:embed="rId6"/>
          <a:srcRect/>
          <a:stretch/>
        </p:blipFill>
        <p:spPr>
          <a:xfrm>
            <a:off x="6232409" y="5099992"/>
            <a:ext cx="1908000" cy="1620000"/>
          </a:xfrm>
          <a:prstGeom prst="rect">
            <a:avLst/>
          </a:prstGeom>
          <a:solidFill>
            <a:schemeClr val="bg1"/>
          </a:solidFill>
          <a:ln w="19050">
            <a:solidFill>
              <a:srgbClr val="333C6B"/>
            </a:solidFill>
          </a:ln>
        </p:spPr>
      </p:pic>
      <p:sp>
        <p:nvSpPr>
          <p:cNvPr id="20" name="Espace réservé du contenu 6">
            <a:extLst>
              <a:ext uri="{FF2B5EF4-FFF2-40B4-BE49-F238E27FC236}">
                <a16:creationId xmlns:a16="http://schemas.microsoft.com/office/drawing/2014/main" id="{373AABD3-3517-4DC3-0BAC-7457FA7200E8}"/>
              </a:ext>
            </a:extLst>
          </p:cNvPr>
          <p:cNvSpPr txBox="1">
            <a:spLocks/>
          </p:cNvSpPr>
          <p:nvPr/>
        </p:nvSpPr>
        <p:spPr>
          <a:xfrm>
            <a:off x="8210984" y="1758009"/>
            <a:ext cx="3976044" cy="1037247"/>
          </a:xfrm>
          <a:prstGeom prst="rect">
            <a:avLst/>
          </a:prstGeom>
          <a:solidFill>
            <a:schemeClr val="bg2"/>
          </a:solidFill>
          <a:ln w="19050">
            <a:solidFill>
              <a:schemeClr val="accent1">
                <a:lumMod val="50000"/>
              </a:schemeClr>
            </a:solidFill>
          </a:ln>
        </p:spPr>
        <p:txBody>
          <a:bodyPr vert="horz" wrap="square" lIns="91440" tIns="45720" rIns="91440" bIns="45720" rtlCol="0" anchor="t">
            <a:normAutofit/>
          </a:bodyPr>
          <a:lstStyle>
            <a:lvl1pPr marL="228531" indent="-228531" algn="l" defTabSz="914126" rtl="0" eaLnBrk="1" latinLnBrk="0" hangingPunct="1">
              <a:lnSpc>
                <a:spcPct val="120000"/>
              </a:lnSpc>
              <a:spcBef>
                <a:spcPts val="1000"/>
              </a:spcBef>
              <a:buClr>
                <a:schemeClr val="accent1">
                  <a:lumMod val="75000"/>
                </a:schemeClr>
              </a:buClr>
              <a:buSzPct val="100000"/>
              <a:buFont typeface="Arial" panose="020B0604020202020204" pitchFamily="34" charset="0"/>
              <a:buChar char="•"/>
              <a:defRPr sz="1999" kern="1200">
                <a:solidFill>
                  <a:schemeClr val="accent6">
                    <a:lumMod val="50000"/>
                  </a:schemeClr>
                </a:solidFill>
                <a:effectLst/>
                <a:latin typeface="+mn-lt"/>
                <a:ea typeface="+mn-ea"/>
                <a:cs typeface="+mn-cs"/>
              </a:defRPr>
            </a:lvl1pPr>
            <a:lvl2pPr marL="685594" indent="-228531" algn="l" defTabSz="914126" rtl="0" eaLnBrk="1" latinLnBrk="0" hangingPunct="1">
              <a:lnSpc>
                <a:spcPct val="120000"/>
              </a:lnSpc>
              <a:spcBef>
                <a:spcPts val="500"/>
              </a:spcBef>
              <a:buClr>
                <a:schemeClr val="accent1">
                  <a:lumMod val="75000"/>
                </a:schemeClr>
              </a:buClr>
              <a:buSzPct val="100000"/>
              <a:buFont typeface="Arial" panose="020B0604020202020204" pitchFamily="34" charset="0"/>
              <a:buChar char="•"/>
              <a:defRPr sz="1799" kern="1200" cap="none" baseline="0">
                <a:solidFill>
                  <a:schemeClr val="accent6">
                    <a:lumMod val="50000"/>
                  </a:schemeClr>
                </a:solidFill>
                <a:effectLst/>
                <a:latin typeface="+mn-lt"/>
                <a:ea typeface="+mn-ea"/>
                <a:cs typeface="+mn-cs"/>
              </a:defRPr>
            </a:lvl2pPr>
            <a:lvl3pPr marL="1142657" indent="-228531" algn="l" defTabSz="914126" rtl="0" eaLnBrk="1" latinLnBrk="0" hangingPunct="1">
              <a:lnSpc>
                <a:spcPct val="120000"/>
              </a:lnSpc>
              <a:spcBef>
                <a:spcPts val="500"/>
              </a:spcBef>
              <a:buClr>
                <a:schemeClr val="accent1">
                  <a:lumMod val="75000"/>
                </a:schemeClr>
              </a:buClr>
              <a:buSzPct val="100000"/>
              <a:buFont typeface="Arial" panose="020B0604020202020204" pitchFamily="34" charset="0"/>
              <a:buChar char="•"/>
              <a:defRPr sz="1600" kern="1200">
                <a:solidFill>
                  <a:schemeClr val="accent6">
                    <a:lumMod val="50000"/>
                  </a:schemeClr>
                </a:solidFill>
                <a:effectLst/>
                <a:latin typeface="+mn-lt"/>
                <a:ea typeface="+mn-ea"/>
                <a:cs typeface="+mn-cs"/>
              </a:defRPr>
            </a:lvl3pPr>
            <a:lvl4pPr marL="1599720" indent="-228531" algn="l" defTabSz="914126" rtl="0" eaLnBrk="1" latinLnBrk="0" hangingPunct="1">
              <a:lnSpc>
                <a:spcPct val="120000"/>
              </a:lnSpc>
              <a:spcBef>
                <a:spcPts val="500"/>
              </a:spcBef>
              <a:buClr>
                <a:schemeClr val="accent1">
                  <a:lumMod val="75000"/>
                </a:schemeClr>
              </a:buClr>
              <a:buSzPct val="100000"/>
              <a:buFont typeface="Arial" panose="020B0604020202020204" pitchFamily="34" charset="0"/>
              <a:buChar char="•"/>
              <a:defRPr sz="1400" kern="1200" cap="none" baseline="0">
                <a:solidFill>
                  <a:schemeClr val="accent6">
                    <a:lumMod val="50000"/>
                  </a:schemeClr>
                </a:solidFill>
                <a:effectLst/>
                <a:latin typeface="+mn-lt"/>
                <a:ea typeface="+mn-ea"/>
                <a:cs typeface="+mn-cs"/>
              </a:defRPr>
            </a:lvl4pPr>
            <a:lvl5pPr marL="2056783" indent="-228531" algn="l" defTabSz="914126" rtl="0" eaLnBrk="1" latinLnBrk="0" hangingPunct="1">
              <a:lnSpc>
                <a:spcPct val="120000"/>
              </a:lnSpc>
              <a:spcBef>
                <a:spcPts val="500"/>
              </a:spcBef>
              <a:buClr>
                <a:schemeClr val="accent1">
                  <a:lumMod val="75000"/>
                </a:schemeClr>
              </a:buClr>
              <a:buSzPct val="100000"/>
              <a:buFont typeface="Arial" panose="020B0604020202020204" pitchFamily="34" charset="0"/>
              <a:buChar char="•"/>
              <a:defRPr sz="1200" kern="1200">
                <a:solidFill>
                  <a:schemeClr val="accent6">
                    <a:lumMod val="50000"/>
                  </a:schemeClr>
                </a:solidFill>
                <a:effectLst/>
                <a:latin typeface="+mn-lt"/>
                <a:ea typeface="+mn-ea"/>
                <a:cs typeface="+mn-cs"/>
              </a:defRPr>
            </a:lvl5pPr>
            <a:lvl6pPr marL="2513846" indent="-228531" algn="l" defTabSz="914126"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0908" indent="-228531" algn="l" defTabSz="914126"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7971" indent="-228531" algn="l" defTabSz="914126"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5034" indent="-228531" algn="l" defTabSz="914126"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a:lnSpc>
                <a:spcPct val="100000"/>
              </a:lnSpc>
              <a:spcBef>
                <a:spcPts val="0"/>
              </a:spcBef>
              <a:buFont typeface="Courier New" panose="02070309020205020404" pitchFamily="49" charset="0"/>
              <a:buChar char="o"/>
            </a:pPr>
            <a:r>
              <a:rPr lang="fr-FR" sz="1150" b="1" dirty="0"/>
              <a:t>CHOIX VAR : VAR </a:t>
            </a:r>
            <a:r>
              <a:rPr lang="fr-FR" sz="1150" b="1" dirty="0" err="1"/>
              <a:t>Géom</a:t>
            </a:r>
            <a:r>
              <a:rPr lang="fr-FR" sz="1150" b="1" dirty="0"/>
              <a:t> </a:t>
            </a:r>
            <a:r>
              <a:rPr lang="fr-FR" sz="1200" b="1" dirty="0">
                <a:solidFill>
                  <a:srgbClr val="333C6B"/>
                </a:solidFill>
                <a:highlight>
                  <a:srgbClr val="FFFF00"/>
                </a:highlight>
              </a:rPr>
              <a:t>Sans ‘diagonal’</a:t>
            </a:r>
            <a:r>
              <a:rPr lang="fr-FR" sz="1150" b="1" dirty="0"/>
              <a:t> :</a:t>
            </a:r>
            <a:br>
              <a:rPr lang="fr-FR" sz="1150" b="1" dirty="0"/>
            </a:br>
            <a:r>
              <a:rPr lang="fr-FR" sz="800" dirty="0"/>
              <a:t>''</a:t>
            </a:r>
            <a:r>
              <a:rPr lang="fr-FR" sz="800" dirty="0" err="1"/>
              <a:t>length</a:t>
            </a:r>
            <a:r>
              <a:rPr lang="fr-FR" sz="800" dirty="0"/>
              <a:t>’, '</a:t>
            </a:r>
            <a:r>
              <a:rPr lang="fr-FR" sz="800" dirty="0" err="1"/>
              <a:t>height_left</a:t>
            </a:r>
            <a:r>
              <a:rPr lang="fr-FR" sz="800" dirty="0"/>
              <a:t>', 'height_right’,'margin_</a:t>
            </a:r>
            <a:r>
              <a:rPr lang="fr-FR" sz="800" dirty="0" err="1"/>
              <a:t>low</a:t>
            </a:r>
            <a:r>
              <a:rPr lang="fr-FR" sz="800" dirty="0"/>
              <a:t>','</a:t>
            </a:r>
            <a:r>
              <a:rPr lang="fr-FR" sz="800" dirty="0" err="1"/>
              <a:t>margin_up</a:t>
            </a:r>
            <a:r>
              <a:rPr lang="fr-FR" sz="800" dirty="0"/>
              <a:t>’</a:t>
            </a:r>
          </a:p>
          <a:p>
            <a:pPr>
              <a:lnSpc>
                <a:spcPct val="100000"/>
              </a:lnSpc>
              <a:spcBef>
                <a:spcPts val="0"/>
              </a:spcBef>
              <a:buFont typeface="Courier New" panose="02070309020205020404" pitchFamily="49" charset="0"/>
              <a:buChar char="o"/>
            </a:pPr>
            <a:endParaRPr lang="fr-FR" sz="900" dirty="0"/>
          </a:p>
          <a:p>
            <a:pPr>
              <a:lnSpc>
                <a:spcPct val="100000"/>
              </a:lnSpc>
              <a:spcBef>
                <a:spcPts val="0"/>
              </a:spcBef>
              <a:buFont typeface="Courier New" panose="02070309020205020404" pitchFamily="49" charset="0"/>
              <a:buChar char="o"/>
            </a:pPr>
            <a:r>
              <a:rPr lang="fr-FR" sz="1150" b="1" dirty="0"/>
              <a:t>TRANSF° DONNEES :</a:t>
            </a:r>
          </a:p>
          <a:p>
            <a:pPr lvl="1">
              <a:lnSpc>
                <a:spcPct val="100000"/>
              </a:lnSpc>
              <a:spcBef>
                <a:spcPts val="0"/>
              </a:spcBef>
              <a:buFont typeface="Courier New" panose="02070309020205020404" pitchFamily="49" charset="0"/>
              <a:buChar char="o"/>
            </a:pPr>
            <a:r>
              <a:rPr lang="fr-FR" sz="950" dirty="0" err="1">
                <a:highlight>
                  <a:srgbClr val="FFFF00"/>
                </a:highlight>
              </a:rPr>
              <a:t>Scaler</a:t>
            </a:r>
            <a:r>
              <a:rPr lang="fr-FR" sz="950" dirty="0">
                <a:highlight>
                  <a:srgbClr val="FFFF00"/>
                </a:highlight>
              </a:rPr>
              <a:t> : </a:t>
            </a:r>
            <a:r>
              <a:rPr lang="fr-FR" sz="950" dirty="0" err="1">
                <a:highlight>
                  <a:srgbClr val="FFFF00"/>
                </a:highlight>
              </a:rPr>
              <a:t>StandardScaler</a:t>
            </a:r>
            <a:endParaRPr lang="fr-FR" sz="950" dirty="0">
              <a:highlight>
                <a:srgbClr val="FFFF00"/>
              </a:highlight>
            </a:endParaRPr>
          </a:p>
        </p:txBody>
      </p:sp>
      <p:sp>
        <p:nvSpPr>
          <p:cNvPr id="21" name="Espace réservé du texte 6">
            <a:extLst>
              <a:ext uri="{FF2B5EF4-FFF2-40B4-BE49-F238E27FC236}">
                <a16:creationId xmlns:a16="http://schemas.microsoft.com/office/drawing/2014/main" id="{C25DFE92-8312-8225-751D-D5BA33DAB834}"/>
              </a:ext>
            </a:extLst>
          </p:cNvPr>
          <p:cNvSpPr txBox="1">
            <a:spLocks/>
          </p:cNvSpPr>
          <p:nvPr/>
        </p:nvSpPr>
        <p:spPr>
          <a:xfrm>
            <a:off x="8210986" y="1398009"/>
            <a:ext cx="3976042" cy="360000"/>
          </a:xfrm>
          <a:prstGeom prst="rect">
            <a:avLst/>
          </a:prstGeom>
          <a:gradFill>
            <a:gsLst>
              <a:gs pos="66000">
                <a:schemeClr val="accent1">
                  <a:lumMod val="60000"/>
                  <a:lumOff val="40000"/>
                </a:schemeClr>
              </a:gs>
              <a:gs pos="0">
                <a:schemeClr val="accent1">
                  <a:lumMod val="60000"/>
                  <a:lumOff val="40000"/>
                </a:schemeClr>
              </a:gs>
              <a:gs pos="100000">
                <a:schemeClr val="bg1"/>
              </a:gs>
            </a:gsLst>
            <a:lin ang="2700000" scaled="1"/>
          </a:gradFill>
          <a:ln w="19050" cap="flat">
            <a:solidFill>
              <a:schemeClr val="accent1">
                <a:lumMod val="50000"/>
              </a:schemeClr>
            </a:solidFill>
          </a:ln>
        </p:spPr>
        <p:txBody>
          <a:bodyPr vert="horz" wrap="square" lIns="91440" tIns="45720" rIns="91440" bIns="45720" rtlCol="0" anchor="t">
            <a:noAutofit/>
          </a:bodyPr>
          <a:lstStyle>
            <a:lvl1pPr marL="228531" indent="-228531" algn="l" defTabSz="914126" rtl="0" eaLnBrk="1" latinLnBrk="0" hangingPunct="1">
              <a:lnSpc>
                <a:spcPct val="120000"/>
              </a:lnSpc>
              <a:spcBef>
                <a:spcPts val="1000"/>
              </a:spcBef>
              <a:buClr>
                <a:schemeClr val="accent1">
                  <a:lumMod val="75000"/>
                </a:schemeClr>
              </a:buClr>
              <a:buSzPct val="100000"/>
              <a:buFont typeface="Arial" panose="020B0604020202020204" pitchFamily="34" charset="0"/>
              <a:buChar char="•"/>
              <a:defRPr sz="1999" kern="1200">
                <a:solidFill>
                  <a:schemeClr val="accent6">
                    <a:lumMod val="50000"/>
                  </a:schemeClr>
                </a:solidFill>
                <a:effectLst/>
                <a:latin typeface="+mn-lt"/>
                <a:ea typeface="+mn-ea"/>
                <a:cs typeface="+mn-cs"/>
              </a:defRPr>
            </a:lvl1pPr>
            <a:lvl2pPr marL="685594" indent="-228531" algn="l" defTabSz="914126" rtl="0" eaLnBrk="1" latinLnBrk="0" hangingPunct="1">
              <a:lnSpc>
                <a:spcPct val="120000"/>
              </a:lnSpc>
              <a:spcBef>
                <a:spcPts val="500"/>
              </a:spcBef>
              <a:buClr>
                <a:schemeClr val="accent1">
                  <a:lumMod val="75000"/>
                </a:schemeClr>
              </a:buClr>
              <a:buSzPct val="100000"/>
              <a:buFont typeface="Arial" panose="020B0604020202020204" pitchFamily="34" charset="0"/>
              <a:buChar char="•"/>
              <a:defRPr sz="1799" kern="1200" cap="none" baseline="0">
                <a:solidFill>
                  <a:schemeClr val="accent6">
                    <a:lumMod val="50000"/>
                  </a:schemeClr>
                </a:solidFill>
                <a:effectLst/>
                <a:latin typeface="+mn-lt"/>
                <a:ea typeface="+mn-ea"/>
                <a:cs typeface="+mn-cs"/>
              </a:defRPr>
            </a:lvl2pPr>
            <a:lvl3pPr marL="1142657" indent="-228531" algn="l" defTabSz="914126" rtl="0" eaLnBrk="1" latinLnBrk="0" hangingPunct="1">
              <a:lnSpc>
                <a:spcPct val="120000"/>
              </a:lnSpc>
              <a:spcBef>
                <a:spcPts val="500"/>
              </a:spcBef>
              <a:buClr>
                <a:schemeClr val="accent1">
                  <a:lumMod val="75000"/>
                </a:schemeClr>
              </a:buClr>
              <a:buSzPct val="100000"/>
              <a:buFont typeface="Arial" panose="020B0604020202020204" pitchFamily="34" charset="0"/>
              <a:buChar char="•"/>
              <a:defRPr sz="1600" kern="1200">
                <a:solidFill>
                  <a:schemeClr val="accent6">
                    <a:lumMod val="50000"/>
                  </a:schemeClr>
                </a:solidFill>
                <a:effectLst/>
                <a:latin typeface="+mn-lt"/>
                <a:ea typeface="+mn-ea"/>
                <a:cs typeface="+mn-cs"/>
              </a:defRPr>
            </a:lvl3pPr>
            <a:lvl4pPr marL="1599720" indent="-228531" algn="l" defTabSz="914126" rtl="0" eaLnBrk="1" latinLnBrk="0" hangingPunct="1">
              <a:lnSpc>
                <a:spcPct val="120000"/>
              </a:lnSpc>
              <a:spcBef>
                <a:spcPts val="500"/>
              </a:spcBef>
              <a:buClr>
                <a:schemeClr val="accent1">
                  <a:lumMod val="75000"/>
                </a:schemeClr>
              </a:buClr>
              <a:buSzPct val="100000"/>
              <a:buFont typeface="Arial" panose="020B0604020202020204" pitchFamily="34" charset="0"/>
              <a:buChar char="•"/>
              <a:defRPr sz="1400" kern="1200" cap="none" baseline="0">
                <a:solidFill>
                  <a:schemeClr val="accent6">
                    <a:lumMod val="50000"/>
                  </a:schemeClr>
                </a:solidFill>
                <a:effectLst/>
                <a:latin typeface="+mn-lt"/>
                <a:ea typeface="+mn-ea"/>
                <a:cs typeface="+mn-cs"/>
              </a:defRPr>
            </a:lvl4pPr>
            <a:lvl5pPr marL="2056783" indent="-228531" algn="l" defTabSz="914126" rtl="0" eaLnBrk="1" latinLnBrk="0" hangingPunct="1">
              <a:lnSpc>
                <a:spcPct val="120000"/>
              </a:lnSpc>
              <a:spcBef>
                <a:spcPts val="500"/>
              </a:spcBef>
              <a:buClr>
                <a:schemeClr val="accent1">
                  <a:lumMod val="75000"/>
                </a:schemeClr>
              </a:buClr>
              <a:buSzPct val="100000"/>
              <a:buFont typeface="Arial" panose="020B0604020202020204" pitchFamily="34" charset="0"/>
              <a:buChar char="•"/>
              <a:defRPr sz="1200" kern="1200">
                <a:solidFill>
                  <a:schemeClr val="accent6">
                    <a:lumMod val="50000"/>
                  </a:schemeClr>
                </a:solidFill>
                <a:effectLst/>
                <a:latin typeface="+mn-lt"/>
                <a:ea typeface="+mn-ea"/>
                <a:cs typeface="+mn-cs"/>
              </a:defRPr>
            </a:lvl5pPr>
            <a:lvl6pPr marL="2513846" indent="-228531" algn="l" defTabSz="914126"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0908" indent="-228531" algn="l" defTabSz="914126"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7971" indent="-228531" algn="l" defTabSz="914126"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5034" indent="-228531" algn="l" defTabSz="914126"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marL="0" indent="0">
              <a:spcBef>
                <a:spcPts val="0"/>
              </a:spcBef>
              <a:spcAft>
                <a:spcPts val="600"/>
              </a:spcAft>
              <a:buNone/>
            </a:pPr>
            <a:r>
              <a:rPr lang="fr-FR" sz="1800" b="1" dirty="0">
                <a:solidFill>
                  <a:srgbClr val="333C6B"/>
                </a:solidFill>
              </a:rPr>
              <a:t> Paramétrisation</a:t>
            </a:r>
          </a:p>
        </p:txBody>
      </p:sp>
      <p:sp>
        <p:nvSpPr>
          <p:cNvPr id="22" name="Espace réservé du texte 6">
            <a:extLst>
              <a:ext uri="{FF2B5EF4-FFF2-40B4-BE49-F238E27FC236}">
                <a16:creationId xmlns:a16="http://schemas.microsoft.com/office/drawing/2014/main" id="{7DA775AC-48DC-D98F-17B3-0C60A52DB46C}"/>
              </a:ext>
            </a:extLst>
          </p:cNvPr>
          <p:cNvSpPr txBox="1">
            <a:spLocks/>
          </p:cNvSpPr>
          <p:nvPr/>
        </p:nvSpPr>
        <p:spPr>
          <a:xfrm>
            <a:off x="8210984" y="2914870"/>
            <a:ext cx="3976044" cy="360000"/>
          </a:xfrm>
          <a:prstGeom prst="rect">
            <a:avLst/>
          </a:prstGeom>
          <a:gradFill>
            <a:gsLst>
              <a:gs pos="66000">
                <a:schemeClr val="accent1">
                  <a:lumMod val="60000"/>
                  <a:lumOff val="40000"/>
                </a:schemeClr>
              </a:gs>
              <a:gs pos="0">
                <a:schemeClr val="accent1">
                  <a:lumMod val="60000"/>
                  <a:lumOff val="40000"/>
                </a:schemeClr>
              </a:gs>
              <a:gs pos="100000">
                <a:schemeClr val="bg1"/>
              </a:gs>
            </a:gsLst>
            <a:lin ang="2700000" scaled="1"/>
          </a:gradFill>
          <a:ln w="19050" cap="flat">
            <a:solidFill>
              <a:schemeClr val="accent1">
                <a:lumMod val="50000"/>
              </a:schemeClr>
            </a:solidFill>
          </a:ln>
        </p:spPr>
        <p:txBody>
          <a:bodyPr vert="horz" wrap="square" lIns="91440" tIns="45720" rIns="91440" bIns="45720" rtlCol="0" anchor="t">
            <a:noAutofit/>
          </a:bodyPr>
          <a:lstStyle>
            <a:lvl1pPr marL="228531" indent="-228531" algn="l" defTabSz="914126" rtl="0" eaLnBrk="1" latinLnBrk="0" hangingPunct="1">
              <a:lnSpc>
                <a:spcPct val="120000"/>
              </a:lnSpc>
              <a:spcBef>
                <a:spcPts val="1000"/>
              </a:spcBef>
              <a:buClr>
                <a:schemeClr val="accent1">
                  <a:lumMod val="75000"/>
                </a:schemeClr>
              </a:buClr>
              <a:buSzPct val="100000"/>
              <a:buFont typeface="Arial" panose="020B0604020202020204" pitchFamily="34" charset="0"/>
              <a:buChar char="•"/>
              <a:defRPr sz="1999" kern="1200">
                <a:solidFill>
                  <a:schemeClr val="accent6">
                    <a:lumMod val="50000"/>
                  </a:schemeClr>
                </a:solidFill>
                <a:effectLst/>
                <a:latin typeface="+mn-lt"/>
                <a:ea typeface="+mn-ea"/>
                <a:cs typeface="+mn-cs"/>
              </a:defRPr>
            </a:lvl1pPr>
            <a:lvl2pPr marL="685594" indent="-228531" algn="l" defTabSz="914126" rtl="0" eaLnBrk="1" latinLnBrk="0" hangingPunct="1">
              <a:lnSpc>
                <a:spcPct val="120000"/>
              </a:lnSpc>
              <a:spcBef>
                <a:spcPts val="500"/>
              </a:spcBef>
              <a:buClr>
                <a:schemeClr val="accent1">
                  <a:lumMod val="75000"/>
                </a:schemeClr>
              </a:buClr>
              <a:buSzPct val="100000"/>
              <a:buFont typeface="Arial" panose="020B0604020202020204" pitchFamily="34" charset="0"/>
              <a:buChar char="•"/>
              <a:defRPr sz="1799" kern="1200" cap="none" baseline="0">
                <a:solidFill>
                  <a:schemeClr val="accent6">
                    <a:lumMod val="50000"/>
                  </a:schemeClr>
                </a:solidFill>
                <a:effectLst/>
                <a:latin typeface="+mn-lt"/>
                <a:ea typeface="+mn-ea"/>
                <a:cs typeface="+mn-cs"/>
              </a:defRPr>
            </a:lvl2pPr>
            <a:lvl3pPr marL="1142657" indent="-228531" algn="l" defTabSz="914126" rtl="0" eaLnBrk="1" latinLnBrk="0" hangingPunct="1">
              <a:lnSpc>
                <a:spcPct val="120000"/>
              </a:lnSpc>
              <a:spcBef>
                <a:spcPts val="500"/>
              </a:spcBef>
              <a:buClr>
                <a:schemeClr val="accent1">
                  <a:lumMod val="75000"/>
                </a:schemeClr>
              </a:buClr>
              <a:buSzPct val="100000"/>
              <a:buFont typeface="Arial" panose="020B0604020202020204" pitchFamily="34" charset="0"/>
              <a:buChar char="•"/>
              <a:defRPr sz="1600" kern="1200">
                <a:solidFill>
                  <a:schemeClr val="accent6">
                    <a:lumMod val="50000"/>
                  </a:schemeClr>
                </a:solidFill>
                <a:effectLst/>
                <a:latin typeface="+mn-lt"/>
                <a:ea typeface="+mn-ea"/>
                <a:cs typeface="+mn-cs"/>
              </a:defRPr>
            </a:lvl3pPr>
            <a:lvl4pPr marL="1599720" indent="-228531" algn="l" defTabSz="914126" rtl="0" eaLnBrk="1" latinLnBrk="0" hangingPunct="1">
              <a:lnSpc>
                <a:spcPct val="120000"/>
              </a:lnSpc>
              <a:spcBef>
                <a:spcPts val="500"/>
              </a:spcBef>
              <a:buClr>
                <a:schemeClr val="accent1">
                  <a:lumMod val="75000"/>
                </a:schemeClr>
              </a:buClr>
              <a:buSzPct val="100000"/>
              <a:buFont typeface="Arial" panose="020B0604020202020204" pitchFamily="34" charset="0"/>
              <a:buChar char="•"/>
              <a:defRPr sz="1400" kern="1200" cap="none" baseline="0">
                <a:solidFill>
                  <a:schemeClr val="accent6">
                    <a:lumMod val="50000"/>
                  </a:schemeClr>
                </a:solidFill>
                <a:effectLst/>
                <a:latin typeface="+mn-lt"/>
                <a:ea typeface="+mn-ea"/>
                <a:cs typeface="+mn-cs"/>
              </a:defRPr>
            </a:lvl4pPr>
            <a:lvl5pPr marL="2056783" indent="-228531" algn="l" defTabSz="914126" rtl="0" eaLnBrk="1" latinLnBrk="0" hangingPunct="1">
              <a:lnSpc>
                <a:spcPct val="120000"/>
              </a:lnSpc>
              <a:spcBef>
                <a:spcPts val="500"/>
              </a:spcBef>
              <a:buClr>
                <a:schemeClr val="accent1">
                  <a:lumMod val="75000"/>
                </a:schemeClr>
              </a:buClr>
              <a:buSzPct val="100000"/>
              <a:buFont typeface="Arial" panose="020B0604020202020204" pitchFamily="34" charset="0"/>
              <a:buChar char="•"/>
              <a:defRPr sz="1200" kern="1200">
                <a:solidFill>
                  <a:schemeClr val="accent6">
                    <a:lumMod val="50000"/>
                  </a:schemeClr>
                </a:solidFill>
                <a:effectLst/>
                <a:latin typeface="+mn-lt"/>
                <a:ea typeface="+mn-ea"/>
                <a:cs typeface="+mn-cs"/>
              </a:defRPr>
            </a:lvl5pPr>
            <a:lvl6pPr marL="2513846" indent="-228531" algn="l" defTabSz="914126"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0908" indent="-228531" algn="l" defTabSz="914126"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7971" indent="-228531" algn="l" defTabSz="914126"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5034" indent="-228531" algn="l" defTabSz="914126"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marL="0" indent="0">
              <a:spcBef>
                <a:spcPts val="0"/>
              </a:spcBef>
              <a:spcAft>
                <a:spcPts val="600"/>
              </a:spcAft>
              <a:buNone/>
            </a:pPr>
            <a:r>
              <a:rPr lang="fr-FR" sz="1200" b="1" dirty="0">
                <a:solidFill>
                  <a:srgbClr val="333C6B"/>
                </a:solidFill>
              </a:rPr>
              <a:t>EVALUATION PERFORMANCE</a:t>
            </a:r>
          </a:p>
        </p:txBody>
      </p:sp>
      <p:graphicFrame>
        <p:nvGraphicFramePr>
          <p:cNvPr id="23" name="Tableau 22">
            <a:extLst>
              <a:ext uri="{FF2B5EF4-FFF2-40B4-BE49-F238E27FC236}">
                <a16:creationId xmlns:a16="http://schemas.microsoft.com/office/drawing/2014/main" id="{1F2D003E-8D47-9513-1010-48BFD4A25CF9}"/>
              </a:ext>
            </a:extLst>
          </p:cNvPr>
          <p:cNvGraphicFramePr>
            <a:graphicFrameLocks noGrp="1"/>
          </p:cNvGraphicFramePr>
          <p:nvPr>
            <p:extLst>
              <p:ext uri="{D42A27DB-BD31-4B8C-83A1-F6EECF244321}">
                <p14:modId xmlns:p14="http://schemas.microsoft.com/office/powerpoint/2010/main" val="1316624124"/>
              </p:ext>
            </p:extLst>
          </p:nvPr>
        </p:nvGraphicFramePr>
        <p:xfrm>
          <a:off x="8210984" y="3288983"/>
          <a:ext cx="3976044" cy="1737360"/>
        </p:xfrm>
        <a:graphic>
          <a:graphicData uri="http://schemas.openxmlformats.org/drawingml/2006/table">
            <a:tbl>
              <a:tblPr firstRow="1" bandRow="1">
                <a:tableStyleId>{21E4AEA4-8DFA-4A89-87EB-49C32662AFE0}</a:tableStyleId>
              </a:tblPr>
              <a:tblGrid>
                <a:gridCol w="2326715">
                  <a:extLst>
                    <a:ext uri="{9D8B030D-6E8A-4147-A177-3AD203B41FA5}">
                      <a16:colId xmlns:a16="http://schemas.microsoft.com/office/drawing/2014/main" val="482816801"/>
                    </a:ext>
                  </a:extLst>
                </a:gridCol>
                <a:gridCol w="1649329">
                  <a:extLst>
                    <a:ext uri="{9D8B030D-6E8A-4147-A177-3AD203B41FA5}">
                      <a16:colId xmlns:a16="http://schemas.microsoft.com/office/drawing/2014/main" val="606359233"/>
                    </a:ext>
                  </a:extLst>
                </a:gridCol>
              </a:tblGrid>
              <a:tr h="0">
                <a:tc>
                  <a:txBody>
                    <a:bodyPr/>
                    <a:lstStyle/>
                    <a:p>
                      <a:r>
                        <a:rPr lang="fr-FR" sz="1300" dirty="0"/>
                        <a:t>Score</a:t>
                      </a:r>
                    </a:p>
                  </a:txBody>
                  <a:tcPr>
                    <a:lnL w="12700" cap="flat" cmpd="sng" algn="ctr">
                      <a:solidFill>
                        <a:srgbClr val="002060"/>
                      </a:solidFill>
                      <a:prstDash val="solid"/>
                      <a:round/>
                      <a:headEnd type="none" w="med" len="med"/>
                      <a:tailEnd type="none" w="med" len="med"/>
                    </a:lnL>
                    <a:lnT w="12700" cap="flat" cmpd="sng" algn="ctr">
                      <a:solidFill>
                        <a:srgbClr val="002060"/>
                      </a:solidFill>
                      <a:prstDash val="solid"/>
                      <a:round/>
                      <a:headEnd type="none" w="med" len="med"/>
                      <a:tailEnd type="none" w="med" len="med"/>
                    </a:lnT>
                  </a:tcPr>
                </a:tc>
                <a:tc>
                  <a:txBody>
                    <a:bodyPr/>
                    <a:lstStyle/>
                    <a:p>
                      <a:r>
                        <a:rPr lang="fr-FR" sz="1300" dirty="0"/>
                        <a:t>Perf</a:t>
                      </a:r>
                    </a:p>
                  </a:txBody>
                  <a:tcPr>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tcPr>
                </a:tc>
                <a:extLst>
                  <a:ext uri="{0D108BD9-81ED-4DB2-BD59-A6C34878D82A}">
                    <a16:rowId xmlns:a16="http://schemas.microsoft.com/office/drawing/2014/main" val="2276686498"/>
                  </a:ext>
                </a:extLst>
              </a:tr>
              <a:tr h="0">
                <a:tc>
                  <a:txBody>
                    <a:bodyPr/>
                    <a:lstStyle/>
                    <a:p>
                      <a:r>
                        <a:rPr lang="fr-FR" sz="1300" dirty="0"/>
                        <a:t>Exactitude</a:t>
                      </a:r>
                    </a:p>
                  </a:txBody>
                  <a:tcPr>
                    <a:lnL w="12700" cap="flat" cmpd="sng" algn="ctr">
                      <a:solidFill>
                        <a:srgbClr val="002060"/>
                      </a:solidFill>
                      <a:prstDash val="solid"/>
                      <a:round/>
                      <a:headEnd type="none" w="med" len="med"/>
                      <a:tailEnd type="none" w="med" len="med"/>
                    </a:lnL>
                  </a:tcPr>
                </a:tc>
                <a:tc>
                  <a:txBody>
                    <a:bodyPr/>
                    <a:lstStyle/>
                    <a:p>
                      <a:r>
                        <a:rPr lang="fr-FR" sz="1300" dirty="0"/>
                        <a:t>99,33 %</a:t>
                      </a:r>
                    </a:p>
                  </a:txBody>
                  <a:tcPr>
                    <a:lnR w="12700" cap="flat" cmpd="sng" algn="ctr">
                      <a:solidFill>
                        <a:srgbClr val="002060"/>
                      </a:solidFill>
                      <a:prstDash val="solid"/>
                      <a:round/>
                      <a:headEnd type="none" w="med" len="med"/>
                      <a:tailEnd type="none" w="med" len="med"/>
                    </a:lnR>
                  </a:tcPr>
                </a:tc>
                <a:extLst>
                  <a:ext uri="{0D108BD9-81ED-4DB2-BD59-A6C34878D82A}">
                    <a16:rowId xmlns:a16="http://schemas.microsoft.com/office/drawing/2014/main" val="2852066491"/>
                  </a:ext>
                </a:extLst>
              </a:tr>
              <a:tr h="0">
                <a:tc>
                  <a:txBody>
                    <a:bodyPr/>
                    <a:lstStyle/>
                    <a:p>
                      <a:r>
                        <a:rPr lang="fr-FR" sz="1300" dirty="0"/>
                        <a:t>Précision</a:t>
                      </a:r>
                    </a:p>
                  </a:txBody>
                  <a:tcPr>
                    <a:lnL w="12700" cap="flat" cmpd="sng" algn="ctr">
                      <a:solidFill>
                        <a:srgbClr val="002060"/>
                      </a:solidFill>
                      <a:prstDash val="solid"/>
                      <a:round/>
                      <a:headEnd type="none" w="med" len="med"/>
                      <a:tailEnd type="none" w="med" len="med"/>
                    </a:lnL>
                  </a:tcPr>
                </a:tc>
                <a:tc>
                  <a:txBody>
                    <a:bodyPr/>
                    <a:lstStyle/>
                    <a:p>
                      <a:r>
                        <a:rPr lang="fr-FR" sz="1300" dirty="0"/>
                        <a:t>98,96 %</a:t>
                      </a:r>
                    </a:p>
                  </a:txBody>
                  <a:tcPr>
                    <a:lnR w="12700" cap="flat" cmpd="sng" algn="ctr">
                      <a:solidFill>
                        <a:srgbClr val="002060"/>
                      </a:solidFill>
                      <a:prstDash val="solid"/>
                      <a:round/>
                      <a:headEnd type="none" w="med" len="med"/>
                      <a:tailEnd type="none" w="med" len="med"/>
                    </a:lnR>
                  </a:tcPr>
                </a:tc>
                <a:extLst>
                  <a:ext uri="{0D108BD9-81ED-4DB2-BD59-A6C34878D82A}">
                    <a16:rowId xmlns:a16="http://schemas.microsoft.com/office/drawing/2014/main" val="2251371244"/>
                  </a:ext>
                </a:extLst>
              </a:tr>
              <a:tr h="0">
                <a:tc>
                  <a:txBody>
                    <a:bodyPr/>
                    <a:lstStyle/>
                    <a:p>
                      <a:r>
                        <a:rPr lang="fr-FR" sz="1300" dirty="0"/>
                        <a:t>TPR(</a:t>
                      </a:r>
                      <a:r>
                        <a:rPr lang="fr-FR" sz="1300" dirty="0" err="1"/>
                        <a:t>Recall</a:t>
                      </a:r>
                      <a:r>
                        <a:rPr lang="fr-FR" sz="1300" dirty="0"/>
                        <a:t>)</a:t>
                      </a:r>
                    </a:p>
                  </a:txBody>
                  <a:tcPr>
                    <a:lnL w="12700" cap="flat" cmpd="sng" algn="ctr">
                      <a:solidFill>
                        <a:srgbClr val="002060"/>
                      </a:solidFill>
                      <a:prstDash val="solid"/>
                      <a:round/>
                      <a:headEnd type="none" w="med" len="med"/>
                      <a:tailEnd type="none" w="med" len="med"/>
                    </a:lnL>
                  </a:tcPr>
                </a:tc>
                <a:tc>
                  <a:txBody>
                    <a:bodyPr/>
                    <a:lstStyle/>
                    <a:p>
                      <a:r>
                        <a:rPr lang="fr-FR" sz="1300" dirty="0"/>
                        <a:t>100 %</a:t>
                      </a:r>
                    </a:p>
                  </a:txBody>
                  <a:tcPr>
                    <a:lnR w="12700" cap="flat" cmpd="sng" algn="ctr">
                      <a:solidFill>
                        <a:srgbClr val="002060"/>
                      </a:solidFill>
                      <a:prstDash val="solid"/>
                      <a:round/>
                      <a:headEnd type="none" w="med" len="med"/>
                      <a:tailEnd type="none" w="med" len="med"/>
                    </a:lnR>
                  </a:tcPr>
                </a:tc>
                <a:extLst>
                  <a:ext uri="{0D108BD9-81ED-4DB2-BD59-A6C34878D82A}">
                    <a16:rowId xmlns:a16="http://schemas.microsoft.com/office/drawing/2014/main" val="2633349677"/>
                  </a:ext>
                </a:extLst>
              </a:tr>
              <a:tr h="0">
                <a:tc>
                  <a:txBody>
                    <a:bodyPr/>
                    <a:lstStyle/>
                    <a:p>
                      <a:r>
                        <a:rPr lang="fr-FR" sz="1300" dirty="0"/>
                        <a:t>FPR</a:t>
                      </a:r>
                    </a:p>
                  </a:txBody>
                  <a:tcPr>
                    <a:lnL w="12700" cap="flat" cmpd="sng" algn="ctr">
                      <a:solidFill>
                        <a:srgbClr val="002060"/>
                      </a:solidFill>
                      <a:prstDash val="solid"/>
                      <a:round/>
                      <a:headEnd type="none" w="med" len="med"/>
                      <a:tailEnd type="none" w="med" len="med"/>
                    </a:lnL>
                  </a:tcPr>
                </a:tc>
                <a:tc>
                  <a:txBody>
                    <a:bodyPr/>
                    <a:lstStyle/>
                    <a:p>
                      <a:r>
                        <a:rPr lang="fr-FR" sz="1300" dirty="0"/>
                        <a:t>1,8 %</a:t>
                      </a:r>
                    </a:p>
                  </a:txBody>
                  <a:tcPr>
                    <a:lnR w="12700" cap="flat" cmpd="sng" algn="ctr">
                      <a:solidFill>
                        <a:srgbClr val="002060"/>
                      </a:solidFill>
                      <a:prstDash val="solid"/>
                      <a:round/>
                      <a:headEnd type="none" w="med" len="med"/>
                      <a:tailEnd type="none" w="med" len="med"/>
                    </a:lnR>
                  </a:tcPr>
                </a:tc>
                <a:extLst>
                  <a:ext uri="{0D108BD9-81ED-4DB2-BD59-A6C34878D82A}">
                    <a16:rowId xmlns:a16="http://schemas.microsoft.com/office/drawing/2014/main" val="195544859"/>
                  </a:ext>
                </a:extLst>
              </a:tr>
              <a:tr h="0">
                <a:tc>
                  <a:txBody>
                    <a:bodyPr/>
                    <a:lstStyle/>
                    <a:p>
                      <a:r>
                        <a:rPr lang="fr-FR" sz="1300" dirty="0"/>
                        <a:t>ROC AUC</a:t>
                      </a:r>
                    </a:p>
                  </a:txBody>
                  <a:tcPr>
                    <a:lnL w="12700" cap="flat" cmpd="sng" algn="ctr">
                      <a:solidFill>
                        <a:srgbClr val="002060"/>
                      </a:solidFill>
                      <a:prstDash val="solid"/>
                      <a:round/>
                      <a:headEnd type="none" w="med" len="med"/>
                      <a:tailEnd type="none" w="med" len="med"/>
                    </a:lnL>
                    <a:lnB w="12700" cap="flat" cmpd="sng" algn="ctr">
                      <a:solidFill>
                        <a:srgbClr val="002060"/>
                      </a:solidFill>
                      <a:prstDash val="solid"/>
                      <a:round/>
                      <a:headEnd type="none" w="med" len="med"/>
                      <a:tailEnd type="none" w="med" len="med"/>
                    </a:lnB>
                  </a:tcPr>
                </a:tc>
                <a:tc>
                  <a:txBody>
                    <a:bodyPr/>
                    <a:lstStyle/>
                    <a:p>
                      <a:r>
                        <a:rPr lang="fr-FR" sz="1300" dirty="0"/>
                        <a:t>0,9999</a:t>
                      </a:r>
                    </a:p>
                  </a:txBody>
                  <a:tcPr>
                    <a:lnR w="12700" cap="flat" cmpd="sng" algn="ctr">
                      <a:solidFill>
                        <a:srgbClr val="002060"/>
                      </a:solidFill>
                      <a:prstDash val="solid"/>
                      <a:round/>
                      <a:headEnd type="none" w="med" len="med"/>
                      <a:tailEnd type="none" w="med" len="med"/>
                    </a:lnR>
                    <a:lnB w="12700" cap="flat" cmpd="sng" algn="ctr">
                      <a:solidFill>
                        <a:srgbClr val="002060"/>
                      </a:solidFill>
                      <a:prstDash val="solid"/>
                      <a:round/>
                      <a:headEnd type="none" w="med" len="med"/>
                      <a:tailEnd type="none" w="med" len="med"/>
                    </a:lnB>
                  </a:tcPr>
                </a:tc>
                <a:extLst>
                  <a:ext uri="{0D108BD9-81ED-4DB2-BD59-A6C34878D82A}">
                    <a16:rowId xmlns:a16="http://schemas.microsoft.com/office/drawing/2014/main" val="4197875859"/>
                  </a:ext>
                </a:extLst>
              </a:tr>
            </a:tbl>
          </a:graphicData>
        </a:graphic>
      </p:graphicFrame>
      <p:sp>
        <p:nvSpPr>
          <p:cNvPr id="24" name="Espace réservé du texte 6">
            <a:extLst>
              <a:ext uri="{FF2B5EF4-FFF2-40B4-BE49-F238E27FC236}">
                <a16:creationId xmlns:a16="http://schemas.microsoft.com/office/drawing/2014/main" id="{DD7BD142-BC75-BDDD-933E-47A9FDCB7A4D}"/>
              </a:ext>
            </a:extLst>
          </p:cNvPr>
          <p:cNvSpPr txBox="1">
            <a:spLocks/>
          </p:cNvSpPr>
          <p:nvPr/>
        </p:nvSpPr>
        <p:spPr>
          <a:xfrm>
            <a:off x="8210986" y="957475"/>
            <a:ext cx="3976042" cy="360000"/>
          </a:xfrm>
          <a:prstGeom prst="rect">
            <a:avLst/>
          </a:prstGeom>
          <a:gradFill>
            <a:gsLst>
              <a:gs pos="66000">
                <a:schemeClr val="accent1">
                  <a:lumMod val="60000"/>
                  <a:lumOff val="40000"/>
                </a:schemeClr>
              </a:gs>
              <a:gs pos="0">
                <a:schemeClr val="accent1">
                  <a:lumMod val="60000"/>
                  <a:lumOff val="40000"/>
                </a:schemeClr>
              </a:gs>
              <a:gs pos="100000">
                <a:schemeClr val="bg1"/>
              </a:gs>
            </a:gsLst>
            <a:lin ang="2700000" scaled="1"/>
          </a:gradFill>
          <a:ln w="19050" cap="flat">
            <a:solidFill>
              <a:schemeClr val="accent1">
                <a:lumMod val="50000"/>
              </a:schemeClr>
            </a:solidFill>
          </a:ln>
        </p:spPr>
        <p:txBody>
          <a:bodyPr vert="horz" wrap="square" lIns="91440" tIns="45720" rIns="91440" bIns="45720" rtlCol="0" anchor="t">
            <a:noAutofit/>
          </a:bodyPr>
          <a:lstStyle>
            <a:lvl1pPr marL="228531" indent="-228531" algn="l" defTabSz="914126" rtl="0" eaLnBrk="1" latinLnBrk="0" hangingPunct="1">
              <a:lnSpc>
                <a:spcPct val="120000"/>
              </a:lnSpc>
              <a:spcBef>
                <a:spcPts val="1000"/>
              </a:spcBef>
              <a:buClr>
                <a:schemeClr val="accent1">
                  <a:lumMod val="75000"/>
                </a:schemeClr>
              </a:buClr>
              <a:buSzPct val="100000"/>
              <a:buFont typeface="Arial" panose="020B0604020202020204" pitchFamily="34" charset="0"/>
              <a:buChar char="•"/>
              <a:defRPr sz="1999" kern="1200">
                <a:solidFill>
                  <a:schemeClr val="accent6">
                    <a:lumMod val="50000"/>
                  </a:schemeClr>
                </a:solidFill>
                <a:effectLst/>
                <a:latin typeface="+mn-lt"/>
                <a:ea typeface="+mn-ea"/>
                <a:cs typeface="+mn-cs"/>
              </a:defRPr>
            </a:lvl1pPr>
            <a:lvl2pPr marL="685594" indent="-228531" algn="l" defTabSz="914126" rtl="0" eaLnBrk="1" latinLnBrk="0" hangingPunct="1">
              <a:lnSpc>
                <a:spcPct val="120000"/>
              </a:lnSpc>
              <a:spcBef>
                <a:spcPts val="500"/>
              </a:spcBef>
              <a:buClr>
                <a:schemeClr val="accent1">
                  <a:lumMod val="75000"/>
                </a:schemeClr>
              </a:buClr>
              <a:buSzPct val="100000"/>
              <a:buFont typeface="Arial" panose="020B0604020202020204" pitchFamily="34" charset="0"/>
              <a:buChar char="•"/>
              <a:defRPr sz="1799" kern="1200" cap="none" baseline="0">
                <a:solidFill>
                  <a:schemeClr val="accent6">
                    <a:lumMod val="50000"/>
                  </a:schemeClr>
                </a:solidFill>
                <a:effectLst/>
                <a:latin typeface="+mn-lt"/>
                <a:ea typeface="+mn-ea"/>
                <a:cs typeface="+mn-cs"/>
              </a:defRPr>
            </a:lvl2pPr>
            <a:lvl3pPr marL="1142657" indent="-228531" algn="l" defTabSz="914126" rtl="0" eaLnBrk="1" latinLnBrk="0" hangingPunct="1">
              <a:lnSpc>
                <a:spcPct val="120000"/>
              </a:lnSpc>
              <a:spcBef>
                <a:spcPts val="500"/>
              </a:spcBef>
              <a:buClr>
                <a:schemeClr val="accent1">
                  <a:lumMod val="75000"/>
                </a:schemeClr>
              </a:buClr>
              <a:buSzPct val="100000"/>
              <a:buFont typeface="Arial" panose="020B0604020202020204" pitchFamily="34" charset="0"/>
              <a:buChar char="•"/>
              <a:defRPr sz="1600" kern="1200">
                <a:solidFill>
                  <a:schemeClr val="accent6">
                    <a:lumMod val="50000"/>
                  </a:schemeClr>
                </a:solidFill>
                <a:effectLst/>
                <a:latin typeface="+mn-lt"/>
                <a:ea typeface="+mn-ea"/>
                <a:cs typeface="+mn-cs"/>
              </a:defRPr>
            </a:lvl3pPr>
            <a:lvl4pPr marL="1599720" indent="-228531" algn="l" defTabSz="914126" rtl="0" eaLnBrk="1" latinLnBrk="0" hangingPunct="1">
              <a:lnSpc>
                <a:spcPct val="120000"/>
              </a:lnSpc>
              <a:spcBef>
                <a:spcPts val="500"/>
              </a:spcBef>
              <a:buClr>
                <a:schemeClr val="accent1">
                  <a:lumMod val="75000"/>
                </a:schemeClr>
              </a:buClr>
              <a:buSzPct val="100000"/>
              <a:buFont typeface="Arial" panose="020B0604020202020204" pitchFamily="34" charset="0"/>
              <a:buChar char="•"/>
              <a:defRPr sz="1400" kern="1200" cap="none" baseline="0">
                <a:solidFill>
                  <a:schemeClr val="accent6">
                    <a:lumMod val="50000"/>
                  </a:schemeClr>
                </a:solidFill>
                <a:effectLst/>
                <a:latin typeface="+mn-lt"/>
                <a:ea typeface="+mn-ea"/>
                <a:cs typeface="+mn-cs"/>
              </a:defRPr>
            </a:lvl4pPr>
            <a:lvl5pPr marL="2056783" indent="-228531" algn="l" defTabSz="914126" rtl="0" eaLnBrk="1" latinLnBrk="0" hangingPunct="1">
              <a:lnSpc>
                <a:spcPct val="120000"/>
              </a:lnSpc>
              <a:spcBef>
                <a:spcPts val="500"/>
              </a:spcBef>
              <a:buClr>
                <a:schemeClr val="accent1">
                  <a:lumMod val="75000"/>
                </a:schemeClr>
              </a:buClr>
              <a:buSzPct val="100000"/>
              <a:buFont typeface="Arial" panose="020B0604020202020204" pitchFamily="34" charset="0"/>
              <a:buChar char="•"/>
              <a:defRPr sz="1200" kern="1200">
                <a:solidFill>
                  <a:schemeClr val="accent6">
                    <a:lumMod val="50000"/>
                  </a:schemeClr>
                </a:solidFill>
                <a:effectLst/>
                <a:latin typeface="+mn-lt"/>
                <a:ea typeface="+mn-ea"/>
                <a:cs typeface="+mn-cs"/>
              </a:defRPr>
            </a:lvl5pPr>
            <a:lvl6pPr marL="2513846" indent="-228531" algn="l" defTabSz="914126"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0908" indent="-228531" algn="l" defTabSz="914126"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7971" indent="-228531" algn="l" defTabSz="914126"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5034" indent="-228531" algn="l" defTabSz="914126"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marL="0" indent="0">
              <a:spcBef>
                <a:spcPts val="0"/>
              </a:spcBef>
              <a:spcAft>
                <a:spcPts val="600"/>
              </a:spcAft>
              <a:buNone/>
            </a:pPr>
            <a:r>
              <a:rPr lang="fr-FR" sz="1800" b="1" dirty="0">
                <a:solidFill>
                  <a:srgbClr val="333C6B"/>
                </a:solidFill>
              </a:rPr>
              <a:t>Modèle C : </a:t>
            </a:r>
            <a:r>
              <a:rPr lang="fr-FR" sz="1000" b="1" dirty="0">
                <a:solidFill>
                  <a:srgbClr val="333C6B"/>
                </a:solidFill>
                <a:highlight>
                  <a:srgbClr val="FFFF00"/>
                </a:highlight>
              </a:rPr>
              <a:t>Sans ‘diagonal’ </a:t>
            </a:r>
            <a:r>
              <a:rPr lang="fr-FR" sz="1000" b="1" dirty="0">
                <a:solidFill>
                  <a:srgbClr val="333C6B"/>
                </a:solidFill>
              </a:rPr>
              <a:t>– </a:t>
            </a:r>
            <a:r>
              <a:rPr lang="fr-FR" sz="1000" b="1" dirty="0" err="1">
                <a:solidFill>
                  <a:srgbClr val="333C6B"/>
                </a:solidFill>
                <a:highlight>
                  <a:srgbClr val="FFFF00"/>
                </a:highlight>
              </a:rPr>
              <a:t>StandardScaler</a:t>
            </a:r>
            <a:endParaRPr lang="fr-FR" sz="1000" b="1" dirty="0">
              <a:solidFill>
                <a:srgbClr val="333C6B"/>
              </a:solidFill>
            </a:endParaRPr>
          </a:p>
        </p:txBody>
      </p:sp>
      <p:pic>
        <p:nvPicPr>
          <p:cNvPr id="25" name="Image 24">
            <a:extLst>
              <a:ext uri="{FF2B5EF4-FFF2-40B4-BE49-F238E27FC236}">
                <a16:creationId xmlns:a16="http://schemas.microsoft.com/office/drawing/2014/main" id="{C9F9F928-DC3A-63BC-B506-4F9AB4292A5A}"/>
              </a:ext>
            </a:extLst>
          </p:cNvPr>
          <p:cNvPicPr>
            <a:picLocks noChangeAspect="1"/>
          </p:cNvPicPr>
          <p:nvPr/>
        </p:nvPicPr>
        <p:blipFill>
          <a:blip r:embed="rId7"/>
          <a:srcRect/>
          <a:stretch/>
        </p:blipFill>
        <p:spPr>
          <a:xfrm>
            <a:off x="8257697" y="5083152"/>
            <a:ext cx="1895167" cy="1620000"/>
          </a:xfrm>
          <a:prstGeom prst="rect">
            <a:avLst/>
          </a:prstGeom>
          <a:solidFill>
            <a:schemeClr val="bg1"/>
          </a:solidFill>
          <a:ln w="19050">
            <a:solidFill>
              <a:srgbClr val="333C6B"/>
            </a:solidFill>
          </a:ln>
        </p:spPr>
      </p:pic>
      <p:pic>
        <p:nvPicPr>
          <p:cNvPr id="26" name="Image 25">
            <a:extLst>
              <a:ext uri="{FF2B5EF4-FFF2-40B4-BE49-F238E27FC236}">
                <a16:creationId xmlns:a16="http://schemas.microsoft.com/office/drawing/2014/main" id="{BEA845FF-E1C6-E6C9-28F2-3BD6584911C9}"/>
              </a:ext>
            </a:extLst>
          </p:cNvPr>
          <p:cNvPicPr preferRelativeResize="0">
            <a:picLocks/>
          </p:cNvPicPr>
          <p:nvPr/>
        </p:nvPicPr>
        <p:blipFill>
          <a:blip r:embed="rId8"/>
          <a:srcRect/>
          <a:stretch/>
        </p:blipFill>
        <p:spPr>
          <a:xfrm>
            <a:off x="10279028" y="5090242"/>
            <a:ext cx="1908000" cy="1620000"/>
          </a:xfrm>
          <a:prstGeom prst="rect">
            <a:avLst/>
          </a:prstGeom>
          <a:solidFill>
            <a:schemeClr val="bg1"/>
          </a:solidFill>
          <a:ln w="19050">
            <a:solidFill>
              <a:srgbClr val="333C6B"/>
            </a:solidFill>
          </a:ln>
        </p:spPr>
      </p:pic>
      <p:sp>
        <p:nvSpPr>
          <p:cNvPr id="28" name="Rectangle 27">
            <a:extLst>
              <a:ext uri="{FF2B5EF4-FFF2-40B4-BE49-F238E27FC236}">
                <a16:creationId xmlns:a16="http://schemas.microsoft.com/office/drawing/2014/main" id="{F163E9D8-D13A-DC7D-4DAA-709236157828}"/>
              </a:ext>
            </a:extLst>
          </p:cNvPr>
          <p:cNvSpPr/>
          <p:nvPr/>
        </p:nvSpPr>
        <p:spPr>
          <a:xfrm>
            <a:off x="4155336" y="957475"/>
            <a:ext cx="4055648" cy="5827993"/>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9" name="ZoneTexte 28">
            <a:extLst>
              <a:ext uri="{FF2B5EF4-FFF2-40B4-BE49-F238E27FC236}">
                <a16:creationId xmlns:a16="http://schemas.microsoft.com/office/drawing/2014/main" id="{17FB773A-D4CF-CFE1-7BD9-1D20049698ED}"/>
              </a:ext>
            </a:extLst>
          </p:cNvPr>
          <p:cNvSpPr txBox="1"/>
          <p:nvPr/>
        </p:nvSpPr>
        <p:spPr>
          <a:xfrm>
            <a:off x="6027076" y="2176736"/>
            <a:ext cx="2097509" cy="584775"/>
          </a:xfrm>
          <a:prstGeom prst="rect">
            <a:avLst/>
          </a:prstGeom>
          <a:noFill/>
          <a:ln w="57150">
            <a:solidFill>
              <a:srgbClr val="00B050"/>
            </a:solidFill>
          </a:ln>
        </p:spPr>
        <p:txBody>
          <a:bodyPr wrap="square" rtlCol="0">
            <a:spAutoFit/>
          </a:bodyPr>
          <a:lstStyle/>
          <a:p>
            <a:r>
              <a:rPr lang="fr-FR" sz="1600" dirty="0">
                <a:solidFill>
                  <a:srgbClr val="00B050"/>
                </a:solidFill>
              </a:rPr>
              <a:t>Choix </a:t>
            </a:r>
            <a:r>
              <a:rPr lang="fr-FR" sz="1600" dirty="0" err="1">
                <a:solidFill>
                  <a:srgbClr val="00B050"/>
                </a:solidFill>
              </a:rPr>
              <a:t>pr</a:t>
            </a:r>
            <a:r>
              <a:rPr lang="fr-FR" sz="1600" dirty="0">
                <a:solidFill>
                  <a:srgbClr val="00B050"/>
                </a:solidFill>
              </a:rPr>
              <a:t> tous modèles pour comparaison</a:t>
            </a:r>
          </a:p>
        </p:txBody>
      </p:sp>
    </p:spTree>
    <p:extLst>
      <p:ext uri="{BB962C8B-B14F-4D97-AF65-F5344CB8AC3E}">
        <p14:creationId xmlns:p14="http://schemas.microsoft.com/office/powerpoint/2010/main" val="32932088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0" end="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xEl>
                                              <p:pRg st="2" end="2"/>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6">
                                            <p:bg/>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2"/>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7">
                                            <p:bg/>
                                          </p:spTgt>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7">
                                            <p:txEl>
                                              <p:pRg st="0" end="0"/>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4">
                                            <p:bg/>
                                          </p:spTgt>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4">
                                            <p:txEl>
                                              <p:pRg st="0" end="0"/>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3">
                                            <p:bg/>
                                          </p:spTgt>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3">
                                            <p:txEl>
                                              <p:pRg st="0" end="0"/>
                                            </p:txEl>
                                          </p:spTgt>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13">
                                            <p:txEl>
                                              <p:pRg st="2" end="2"/>
                                            </p:txEl>
                                          </p:spTgt>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13">
                                            <p:txEl>
                                              <p:pRg st="3" end="3"/>
                                            </p:txEl>
                                          </p:spTgt>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15">
                                            <p:bg/>
                                          </p:spTgt>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16"/>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18"/>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19"/>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24"/>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24">
                                            <p:txEl>
                                              <p:pRg st="0" end="0"/>
                                            </p:txEl>
                                          </p:spTgt>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grpId="0" nodeType="clickEffect">
                                  <p:stCondLst>
                                    <p:cond delay="0"/>
                                  </p:stCondLst>
                                  <p:childTnLst>
                                    <p:set>
                                      <p:cBhvr>
                                        <p:cTn id="92" dur="1" fill="hold">
                                          <p:stCondLst>
                                            <p:cond delay="0"/>
                                          </p:stCondLst>
                                        </p:cTn>
                                        <p:tgtEl>
                                          <p:spTgt spid="21">
                                            <p:bg/>
                                          </p:spTgt>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21">
                                            <p:txEl>
                                              <p:pRg st="0" end="0"/>
                                            </p:txEl>
                                          </p:spTgt>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0" nodeType="clickEffect">
                                  <p:stCondLst>
                                    <p:cond delay="0"/>
                                  </p:stCondLst>
                                  <p:childTnLst>
                                    <p:set>
                                      <p:cBhvr>
                                        <p:cTn id="98" dur="1" fill="hold">
                                          <p:stCondLst>
                                            <p:cond delay="0"/>
                                          </p:stCondLst>
                                        </p:cTn>
                                        <p:tgtEl>
                                          <p:spTgt spid="20">
                                            <p:bg/>
                                          </p:spTgt>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20">
                                            <p:txEl>
                                              <p:pRg st="0" end="0"/>
                                            </p:txEl>
                                          </p:spTgt>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20">
                                            <p:txEl>
                                              <p:pRg st="2" end="2"/>
                                            </p:txEl>
                                          </p:spTgt>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20">
                                            <p:txEl>
                                              <p:pRg st="3" end="3"/>
                                            </p:txEl>
                                          </p:spTgt>
                                        </p:tgtEl>
                                        <p:attrNameLst>
                                          <p:attrName>style.visibility</p:attrName>
                                        </p:attrNameLst>
                                      </p:cBhvr>
                                      <p:to>
                                        <p:strVal val="visible"/>
                                      </p:to>
                                    </p:set>
                                  </p:childTnLst>
                                </p:cTn>
                              </p:par>
                            </p:childTnLst>
                          </p:cTn>
                        </p:par>
                      </p:childTnLst>
                    </p:cTn>
                  </p:par>
                  <p:par>
                    <p:cTn id="105" fill="hold">
                      <p:stCondLst>
                        <p:cond delay="indefinite"/>
                      </p:stCondLst>
                      <p:childTnLst>
                        <p:par>
                          <p:cTn id="106" fill="hold">
                            <p:stCondLst>
                              <p:cond delay="0"/>
                            </p:stCondLst>
                            <p:childTnLst>
                              <p:par>
                                <p:cTn id="107" presetID="1" presetClass="entr" presetSubtype="0" fill="hold" grpId="0" nodeType="clickEffect">
                                  <p:stCondLst>
                                    <p:cond delay="0"/>
                                  </p:stCondLst>
                                  <p:childTnLst>
                                    <p:set>
                                      <p:cBhvr>
                                        <p:cTn id="108" dur="1" fill="hold">
                                          <p:stCondLst>
                                            <p:cond delay="0"/>
                                          </p:stCondLst>
                                        </p:cTn>
                                        <p:tgtEl>
                                          <p:spTgt spid="22">
                                            <p:bg/>
                                          </p:spTgt>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22">
                                            <p:txEl>
                                              <p:pRg st="0" end="0"/>
                                            </p:txEl>
                                          </p:spTgt>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nodeType="clickEffect">
                                  <p:stCondLst>
                                    <p:cond delay="0"/>
                                  </p:stCondLst>
                                  <p:childTnLst>
                                    <p:set>
                                      <p:cBhvr>
                                        <p:cTn id="114" dur="1" fill="hold">
                                          <p:stCondLst>
                                            <p:cond delay="0"/>
                                          </p:stCondLst>
                                        </p:cTn>
                                        <p:tgtEl>
                                          <p:spTgt spid="23"/>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nodeType="clickEffect">
                                  <p:stCondLst>
                                    <p:cond delay="0"/>
                                  </p:stCondLst>
                                  <p:childTnLst>
                                    <p:set>
                                      <p:cBhvr>
                                        <p:cTn id="118" dur="1" fill="hold">
                                          <p:stCondLst>
                                            <p:cond delay="0"/>
                                          </p:stCondLst>
                                        </p:cTn>
                                        <p:tgtEl>
                                          <p:spTgt spid="25"/>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nodeType="clickEffect">
                                  <p:stCondLst>
                                    <p:cond delay="0"/>
                                  </p:stCondLst>
                                  <p:childTnLst>
                                    <p:set>
                                      <p:cBhvr>
                                        <p:cTn id="122" dur="1" fill="hold">
                                          <p:stCondLst>
                                            <p:cond delay="0"/>
                                          </p:stCondLst>
                                        </p:cTn>
                                        <p:tgtEl>
                                          <p:spTgt spid="26"/>
                                        </p:tgtEl>
                                        <p:attrNameLst>
                                          <p:attrName>style.visibility</p:attrName>
                                        </p:attrNameLst>
                                      </p:cBhvr>
                                      <p:to>
                                        <p:strVal val="visible"/>
                                      </p:to>
                                    </p:set>
                                  </p:childTnLst>
                                </p:cTn>
                              </p:par>
                            </p:childTnLst>
                          </p:cTn>
                        </p:par>
                      </p:childTnLst>
                    </p:cTn>
                  </p:par>
                  <p:par>
                    <p:cTn id="123" fill="hold">
                      <p:stCondLst>
                        <p:cond delay="indefinite"/>
                      </p:stCondLst>
                      <p:childTnLst>
                        <p:par>
                          <p:cTn id="124" fill="hold">
                            <p:stCondLst>
                              <p:cond delay="0"/>
                            </p:stCondLst>
                            <p:childTnLst>
                              <p:par>
                                <p:cTn id="125" presetID="1" presetClass="entr" presetSubtype="0" fill="hold" grpId="0" nodeType="clickEffect">
                                  <p:stCondLst>
                                    <p:cond delay="0"/>
                                  </p:stCondLst>
                                  <p:childTnLst>
                                    <p:set>
                                      <p:cBhvr>
                                        <p:cTn id="126" dur="1" fill="hold">
                                          <p:stCondLst>
                                            <p:cond delay="0"/>
                                          </p:stCondLst>
                                        </p:cTn>
                                        <p:tgtEl>
                                          <p:spTgt spid="28"/>
                                        </p:tgtEl>
                                        <p:attrNameLst>
                                          <p:attrName>style.visibility</p:attrName>
                                        </p:attrNameLst>
                                      </p:cBhvr>
                                      <p:to>
                                        <p:strVal val="visible"/>
                                      </p:to>
                                    </p:set>
                                  </p:childTnLst>
                                </p:cTn>
                              </p:par>
                            </p:childTnLst>
                          </p:cTn>
                        </p:par>
                      </p:childTnLst>
                    </p:cTn>
                  </p:par>
                  <p:par>
                    <p:cTn id="127" fill="hold">
                      <p:stCondLst>
                        <p:cond delay="indefinite"/>
                      </p:stCondLst>
                      <p:childTnLst>
                        <p:par>
                          <p:cTn id="128" fill="hold">
                            <p:stCondLst>
                              <p:cond delay="0"/>
                            </p:stCondLst>
                            <p:childTnLst>
                              <p:par>
                                <p:cTn id="129" presetID="1" presetClass="entr" presetSubtype="0" fill="hold" grpId="0" nodeType="clickEffect">
                                  <p:stCondLst>
                                    <p:cond delay="0"/>
                                  </p:stCondLst>
                                  <p:childTnLst>
                                    <p:set>
                                      <p:cBhvr>
                                        <p:cTn id="130" dur="1" fill="hold">
                                          <p:stCondLst>
                                            <p:cond delay="0"/>
                                          </p:stCondLst>
                                        </p:cTn>
                                        <p:tgtEl>
                                          <p:spTgt spid="29">
                                            <p:bg/>
                                          </p:spTgt>
                                        </p:tgtEl>
                                        <p:attrNameLst>
                                          <p:attrName>style.visibility</p:attrName>
                                        </p:attrNameLst>
                                      </p:cBhvr>
                                      <p:to>
                                        <p:strVal val="visible"/>
                                      </p:to>
                                    </p:set>
                                  </p:childTnLst>
                                </p:cTn>
                              </p:par>
                              <p:par>
                                <p:cTn id="131" presetID="1" presetClass="entr" presetSubtype="0" fill="hold" grpId="0" nodeType="withEffect">
                                  <p:stCondLst>
                                    <p:cond delay="0"/>
                                  </p:stCondLst>
                                  <p:childTnLst>
                                    <p:set>
                                      <p:cBhvr>
                                        <p:cTn id="132" dur="1" fill="hold">
                                          <p:stCondLst>
                                            <p:cond delay="0"/>
                                          </p:stCondLst>
                                        </p:cTn>
                                        <p:tgtEl>
                                          <p:spTgt spid="29">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uiExpand="1" build="allAtOnce" animBg="1"/>
      <p:bldP spid="8" grpId="0" animBg="1"/>
      <p:bldP spid="13" grpId="0" build="allAtOnce" animBg="1"/>
      <p:bldP spid="14" grpId="0" build="allAtOnce" animBg="1"/>
      <p:bldP spid="15" grpId="0" build="allAtOnce" animBg="1"/>
      <p:bldP spid="17" grpId="0" build="allAtOnce" animBg="1"/>
      <p:bldP spid="20" grpId="0" build="allAtOnce" animBg="1"/>
      <p:bldP spid="21" grpId="0" build="allAtOnce" animBg="1"/>
      <p:bldP spid="22" grpId="0" build="allAtOnce" animBg="1"/>
      <p:bldP spid="24" grpId="0" animBg="1"/>
      <p:bldP spid="28" grpId="0" animBg="1"/>
      <p:bldP spid="29" grpId="0" build="allAtOnce"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BD71FC-0110-05BC-30C8-8B14245B0C17}"/>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001D0701-AE17-7719-E995-26783EF70B46}"/>
              </a:ext>
            </a:extLst>
          </p:cNvPr>
          <p:cNvSpPr>
            <a:spLocks noGrp="1"/>
          </p:cNvSpPr>
          <p:nvPr>
            <p:ph type="title"/>
          </p:nvPr>
        </p:nvSpPr>
        <p:spPr/>
        <p:txBody>
          <a:bodyPr/>
          <a:lstStyle/>
          <a:p>
            <a:r>
              <a:rPr lang="fr-FR" dirty="0"/>
              <a:t>IV.C –</a:t>
            </a:r>
            <a:r>
              <a:rPr lang="fr-FR" dirty="0" err="1"/>
              <a:t>Regression</a:t>
            </a:r>
            <a:r>
              <a:rPr lang="fr-FR" dirty="0"/>
              <a:t> Logistique Améliorée</a:t>
            </a:r>
          </a:p>
        </p:txBody>
      </p:sp>
      <p:sp>
        <p:nvSpPr>
          <p:cNvPr id="3" name="Espace réservé du numéro de diapositive 2">
            <a:extLst>
              <a:ext uri="{FF2B5EF4-FFF2-40B4-BE49-F238E27FC236}">
                <a16:creationId xmlns:a16="http://schemas.microsoft.com/office/drawing/2014/main" id="{4F1A5F16-B185-B200-CAF3-36A2F684C099}"/>
              </a:ext>
            </a:extLst>
          </p:cNvPr>
          <p:cNvSpPr>
            <a:spLocks noGrp="1"/>
          </p:cNvSpPr>
          <p:nvPr>
            <p:ph type="sldNum" sz="quarter" idx="12"/>
          </p:nvPr>
        </p:nvSpPr>
        <p:spPr/>
        <p:txBody>
          <a:bodyPr/>
          <a:lstStyle/>
          <a:p>
            <a:pPr rtl="0"/>
            <a:fld id="{7DC1BBB0-96F0-4077-A278-0F3FB5C104D3}" type="slidenum">
              <a:rPr lang="fr-FR" noProof="0" smtClean="0"/>
              <a:t>17</a:t>
            </a:fld>
            <a:endParaRPr lang="fr-FR" noProof="0"/>
          </a:p>
        </p:txBody>
      </p:sp>
      <p:sp>
        <p:nvSpPr>
          <p:cNvPr id="4" name="Espace réservé du contenu 6">
            <a:extLst>
              <a:ext uri="{FF2B5EF4-FFF2-40B4-BE49-F238E27FC236}">
                <a16:creationId xmlns:a16="http://schemas.microsoft.com/office/drawing/2014/main" id="{14F95AD2-6119-F911-94A4-C2E125E8B0D9}"/>
              </a:ext>
            </a:extLst>
          </p:cNvPr>
          <p:cNvSpPr txBox="1">
            <a:spLocks/>
          </p:cNvSpPr>
          <p:nvPr/>
        </p:nvSpPr>
        <p:spPr>
          <a:xfrm>
            <a:off x="189754" y="1807398"/>
            <a:ext cx="3976044" cy="711868"/>
          </a:xfrm>
          <a:prstGeom prst="rect">
            <a:avLst/>
          </a:prstGeom>
          <a:solidFill>
            <a:schemeClr val="bg2"/>
          </a:solidFill>
          <a:ln w="19050">
            <a:solidFill>
              <a:schemeClr val="accent1">
                <a:lumMod val="50000"/>
              </a:schemeClr>
            </a:solidFill>
          </a:ln>
        </p:spPr>
        <p:txBody>
          <a:bodyPr vert="horz" wrap="square" lIns="91440" tIns="45720" rIns="91440" bIns="45720" rtlCol="0" anchor="t">
            <a:normAutofit/>
          </a:bodyPr>
          <a:lstStyle>
            <a:lvl1pPr marL="228531" indent="-228531" algn="l" defTabSz="914126" rtl="0" eaLnBrk="1" latinLnBrk="0" hangingPunct="1">
              <a:lnSpc>
                <a:spcPct val="120000"/>
              </a:lnSpc>
              <a:spcBef>
                <a:spcPts val="1000"/>
              </a:spcBef>
              <a:buClr>
                <a:schemeClr val="accent1">
                  <a:lumMod val="75000"/>
                </a:schemeClr>
              </a:buClr>
              <a:buSzPct val="100000"/>
              <a:buFont typeface="Arial" panose="020B0604020202020204" pitchFamily="34" charset="0"/>
              <a:buChar char="•"/>
              <a:defRPr sz="1999" kern="1200">
                <a:solidFill>
                  <a:schemeClr val="accent6">
                    <a:lumMod val="50000"/>
                  </a:schemeClr>
                </a:solidFill>
                <a:effectLst/>
                <a:latin typeface="+mn-lt"/>
                <a:ea typeface="+mn-ea"/>
                <a:cs typeface="+mn-cs"/>
              </a:defRPr>
            </a:lvl1pPr>
            <a:lvl2pPr marL="685594" indent="-228531" algn="l" defTabSz="914126" rtl="0" eaLnBrk="1" latinLnBrk="0" hangingPunct="1">
              <a:lnSpc>
                <a:spcPct val="120000"/>
              </a:lnSpc>
              <a:spcBef>
                <a:spcPts val="500"/>
              </a:spcBef>
              <a:buClr>
                <a:schemeClr val="accent1">
                  <a:lumMod val="75000"/>
                </a:schemeClr>
              </a:buClr>
              <a:buSzPct val="100000"/>
              <a:buFont typeface="Arial" panose="020B0604020202020204" pitchFamily="34" charset="0"/>
              <a:buChar char="•"/>
              <a:defRPr sz="1799" kern="1200" cap="none" baseline="0">
                <a:solidFill>
                  <a:schemeClr val="accent6">
                    <a:lumMod val="50000"/>
                  </a:schemeClr>
                </a:solidFill>
                <a:effectLst/>
                <a:latin typeface="+mn-lt"/>
                <a:ea typeface="+mn-ea"/>
                <a:cs typeface="+mn-cs"/>
              </a:defRPr>
            </a:lvl2pPr>
            <a:lvl3pPr marL="1142657" indent="-228531" algn="l" defTabSz="914126" rtl="0" eaLnBrk="1" latinLnBrk="0" hangingPunct="1">
              <a:lnSpc>
                <a:spcPct val="120000"/>
              </a:lnSpc>
              <a:spcBef>
                <a:spcPts val="500"/>
              </a:spcBef>
              <a:buClr>
                <a:schemeClr val="accent1">
                  <a:lumMod val="75000"/>
                </a:schemeClr>
              </a:buClr>
              <a:buSzPct val="100000"/>
              <a:buFont typeface="Arial" panose="020B0604020202020204" pitchFamily="34" charset="0"/>
              <a:buChar char="•"/>
              <a:defRPr sz="1600" kern="1200">
                <a:solidFill>
                  <a:schemeClr val="accent6">
                    <a:lumMod val="50000"/>
                  </a:schemeClr>
                </a:solidFill>
                <a:effectLst/>
                <a:latin typeface="+mn-lt"/>
                <a:ea typeface="+mn-ea"/>
                <a:cs typeface="+mn-cs"/>
              </a:defRPr>
            </a:lvl3pPr>
            <a:lvl4pPr marL="1599720" indent="-228531" algn="l" defTabSz="914126" rtl="0" eaLnBrk="1" latinLnBrk="0" hangingPunct="1">
              <a:lnSpc>
                <a:spcPct val="120000"/>
              </a:lnSpc>
              <a:spcBef>
                <a:spcPts val="500"/>
              </a:spcBef>
              <a:buClr>
                <a:schemeClr val="accent1">
                  <a:lumMod val="75000"/>
                </a:schemeClr>
              </a:buClr>
              <a:buSzPct val="100000"/>
              <a:buFont typeface="Arial" panose="020B0604020202020204" pitchFamily="34" charset="0"/>
              <a:buChar char="•"/>
              <a:defRPr sz="1400" kern="1200" cap="none" baseline="0">
                <a:solidFill>
                  <a:schemeClr val="accent6">
                    <a:lumMod val="50000"/>
                  </a:schemeClr>
                </a:solidFill>
                <a:effectLst/>
                <a:latin typeface="+mn-lt"/>
                <a:ea typeface="+mn-ea"/>
                <a:cs typeface="+mn-cs"/>
              </a:defRPr>
            </a:lvl4pPr>
            <a:lvl5pPr marL="2056783" indent="-228531" algn="l" defTabSz="914126" rtl="0" eaLnBrk="1" latinLnBrk="0" hangingPunct="1">
              <a:lnSpc>
                <a:spcPct val="120000"/>
              </a:lnSpc>
              <a:spcBef>
                <a:spcPts val="500"/>
              </a:spcBef>
              <a:buClr>
                <a:schemeClr val="accent1">
                  <a:lumMod val="75000"/>
                </a:schemeClr>
              </a:buClr>
              <a:buSzPct val="100000"/>
              <a:buFont typeface="Arial" panose="020B0604020202020204" pitchFamily="34" charset="0"/>
              <a:buChar char="•"/>
              <a:defRPr sz="1200" kern="1200">
                <a:solidFill>
                  <a:schemeClr val="accent6">
                    <a:lumMod val="50000"/>
                  </a:schemeClr>
                </a:solidFill>
                <a:effectLst/>
                <a:latin typeface="+mn-lt"/>
                <a:ea typeface="+mn-ea"/>
                <a:cs typeface="+mn-cs"/>
              </a:defRPr>
            </a:lvl5pPr>
            <a:lvl6pPr marL="2513846" indent="-228531" algn="l" defTabSz="914126"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0908" indent="-228531" algn="l" defTabSz="914126"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7971" indent="-228531" algn="l" defTabSz="914126"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5034" indent="-228531" algn="l" defTabSz="914126"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a:lnSpc>
                <a:spcPct val="100000"/>
              </a:lnSpc>
              <a:spcBef>
                <a:spcPts val="0"/>
              </a:spcBef>
              <a:buFont typeface="Courier New" panose="02070309020205020404" pitchFamily="49" charset="0"/>
              <a:buChar char="o"/>
            </a:pPr>
            <a:r>
              <a:rPr lang="fr-FR" sz="1150" b="1" dirty="0"/>
              <a:t>Robustesse  aux différents type de split</a:t>
            </a:r>
            <a:r>
              <a:rPr lang="fr-FR" sz="800" dirty="0"/>
              <a:t>’ : OK</a:t>
            </a:r>
          </a:p>
          <a:p>
            <a:pPr>
              <a:lnSpc>
                <a:spcPct val="100000"/>
              </a:lnSpc>
              <a:spcBef>
                <a:spcPts val="0"/>
              </a:spcBef>
              <a:buFont typeface="Courier New" panose="02070309020205020404" pitchFamily="49" charset="0"/>
              <a:buChar char="o"/>
            </a:pPr>
            <a:endParaRPr lang="fr-FR" sz="900" dirty="0"/>
          </a:p>
          <a:p>
            <a:pPr>
              <a:lnSpc>
                <a:spcPct val="100000"/>
              </a:lnSpc>
              <a:spcBef>
                <a:spcPts val="0"/>
              </a:spcBef>
              <a:buFont typeface="Courier New" panose="02070309020205020404" pitchFamily="49" charset="0"/>
              <a:buChar char="o"/>
            </a:pPr>
            <a:r>
              <a:rPr lang="fr-FR" sz="1150" b="1" dirty="0"/>
              <a:t>Robustesse aux RS de la </a:t>
            </a:r>
            <a:r>
              <a:rPr lang="fr-FR" sz="1150" b="1" dirty="0" err="1"/>
              <a:t>régresssion</a:t>
            </a:r>
            <a:r>
              <a:rPr lang="fr-FR" sz="1150" b="1" dirty="0"/>
              <a:t> Logistique : OK</a:t>
            </a:r>
            <a:endParaRPr lang="fr-FR" sz="950" dirty="0">
              <a:highlight>
                <a:srgbClr val="FFFF00"/>
              </a:highlight>
            </a:endParaRPr>
          </a:p>
        </p:txBody>
      </p:sp>
      <p:sp>
        <p:nvSpPr>
          <p:cNvPr id="5" name="Espace réservé du texte 6">
            <a:extLst>
              <a:ext uri="{FF2B5EF4-FFF2-40B4-BE49-F238E27FC236}">
                <a16:creationId xmlns:a16="http://schemas.microsoft.com/office/drawing/2014/main" id="{A3390866-5620-6CEF-ACB8-87B3A2336B1B}"/>
              </a:ext>
            </a:extLst>
          </p:cNvPr>
          <p:cNvSpPr txBox="1">
            <a:spLocks/>
          </p:cNvSpPr>
          <p:nvPr/>
        </p:nvSpPr>
        <p:spPr>
          <a:xfrm>
            <a:off x="189756" y="1447398"/>
            <a:ext cx="3976042" cy="360000"/>
          </a:xfrm>
          <a:prstGeom prst="rect">
            <a:avLst/>
          </a:prstGeom>
          <a:gradFill>
            <a:gsLst>
              <a:gs pos="66000">
                <a:schemeClr val="accent1">
                  <a:lumMod val="60000"/>
                  <a:lumOff val="40000"/>
                </a:schemeClr>
              </a:gs>
              <a:gs pos="0">
                <a:schemeClr val="accent1">
                  <a:lumMod val="60000"/>
                  <a:lumOff val="40000"/>
                </a:schemeClr>
              </a:gs>
              <a:gs pos="100000">
                <a:schemeClr val="bg1"/>
              </a:gs>
            </a:gsLst>
            <a:lin ang="2700000" scaled="1"/>
          </a:gradFill>
          <a:ln w="19050" cap="flat">
            <a:solidFill>
              <a:schemeClr val="accent1">
                <a:lumMod val="50000"/>
              </a:schemeClr>
            </a:solidFill>
          </a:ln>
        </p:spPr>
        <p:txBody>
          <a:bodyPr vert="horz" wrap="square" lIns="91440" tIns="45720" rIns="91440" bIns="45720" rtlCol="0" anchor="t">
            <a:noAutofit/>
          </a:bodyPr>
          <a:lstStyle>
            <a:lvl1pPr marL="228531" indent="-228531" algn="l" defTabSz="914126" rtl="0" eaLnBrk="1" latinLnBrk="0" hangingPunct="1">
              <a:lnSpc>
                <a:spcPct val="120000"/>
              </a:lnSpc>
              <a:spcBef>
                <a:spcPts val="1000"/>
              </a:spcBef>
              <a:buClr>
                <a:schemeClr val="accent1">
                  <a:lumMod val="75000"/>
                </a:schemeClr>
              </a:buClr>
              <a:buSzPct val="100000"/>
              <a:buFont typeface="Arial" panose="020B0604020202020204" pitchFamily="34" charset="0"/>
              <a:buChar char="•"/>
              <a:defRPr sz="1999" kern="1200">
                <a:solidFill>
                  <a:schemeClr val="accent6">
                    <a:lumMod val="50000"/>
                  </a:schemeClr>
                </a:solidFill>
                <a:effectLst/>
                <a:latin typeface="+mn-lt"/>
                <a:ea typeface="+mn-ea"/>
                <a:cs typeface="+mn-cs"/>
              </a:defRPr>
            </a:lvl1pPr>
            <a:lvl2pPr marL="685594" indent="-228531" algn="l" defTabSz="914126" rtl="0" eaLnBrk="1" latinLnBrk="0" hangingPunct="1">
              <a:lnSpc>
                <a:spcPct val="120000"/>
              </a:lnSpc>
              <a:spcBef>
                <a:spcPts val="500"/>
              </a:spcBef>
              <a:buClr>
                <a:schemeClr val="accent1">
                  <a:lumMod val="75000"/>
                </a:schemeClr>
              </a:buClr>
              <a:buSzPct val="100000"/>
              <a:buFont typeface="Arial" panose="020B0604020202020204" pitchFamily="34" charset="0"/>
              <a:buChar char="•"/>
              <a:defRPr sz="1799" kern="1200" cap="none" baseline="0">
                <a:solidFill>
                  <a:schemeClr val="accent6">
                    <a:lumMod val="50000"/>
                  </a:schemeClr>
                </a:solidFill>
                <a:effectLst/>
                <a:latin typeface="+mn-lt"/>
                <a:ea typeface="+mn-ea"/>
                <a:cs typeface="+mn-cs"/>
              </a:defRPr>
            </a:lvl2pPr>
            <a:lvl3pPr marL="1142657" indent="-228531" algn="l" defTabSz="914126" rtl="0" eaLnBrk="1" latinLnBrk="0" hangingPunct="1">
              <a:lnSpc>
                <a:spcPct val="120000"/>
              </a:lnSpc>
              <a:spcBef>
                <a:spcPts val="500"/>
              </a:spcBef>
              <a:buClr>
                <a:schemeClr val="accent1">
                  <a:lumMod val="75000"/>
                </a:schemeClr>
              </a:buClr>
              <a:buSzPct val="100000"/>
              <a:buFont typeface="Arial" panose="020B0604020202020204" pitchFamily="34" charset="0"/>
              <a:buChar char="•"/>
              <a:defRPr sz="1600" kern="1200">
                <a:solidFill>
                  <a:schemeClr val="accent6">
                    <a:lumMod val="50000"/>
                  </a:schemeClr>
                </a:solidFill>
                <a:effectLst/>
                <a:latin typeface="+mn-lt"/>
                <a:ea typeface="+mn-ea"/>
                <a:cs typeface="+mn-cs"/>
              </a:defRPr>
            </a:lvl3pPr>
            <a:lvl4pPr marL="1599720" indent="-228531" algn="l" defTabSz="914126" rtl="0" eaLnBrk="1" latinLnBrk="0" hangingPunct="1">
              <a:lnSpc>
                <a:spcPct val="120000"/>
              </a:lnSpc>
              <a:spcBef>
                <a:spcPts val="500"/>
              </a:spcBef>
              <a:buClr>
                <a:schemeClr val="accent1">
                  <a:lumMod val="75000"/>
                </a:schemeClr>
              </a:buClr>
              <a:buSzPct val="100000"/>
              <a:buFont typeface="Arial" panose="020B0604020202020204" pitchFamily="34" charset="0"/>
              <a:buChar char="•"/>
              <a:defRPr sz="1400" kern="1200" cap="none" baseline="0">
                <a:solidFill>
                  <a:schemeClr val="accent6">
                    <a:lumMod val="50000"/>
                  </a:schemeClr>
                </a:solidFill>
                <a:effectLst/>
                <a:latin typeface="+mn-lt"/>
                <a:ea typeface="+mn-ea"/>
                <a:cs typeface="+mn-cs"/>
              </a:defRPr>
            </a:lvl4pPr>
            <a:lvl5pPr marL="2056783" indent="-228531" algn="l" defTabSz="914126" rtl="0" eaLnBrk="1" latinLnBrk="0" hangingPunct="1">
              <a:lnSpc>
                <a:spcPct val="120000"/>
              </a:lnSpc>
              <a:spcBef>
                <a:spcPts val="500"/>
              </a:spcBef>
              <a:buClr>
                <a:schemeClr val="accent1">
                  <a:lumMod val="75000"/>
                </a:schemeClr>
              </a:buClr>
              <a:buSzPct val="100000"/>
              <a:buFont typeface="Arial" panose="020B0604020202020204" pitchFamily="34" charset="0"/>
              <a:buChar char="•"/>
              <a:defRPr sz="1200" kern="1200">
                <a:solidFill>
                  <a:schemeClr val="accent6">
                    <a:lumMod val="50000"/>
                  </a:schemeClr>
                </a:solidFill>
                <a:effectLst/>
                <a:latin typeface="+mn-lt"/>
                <a:ea typeface="+mn-ea"/>
                <a:cs typeface="+mn-cs"/>
              </a:defRPr>
            </a:lvl5pPr>
            <a:lvl6pPr marL="2513846" indent="-228531" algn="l" defTabSz="914126"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0908" indent="-228531" algn="l" defTabSz="914126"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7971" indent="-228531" algn="l" defTabSz="914126"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5034" indent="-228531" algn="l" defTabSz="914126"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marL="0" indent="0">
              <a:spcBef>
                <a:spcPts val="0"/>
              </a:spcBef>
              <a:spcAft>
                <a:spcPts val="600"/>
              </a:spcAft>
              <a:buNone/>
            </a:pPr>
            <a:r>
              <a:rPr lang="fr-FR" sz="1800" b="1" dirty="0">
                <a:solidFill>
                  <a:srgbClr val="333C6B"/>
                </a:solidFill>
              </a:rPr>
              <a:t>Vérif ROBUSTESSE(</a:t>
            </a:r>
            <a:r>
              <a:rPr lang="fr-FR" sz="1800" b="1" dirty="0" err="1">
                <a:solidFill>
                  <a:srgbClr val="333C6B"/>
                </a:solidFill>
              </a:rPr>
              <a:t>Valid</a:t>
            </a:r>
            <a:r>
              <a:rPr lang="fr-FR" sz="1800" b="1" dirty="0">
                <a:solidFill>
                  <a:srgbClr val="333C6B"/>
                </a:solidFill>
              </a:rPr>
              <a:t>° croisée)</a:t>
            </a:r>
          </a:p>
        </p:txBody>
      </p:sp>
      <p:sp>
        <p:nvSpPr>
          <p:cNvPr id="6" name="Espace réservé du texte 6">
            <a:extLst>
              <a:ext uri="{FF2B5EF4-FFF2-40B4-BE49-F238E27FC236}">
                <a16:creationId xmlns:a16="http://schemas.microsoft.com/office/drawing/2014/main" id="{CAAA4FBC-8100-B3C5-5F52-F06B2F4BACBD}"/>
              </a:ext>
            </a:extLst>
          </p:cNvPr>
          <p:cNvSpPr txBox="1">
            <a:spLocks/>
          </p:cNvSpPr>
          <p:nvPr/>
        </p:nvSpPr>
        <p:spPr>
          <a:xfrm>
            <a:off x="189756" y="972242"/>
            <a:ext cx="3976042" cy="360000"/>
          </a:xfrm>
          <a:prstGeom prst="rect">
            <a:avLst/>
          </a:prstGeom>
          <a:gradFill>
            <a:gsLst>
              <a:gs pos="66000">
                <a:schemeClr val="accent1">
                  <a:lumMod val="60000"/>
                  <a:lumOff val="40000"/>
                </a:schemeClr>
              </a:gs>
              <a:gs pos="0">
                <a:schemeClr val="accent1">
                  <a:lumMod val="60000"/>
                  <a:lumOff val="40000"/>
                </a:schemeClr>
              </a:gs>
              <a:gs pos="100000">
                <a:schemeClr val="bg1"/>
              </a:gs>
            </a:gsLst>
            <a:lin ang="2700000" scaled="1"/>
          </a:gradFill>
          <a:ln w="19050" cap="flat">
            <a:solidFill>
              <a:schemeClr val="accent1">
                <a:lumMod val="50000"/>
              </a:schemeClr>
            </a:solidFill>
          </a:ln>
        </p:spPr>
        <p:txBody>
          <a:bodyPr vert="horz" wrap="square" lIns="91440" tIns="45720" rIns="91440" bIns="45720" rtlCol="0" anchor="t">
            <a:noAutofit/>
          </a:bodyPr>
          <a:lstStyle>
            <a:lvl1pPr marL="228531" indent="-228531" algn="l" defTabSz="914126" rtl="0" eaLnBrk="1" latinLnBrk="0" hangingPunct="1">
              <a:lnSpc>
                <a:spcPct val="120000"/>
              </a:lnSpc>
              <a:spcBef>
                <a:spcPts val="1000"/>
              </a:spcBef>
              <a:buClr>
                <a:schemeClr val="accent1">
                  <a:lumMod val="75000"/>
                </a:schemeClr>
              </a:buClr>
              <a:buSzPct val="100000"/>
              <a:buFont typeface="Arial" panose="020B0604020202020204" pitchFamily="34" charset="0"/>
              <a:buChar char="•"/>
              <a:defRPr sz="1999" kern="1200">
                <a:solidFill>
                  <a:schemeClr val="accent6">
                    <a:lumMod val="50000"/>
                  </a:schemeClr>
                </a:solidFill>
                <a:effectLst/>
                <a:latin typeface="+mn-lt"/>
                <a:ea typeface="+mn-ea"/>
                <a:cs typeface="+mn-cs"/>
              </a:defRPr>
            </a:lvl1pPr>
            <a:lvl2pPr marL="685594" indent="-228531" algn="l" defTabSz="914126" rtl="0" eaLnBrk="1" latinLnBrk="0" hangingPunct="1">
              <a:lnSpc>
                <a:spcPct val="120000"/>
              </a:lnSpc>
              <a:spcBef>
                <a:spcPts val="500"/>
              </a:spcBef>
              <a:buClr>
                <a:schemeClr val="accent1">
                  <a:lumMod val="75000"/>
                </a:schemeClr>
              </a:buClr>
              <a:buSzPct val="100000"/>
              <a:buFont typeface="Arial" panose="020B0604020202020204" pitchFamily="34" charset="0"/>
              <a:buChar char="•"/>
              <a:defRPr sz="1799" kern="1200" cap="none" baseline="0">
                <a:solidFill>
                  <a:schemeClr val="accent6">
                    <a:lumMod val="50000"/>
                  </a:schemeClr>
                </a:solidFill>
                <a:effectLst/>
                <a:latin typeface="+mn-lt"/>
                <a:ea typeface="+mn-ea"/>
                <a:cs typeface="+mn-cs"/>
              </a:defRPr>
            </a:lvl2pPr>
            <a:lvl3pPr marL="1142657" indent="-228531" algn="l" defTabSz="914126" rtl="0" eaLnBrk="1" latinLnBrk="0" hangingPunct="1">
              <a:lnSpc>
                <a:spcPct val="120000"/>
              </a:lnSpc>
              <a:spcBef>
                <a:spcPts val="500"/>
              </a:spcBef>
              <a:buClr>
                <a:schemeClr val="accent1">
                  <a:lumMod val="75000"/>
                </a:schemeClr>
              </a:buClr>
              <a:buSzPct val="100000"/>
              <a:buFont typeface="Arial" panose="020B0604020202020204" pitchFamily="34" charset="0"/>
              <a:buChar char="•"/>
              <a:defRPr sz="1600" kern="1200">
                <a:solidFill>
                  <a:schemeClr val="accent6">
                    <a:lumMod val="50000"/>
                  </a:schemeClr>
                </a:solidFill>
                <a:effectLst/>
                <a:latin typeface="+mn-lt"/>
                <a:ea typeface="+mn-ea"/>
                <a:cs typeface="+mn-cs"/>
              </a:defRPr>
            </a:lvl3pPr>
            <a:lvl4pPr marL="1599720" indent="-228531" algn="l" defTabSz="914126" rtl="0" eaLnBrk="1" latinLnBrk="0" hangingPunct="1">
              <a:lnSpc>
                <a:spcPct val="120000"/>
              </a:lnSpc>
              <a:spcBef>
                <a:spcPts val="500"/>
              </a:spcBef>
              <a:buClr>
                <a:schemeClr val="accent1">
                  <a:lumMod val="75000"/>
                </a:schemeClr>
              </a:buClr>
              <a:buSzPct val="100000"/>
              <a:buFont typeface="Arial" panose="020B0604020202020204" pitchFamily="34" charset="0"/>
              <a:buChar char="•"/>
              <a:defRPr sz="1400" kern="1200" cap="none" baseline="0">
                <a:solidFill>
                  <a:schemeClr val="accent6">
                    <a:lumMod val="50000"/>
                  </a:schemeClr>
                </a:solidFill>
                <a:effectLst/>
                <a:latin typeface="+mn-lt"/>
                <a:ea typeface="+mn-ea"/>
                <a:cs typeface="+mn-cs"/>
              </a:defRPr>
            </a:lvl4pPr>
            <a:lvl5pPr marL="2056783" indent="-228531" algn="l" defTabSz="914126" rtl="0" eaLnBrk="1" latinLnBrk="0" hangingPunct="1">
              <a:lnSpc>
                <a:spcPct val="120000"/>
              </a:lnSpc>
              <a:spcBef>
                <a:spcPts val="500"/>
              </a:spcBef>
              <a:buClr>
                <a:schemeClr val="accent1">
                  <a:lumMod val="75000"/>
                </a:schemeClr>
              </a:buClr>
              <a:buSzPct val="100000"/>
              <a:buFont typeface="Arial" panose="020B0604020202020204" pitchFamily="34" charset="0"/>
              <a:buChar char="•"/>
              <a:defRPr sz="1200" kern="1200">
                <a:solidFill>
                  <a:schemeClr val="accent6">
                    <a:lumMod val="50000"/>
                  </a:schemeClr>
                </a:solidFill>
                <a:effectLst/>
                <a:latin typeface="+mn-lt"/>
                <a:ea typeface="+mn-ea"/>
                <a:cs typeface="+mn-cs"/>
              </a:defRPr>
            </a:lvl5pPr>
            <a:lvl6pPr marL="2513846" indent="-228531" algn="l" defTabSz="914126"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0908" indent="-228531" algn="l" defTabSz="914126"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7971" indent="-228531" algn="l" defTabSz="914126"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5034" indent="-228531" algn="l" defTabSz="914126"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marL="0" indent="0">
              <a:spcBef>
                <a:spcPts val="0"/>
              </a:spcBef>
              <a:spcAft>
                <a:spcPts val="600"/>
              </a:spcAft>
              <a:buNone/>
            </a:pPr>
            <a:r>
              <a:rPr lang="fr-FR" sz="1800" b="1" dirty="0">
                <a:solidFill>
                  <a:srgbClr val="333C6B"/>
                </a:solidFill>
              </a:rPr>
              <a:t>Modèle B : </a:t>
            </a:r>
            <a:r>
              <a:rPr lang="fr-FR" sz="1000" b="1" dirty="0">
                <a:solidFill>
                  <a:srgbClr val="333C6B"/>
                </a:solidFill>
                <a:highlight>
                  <a:srgbClr val="FFFF00"/>
                </a:highlight>
              </a:rPr>
              <a:t>TTE Var </a:t>
            </a:r>
            <a:r>
              <a:rPr lang="fr-FR" sz="1000" b="1" dirty="0" err="1">
                <a:solidFill>
                  <a:srgbClr val="333C6B"/>
                </a:solidFill>
                <a:highlight>
                  <a:srgbClr val="FFFF00"/>
                </a:highlight>
              </a:rPr>
              <a:t>Géom</a:t>
            </a:r>
            <a:r>
              <a:rPr lang="fr-FR" sz="1000" b="1" dirty="0">
                <a:solidFill>
                  <a:srgbClr val="333C6B"/>
                </a:solidFill>
                <a:highlight>
                  <a:srgbClr val="FFFF00"/>
                </a:highlight>
              </a:rPr>
              <a:t> </a:t>
            </a:r>
            <a:r>
              <a:rPr lang="fr-FR" sz="1000" b="1" dirty="0">
                <a:solidFill>
                  <a:srgbClr val="333C6B"/>
                </a:solidFill>
              </a:rPr>
              <a:t>– </a:t>
            </a:r>
            <a:r>
              <a:rPr lang="fr-FR" sz="1000" b="1" dirty="0" err="1">
                <a:solidFill>
                  <a:srgbClr val="333C6B"/>
                </a:solidFill>
                <a:highlight>
                  <a:srgbClr val="FFFF00"/>
                </a:highlight>
              </a:rPr>
              <a:t>StandardScaler</a:t>
            </a:r>
            <a:endParaRPr lang="fr-FR" sz="1000" b="1" dirty="0">
              <a:solidFill>
                <a:srgbClr val="333C6B"/>
              </a:solidFill>
              <a:highlight>
                <a:srgbClr val="FFFF00"/>
              </a:highlight>
            </a:endParaRPr>
          </a:p>
        </p:txBody>
      </p:sp>
      <p:sp>
        <p:nvSpPr>
          <p:cNvPr id="7" name="Espace réservé du contenu 6">
            <a:extLst>
              <a:ext uri="{FF2B5EF4-FFF2-40B4-BE49-F238E27FC236}">
                <a16:creationId xmlns:a16="http://schemas.microsoft.com/office/drawing/2014/main" id="{EB0D961B-ACBC-45A0-CE2E-960020A63782}"/>
              </a:ext>
            </a:extLst>
          </p:cNvPr>
          <p:cNvSpPr txBox="1">
            <a:spLocks/>
          </p:cNvSpPr>
          <p:nvPr/>
        </p:nvSpPr>
        <p:spPr>
          <a:xfrm>
            <a:off x="167903" y="3354420"/>
            <a:ext cx="3976044" cy="1586748"/>
          </a:xfrm>
          <a:prstGeom prst="rect">
            <a:avLst/>
          </a:prstGeom>
          <a:solidFill>
            <a:schemeClr val="bg2"/>
          </a:solidFill>
          <a:ln w="19050">
            <a:solidFill>
              <a:schemeClr val="accent1">
                <a:lumMod val="50000"/>
              </a:schemeClr>
            </a:solidFill>
          </a:ln>
        </p:spPr>
        <p:txBody>
          <a:bodyPr vert="horz" wrap="square" lIns="91440" tIns="45720" rIns="91440" bIns="45720" rtlCol="0" anchor="t">
            <a:normAutofit fontScale="85000" lnSpcReduction="20000"/>
          </a:bodyPr>
          <a:lstStyle>
            <a:lvl1pPr marL="228531" indent="-228531" algn="l" defTabSz="914126" rtl="0" eaLnBrk="1" latinLnBrk="0" hangingPunct="1">
              <a:lnSpc>
                <a:spcPct val="120000"/>
              </a:lnSpc>
              <a:spcBef>
                <a:spcPts val="1000"/>
              </a:spcBef>
              <a:buClr>
                <a:schemeClr val="accent1">
                  <a:lumMod val="75000"/>
                </a:schemeClr>
              </a:buClr>
              <a:buSzPct val="100000"/>
              <a:buFont typeface="Arial" panose="020B0604020202020204" pitchFamily="34" charset="0"/>
              <a:buChar char="•"/>
              <a:defRPr sz="1999" kern="1200">
                <a:solidFill>
                  <a:schemeClr val="accent6">
                    <a:lumMod val="50000"/>
                  </a:schemeClr>
                </a:solidFill>
                <a:effectLst/>
                <a:latin typeface="+mn-lt"/>
                <a:ea typeface="+mn-ea"/>
                <a:cs typeface="+mn-cs"/>
              </a:defRPr>
            </a:lvl1pPr>
            <a:lvl2pPr marL="685594" indent="-228531" algn="l" defTabSz="914126" rtl="0" eaLnBrk="1" latinLnBrk="0" hangingPunct="1">
              <a:lnSpc>
                <a:spcPct val="120000"/>
              </a:lnSpc>
              <a:spcBef>
                <a:spcPts val="500"/>
              </a:spcBef>
              <a:buClr>
                <a:schemeClr val="accent1">
                  <a:lumMod val="75000"/>
                </a:schemeClr>
              </a:buClr>
              <a:buSzPct val="100000"/>
              <a:buFont typeface="Arial" panose="020B0604020202020204" pitchFamily="34" charset="0"/>
              <a:buChar char="•"/>
              <a:defRPr sz="1799" kern="1200" cap="none" baseline="0">
                <a:solidFill>
                  <a:schemeClr val="accent6">
                    <a:lumMod val="50000"/>
                  </a:schemeClr>
                </a:solidFill>
                <a:effectLst/>
                <a:latin typeface="+mn-lt"/>
                <a:ea typeface="+mn-ea"/>
                <a:cs typeface="+mn-cs"/>
              </a:defRPr>
            </a:lvl2pPr>
            <a:lvl3pPr marL="1142657" indent="-228531" algn="l" defTabSz="914126" rtl="0" eaLnBrk="1" latinLnBrk="0" hangingPunct="1">
              <a:lnSpc>
                <a:spcPct val="120000"/>
              </a:lnSpc>
              <a:spcBef>
                <a:spcPts val="500"/>
              </a:spcBef>
              <a:buClr>
                <a:schemeClr val="accent1">
                  <a:lumMod val="75000"/>
                </a:schemeClr>
              </a:buClr>
              <a:buSzPct val="100000"/>
              <a:buFont typeface="Arial" panose="020B0604020202020204" pitchFamily="34" charset="0"/>
              <a:buChar char="•"/>
              <a:defRPr sz="1600" kern="1200">
                <a:solidFill>
                  <a:schemeClr val="accent6">
                    <a:lumMod val="50000"/>
                  </a:schemeClr>
                </a:solidFill>
                <a:effectLst/>
                <a:latin typeface="+mn-lt"/>
                <a:ea typeface="+mn-ea"/>
                <a:cs typeface="+mn-cs"/>
              </a:defRPr>
            </a:lvl3pPr>
            <a:lvl4pPr marL="1599720" indent="-228531" algn="l" defTabSz="914126" rtl="0" eaLnBrk="1" latinLnBrk="0" hangingPunct="1">
              <a:lnSpc>
                <a:spcPct val="120000"/>
              </a:lnSpc>
              <a:spcBef>
                <a:spcPts val="500"/>
              </a:spcBef>
              <a:buClr>
                <a:schemeClr val="accent1">
                  <a:lumMod val="75000"/>
                </a:schemeClr>
              </a:buClr>
              <a:buSzPct val="100000"/>
              <a:buFont typeface="Arial" panose="020B0604020202020204" pitchFamily="34" charset="0"/>
              <a:buChar char="•"/>
              <a:defRPr sz="1400" kern="1200" cap="none" baseline="0">
                <a:solidFill>
                  <a:schemeClr val="accent6">
                    <a:lumMod val="50000"/>
                  </a:schemeClr>
                </a:solidFill>
                <a:effectLst/>
                <a:latin typeface="+mn-lt"/>
                <a:ea typeface="+mn-ea"/>
                <a:cs typeface="+mn-cs"/>
              </a:defRPr>
            </a:lvl4pPr>
            <a:lvl5pPr marL="2056783" indent="-228531" algn="l" defTabSz="914126" rtl="0" eaLnBrk="1" latinLnBrk="0" hangingPunct="1">
              <a:lnSpc>
                <a:spcPct val="120000"/>
              </a:lnSpc>
              <a:spcBef>
                <a:spcPts val="500"/>
              </a:spcBef>
              <a:buClr>
                <a:schemeClr val="accent1">
                  <a:lumMod val="75000"/>
                </a:schemeClr>
              </a:buClr>
              <a:buSzPct val="100000"/>
              <a:buFont typeface="Arial" panose="020B0604020202020204" pitchFamily="34" charset="0"/>
              <a:buChar char="•"/>
              <a:defRPr sz="1200" kern="1200">
                <a:solidFill>
                  <a:schemeClr val="accent6">
                    <a:lumMod val="50000"/>
                  </a:schemeClr>
                </a:solidFill>
                <a:effectLst/>
                <a:latin typeface="+mn-lt"/>
                <a:ea typeface="+mn-ea"/>
                <a:cs typeface="+mn-cs"/>
              </a:defRPr>
            </a:lvl5pPr>
            <a:lvl6pPr marL="2513846" indent="-228531" algn="l" defTabSz="914126"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0908" indent="-228531" algn="l" defTabSz="914126"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7971" indent="-228531" algn="l" defTabSz="914126"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5034" indent="-228531" algn="l" defTabSz="914126"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a:lnSpc>
                <a:spcPct val="100000"/>
              </a:lnSpc>
              <a:spcBef>
                <a:spcPts val="0"/>
              </a:spcBef>
              <a:buFont typeface="Courier New" panose="02070309020205020404" pitchFamily="49" charset="0"/>
              <a:buChar char="o"/>
            </a:pPr>
            <a:r>
              <a:rPr lang="fr-FR" sz="1600" b="1" dirty="0"/>
              <a:t>OBJECTIF : </a:t>
            </a:r>
            <a:r>
              <a:rPr lang="fr-FR" sz="1600" dirty="0"/>
              <a:t>meilleur ROC AUC</a:t>
            </a:r>
          </a:p>
          <a:p>
            <a:pPr>
              <a:lnSpc>
                <a:spcPct val="100000"/>
              </a:lnSpc>
              <a:spcBef>
                <a:spcPts val="0"/>
              </a:spcBef>
              <a:buFont typeface="Courier New" panose="02070309020205020404" pitchFamily="49" charset="0"/>
              <a:buChar char="o"/>
            </a:pPr>
            <a:endParaRPr lang="fr-FR" sz="1400" dirty="0"/>
          </a:p>
          <a:p>
            <a:pPr>
              <a:lnSpc>
                <a:spcPct val="100000"/>
              </a:lnSpc>
              <a:spcBef>
                <a:spcPts val="0"/>
              </a:spcBef>
              <a:buFont typeface="Courier New" panose="02070309020205020404" pitchFamily="49" charset="0"/>
              <a:buChar char="o"/>
            </a:pPr>
            <a:r>
              <a:rPr lang="fr-FR" sz="1600" b="1" dirty="0"/>
              <a:t>MEILLEURS PARAMETRES :</a:t>
            </a:r>
          </a:p>
          <a:p>
            <a:pPr lvl="1">
              <a:lnSpc>
                <a:spcPct val="100000"/>
              </a:lnSpc>
              <a:spcBef>
                <a:spcPts val="0"/>
              </a:spcBef>
              <a:buFont typeface="Courier New" panose="02070309020205020404" pitchFamily="49" charset="0"/>
              <a:buChar char="o"/>
            </a:pPr>
            <a:r>
              <a:rPr lang="fr-FR" sz="1400" dirty="0"/>
              <a:t>C : 0.1 (param correctif de l2)</a:t>
            </a:r>
          </a:p>
          <a:p>
            <a:pPr lvl="1">
              <a:lnSpc>
                <a:spcPct val="100000"/>
              </a:lnSpc>
              <a:spcBef>
                <a:spcPts val="0"/>
              </a:spcBef>
              <a:buFont typeface="Courier New" panose="02070309020205020404" pitchFamily="49" charset="0"/>
              <a:buChar char="o"/>
            </a:pPr>
            <a:r>
              <a:rPr lang="fr-FR" sz="1400" dirty="0" err="1"/>
              <a:t>Max_iter</a:t>
            </a:r>
            <a:r>
              <a:rPr lang="fr-FR" sz="1400" dirty="0"/>
              <a:t> : 100</a:t>
            </a:r>
          </a:p>
          <a:p>
            <a:pPr lvl="1">
              <a:lnSpc>
                <a:spcPct val="100000"/>
              </a:lnSpc>
              <a:spcBef>
                <a:spcPts val="0"/>
              </a:spcBef>
              <a:buFont typeface="Courier New" panose="02070309020205020404" pitchFamily="49" charset="0"/>
              <a:buChar char="o"/>
            </a:pPr>
            <a:r>
              <a:rPr lang="fr-FR" sz="1400" dirty="0"/>
              <a:t>Penalty : ‘l2’ (type de correction)</a:t>
            </a:r>
          </a:p>
          <a:p>
            <a:pPr>
              <a:lnSpc>
                <a:spcPct val="100000"/>
              </a:lnSpc>
              <a:spcBef>
                <a:spcPts val="0"/>
              </a:spcBef>
              <a:buFont typeface="Courier New" panose="02070309020205020404" pitchFamily="49" charset="0"/>
              <a:buChar char="o"/>
            </a:pPr>
            <a:endParaRPr lang="fr-FR" sz="1400" dirty="0"/>
          </a:p>
          <a:p>
            <a:pPr>
              <a:lnSpc>
                <a:spcPct val="100000"/>
              </a:lnSpc>
              <a:spcBef>
                <a:spcPts val="0"/>
              </a:spcBef>
              <a:buFont typeface="Courier New" panose="02070309020205020404" pitchFamily="49" charset="0"/>
              <a:buChar char="o"/>
            </a:pPr>
            <a:r>
              <a:rPr lang="fr-FR" sz="1400" b="1" dirty="0"/>
              <a:t>AJUSTEMENT DU SEUIL :</a:t>
            </a:r>
          </a:p>
          <a:p>
            <a:pPr lvl="1">
              <a:lnSpc>
                <a:spcPct val="100000"/>
              </a:lnSpc>
              <a:spcBef>
                <a:spcPts val="0"/>
              </a:spcBef>
              <a:buFont typeface="Courier New" panose="02070309020205020404" pitchFamily="49" charset="0"/>
              <a:buChar char="o"/>
            </a:pPr>
            <a:r>
              <a:rPr lang="fr-FR" sz="1400" dirty="0"/>
              <a:t>Seuil de proba à 0.5 ok</a:t>
            </a:r>
          </a:p>
          <a:p>
            <a:pPr lvl="1">
              <a:lnSpc>
                <a:spcPct val="100000"/>
              </a:lnSpc>
              <a:spcBef>
                <a:spcPts val="0"/>
              </a:spcBef>
              <a:buFont typeface="Courier New" panose="02070309020205020404" pitchFamily="49" charset="0"/>
              <a:buChar char="o"/>
            </a:pPr>
            <a:endParaRPr lang="fr-FR" sz="950" dirty="0">
              <a:highlight>
                <a:srgbClr val="FFFF00"/>
              </a:highlight>
            </a:endParaRPr>
          </a:p>
        </p:txBody>
      </p:sp>
      <p:sp>
        <p:nvSpPr>
          <p:cNvPr id="8" name="Espace réservé du texte 6">
            <a:extLst>
              <a:ext uri="{FF2B5EF4-FFF2-40B4-BE49-F238E27FC236}">
                <a16:creationId xmlns:a16="http://schemas.microsoft.com/office/drawing/2014/main" id="{CD18E949-B2EA-A0DA-E199-34E85014EF4B}"/>
              </a:ext>
            </a:extLst>
          </p:cNvPr>
          <p:cNvSpPr txBox="1">
            <a:spLocks/>
          </p:cNvSpPr>
          <p:nvPr/>
        </p:nvSpPr>
        <p:spPr>
          <a:xfrm>
            <a:off x="167903" y="2634422"/>
            <a:ext cx="3976042" cy="720000"/>
          </a:xfrm>
          <a:prstGeom prst="rect">
            <a:avLst/>
          </a:prstGeom>
          <a:gradFill>
            <a:gsLst>
              <a:gs pos="66000">
                <a:schemeClr val="accent1">
                  <a:lumMod val="60000"/>
                  <a:lumOff val="40000"/>
                </a:schemeClr>
              </a:gs>
              <a:gs pos="0">
                <a:schemeClr val="accent1">
                  <a:lumMod val="60000"/>
                  <a:lumOff val="40000"/>
                </a:schemeClr>
              </a:gs>
              <a:gs pos="100000">
                <a:schemeClr val="bg1"/>
              </a:gs>
            </a:gsLst>
            <a:lin ang="2700000" scaled="1"/>
          </a:gradFill>
          <a:ln w="19050" cap="flat">
            <a:solidFill>
              <a:schemeClr val="accent1">
                <a:lumMod val="50000"/>
              </a:schemeClr>
            </a:solidFill>
          </a:ln>
        </p:spPr>
        <p:txBody>
          <a:bodyPr vert="horz" wrap="square" lIns="91440" tIns="45720" rIns="91440" bIns="45720" rtlCol="0" anchor="t">
            <a:noAutofit/>
          </a:bodyPr>
          <a:lstStyle>
            <a:lvl1pPr marL="228531" indent="-228531" algn="l" defTabSz="914126" rtl="0" eaLnBrk="1" latinLnBrk="0" hangingPunct="1">
              <a:lnSpc>
                <a:spcPct val="120000"/>
              </a:lnSpc>
              <a:spcBef>
                <a:spcPts val="1000"/>
              </a:spcBef>
              <a:buClr>
                <a:schemeClr val="accent1">
                  <a:lumMod val="75000"/>
                </a:schemeClr>
              </a:buClr>
              <a:buSzPct val="100000"/>
              <a:buFont typeface="Arial" panose="020B0604020202020204" pitchFamily="34" charset="0"/>
              <a:buChar char="•"/>
              <a:defRPr sz="1999" kern="1200">
                <a:solidFill>
                  <a:schemeClr val="accent6">
                    <a:lumMod val="50000"/>
                  </a:schemeClr>
                </a:solidFill>
                <a:effectLst/>
                <a:latin typeface="+mn-lt"/>
                <a:ea typeface="+mn-ea"/>
                <a:cs typeface="+mn-cs"/>
              </a:defRPr>
            </a:lvl1pPr>
            <a:lvl2pPr marL="685594" indent="-228531" algn="l" defTabSz="914126" rtl="0" eaLnBrk="1" latinLnBrk="0" hangingPunct="1">
              <a:lnSpc>
                <a:spcPct val="120000"/>
              </a:lnSpc>
              <a:spcBef>
                <a:spcPts val="500"/>
              </a:spcBef>
              <a:buClr>
                <a:schemeClr val="accent1">
                  <a:lumMod val="75000"/>
                </a:schemeClr>
              </a:buClr>
              <a:buSzPct val="100000"/>
              <a:buFont typeface="Arial" panose="020B0604020202020204" pitchFamily="34" charset="0"/>
              <a:buChar char="•"/>
              <a:defRPr sz="1799" kern="1200" cap="none" baseline="0">
                <a:solidFill>
                  <a:schemeClr val="accent6">
                    <a:lumMod val="50000"/>
                  </a:schemeClr>
                </a:solidFill>
                <a:effectLst/>
                <a:latin typeface="+mn-lt"/>
                <a:ea typeface="+mn-ea"/>
                <a:cs typeface="+mn-cs"/>
              </a:defRPr>
            </a:lvl2pPr>
            <a:lvl3pPr marL="1142657" indent="-228531" algn="l" defTabSz="914126" rtl="0" eaLnBrk="1" latinLnBrk="0" hangingPunct="1">
              <a:lnSpc>
                <a:spcPct val="120000"/>
              </a:lnSpc>
              <a:spcBef>
                <a:spcPts val="500"/>
              </a:spcBef>
              <a:buClr>
                <a:schemeClr val="accent1">
                  <a:lumMod val="75000"/>
                </a:schemeClr>
              </a:buClr>
              <a:buSzPct val="100000"/>
              <a:buFont typeface="Arial" panose="020B0604020202020204" pitchFamily="34" charset="0"/>
              <a:buChar char="•"/>
              <a:defRPr sz="1600" kern="1200">
                <a:solidFill>
                  <a:schemeClr val="accent6">
                    <a:lumMod val="50000"/>
                  </a:schemeClr>
                </a:solidFill>
                <a:effectLst/>
                <a:latin typeface="+mn-lt"/>
                <a:ea typeface="+mn-ea"/>
                <a:cs typeface="+mn-cs"/>
              </a:defRPr>
            </a:lvl3pPr>
            <a:lvl4pPr marL="1599720" indent="-228531" algn="l" defTabSz="914126" rtl="0" eaLnBrk="1" latinLnBrk="0" hangingPunct="1">
              <a:lnSpc>
                <a:spcPct val="120000"/>
              </a:lnSpc>
              <a:spcBef>
                <a:spcPts val="500"/>
              </a:spcBef>
              <a:buClr>
                <a:schemeClr val="accent1">
                  <a:lumMod val="75000"/>
                </a:schemeClr>
              </a:buClr>
              <a:buSzPct val="100000"/>
              <a:buFont typeface="Arial" panose="020B0604020202020204" pitchFamily="34" charset="0"/>
              <a:buChar char="•"/>
              <a:defRPr sz="1400" kern="1200" cap="none" baseline="0">
                <a:solidFill>
                  <a:schemeClr val="accent6">
                    <a:lumMod val="50000"/>
                  </a:schemeClr>
                </a:solidFill>
                <a:effectLst/>
                <a:latin typeface="+mn-lt"/>
                <a:ea typeface="+mn-ea"/>
                <a:cs typeface="+mn-cs"/>
              </a:defRPr>
            </a:lvl4pPr>
            <a:lvl5pPr marL="2056783" indent="-228531" algn="l" defTabSz="914126" rtl="0" eaLnBrk="1" latinLnBrk="0" hangingPunct="1">
              <a:lnSpc>
                <a:spcPct val="120000"/>
              </a:lnSpc>
              <a:spcBef>
                <a:spcPts val="500"/>
              </a:spcBef>
              <a:buClr>
                <a:schemeClr val="accent1">
                  <a:lumMod val="75000"/>
                </a:schemeClr>
              </a:buClr>
              <a:buSzPct val="100000"/>
              <a:buFont typeface="Arial" panose="020B0604020202020204" pitchFamily="34" charset="0"/>
              <a:buChar char="•"/>
              <a:defRPr sz="1200" kern="1200">
                <a:solidFill>
                  <a:schemeClr val="accent6">
                    <a:lumMod val="50000"/>
                  </a:schemeClr>
                </a:solidFill>
                <a:effectLst/>
                <a:latin typeface="+mn-lt"/>
                <a:ea typeface="+mn-ea"/>
                <a:cs typeface="+mn-cs"/>
              </a:defRPr>
            </a:lvl5pPr>
            <a:lvl6pPr marL="2513846" indent="-228531" algn="l" defTabSz="914126"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0908" indent="-228531" algn="l" defTabSz="914126"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7971" indent="-228531" algn="l" defTabSz="914126"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5034" indent="-228531" algn="l" defTabSz="914126"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marL="0" indent="0">
              <a:spcBef>
                <a:spcPts val="0"/>
              </a:spcBef>
              <a:spcAft>
                <a:spcPts val="600"/>
              </a:spcAft>
              <a:buNone/>
            </a:pPr>
            <a:r>
              <a:rPr lang="fr-FR" sz="1800" b="1" dirty="0">
                <a:solidFill>
                  <a:srgbClr val="333C6B"/>
                </a:solidFill>
              </a:rPr>
              <a:t> CHOIX Meilleurs Paramètres avec</a:t>
            </a:r>
            <a:br>
              <a:rPr lang="fr-FR" sz="1800" b="1" dirty="0">
                <a:solidFill>
                  <a:srgbClr val="333C6B"/>
                </a:solidFill>
              </a:rPr>
            </a:br>
            <a:r>
              <a:rPr lang="fr-FR" sz="1800" b="1" dirty="0" err="1">
                <a:solidFill>
                  <a:srgbClr val="333C6B"/>
                </a:solidFill>
              </a:rPr>
              <a:t>GridSearchCV</a:t>
            </a:r>
            <a:endParaRPr lang="fr-FR" sz="1800" b="1" dirty="0">
              <a:solidFill>
                <a:srgbClr val="333C6B"/>
              </a:solidFill>
            </a:endParaRPr>
          </a:p>
        </p:txBody>
      </p:sp>
      <p:pic>
        <p:nvPicPr>
          <p:cNvPr id="10" name="Image 9">
            <a:extLst>
              <a:ext uri="{FF2B5EF4-FFF2-40B4-BE49-F238E27FC236}">
                <a16:creationId xmlns:a16="http://schemas.microsoft.com/office/drawing/2014/main" id="{A4DB6168-7394-F07D-3729-C52D7AAC3331}"/>
              </a:ext>
            </a:extLst>
          </p:cNvPr>
          <p:cNvPicPr>
            <a:picLocks noChangeAspect="1"/>
          </p:cNvPicPr>
          <p:nvPr/>
        </p:nvPicPr>
        <p:blipFill>
          <a:blip r:embed="rId3"/>
          <a:stretch>
            <a:fillRect/>
          </a:stretch>
        </p:blipFill>
        <p:spPr>
          <a:xfrm>
            <a:off x="189754" y="5104708"/>
            <a:ext cx="2381250" cy="790575"/>
          </a:xfrm>
          <a:prstGeom prst="rect">
            <a:avLst/>
          </a:prstGeom>
          <a:solidFill>
            <a:schemeClr val="bg1"/>
          </a:solidFill>
          <a:ln w="19050">
            <a:solidFill>
              <a:srgbClr val="333C6B"/>
            </a:solidFill>
          </a:ln>
        </p:spPr>
      </p:pic>
      <p:sp>
        <p:nvSpPr>
          <p:cNvPr id="11" name="Espace réservé du texte 6">
            <a:extLst>
              <a:ext uri="{FF2B5EF4-FFF2-40B4-BE49-F238E27FC236}">
                <a16:creationId xmlns:a16="http://schemas.microsoft.com/office/drawing/2014/main" id="{6869C439-E252-4EE0-2764-A9CE52BCC93C}"/>
              </a:ext>
            </a:extLst>
          </p:cNvPr>
          <p:cNvSpPr txBox="1">
            <a:spLocks/>
          </p:cNvSpPr>
          <p:nvPr/>
        </p:nvSpPr>
        <p:spPr>
          <a:xfrm>
            <a:off x="4654252" y="1001586"/>
            <a:ext cx="3976044" cy="360000"/>
          </a:xfrm>
          <a:prstGeom prst="rect">
            <a:avLst/>
          </a:prstGeom>
          <a:gradFill>
            <a:gsLst>
              <a:gs pos="66000">
                <a:schemeClr val="accent1">
                  <a:lumMod val="60000"/>
                  <a:lumOff val="40000"/>
                </a:schemeClr>
              </a:gs>
              <a:gs pos="0">
                <a:schemeClr val="accent1">
                  <a:lumMod val="60000"/>
                  <a:lumOff val="40000"/>
                </a:schemeClr>
              </a:gs>
              <a:gs pos="100000">
                <a:schemeClr val="bg1"/>
              </a:gs>
            </a:gsLst>
            <a:lin ang="2700000" scaled="1"/>
          </a:gradFill>
          <a:ln w="19050" cap="flat">
            <a:solidFill>
              <a:schemeClr val="accent1">
                <a:lumMod val="50000"/>
              </a:schemeClr>
            </a:solidFill>
          </a:ln>
        </p:spPr>
        <p:txBody>
          <a:bodyPr vert="horz" wrap="square" lIns="91440" tIns="45720" rIns="91440" bIns="45720" rtlCol="0" anchor="t">
            <a:noAutofit/>
          </a:bodyPr>
          <a:lstStyle>
            <a:lvl1pPr marL="228531" indent="-228531" algn="l" defTabSz="914126" rtl="0" eaLnBrk="1" latinLnBrk="0" hangingPunct="1">
              <a:lnSpc>
                <a:spcPct val="120000"/>
              </a:lnSpc>
              <a:spcBef>
                <a:spcPts val="1000"/>
              </a:spcBef>
              <a:buClr>
                <a:schemeClr val="accent1">
                  <a:lumMod val="75000"/>
                </a:schemeClr>
              </a:buClr>
              <a:buSzPct val="100000"/>
              <a:buFont typeface="Arial" panose="020B0604020202020204" pitchFamily="34" charset="0"/>
              <a:buChar char="•"/>
              <a:defRPr sz="1999" kern="1200">
                <a:solidFill>
                  <a:schemeClr val="accent6">
                    <a:lumMod val="50000"/>
                  </a:schemeClr>
                </a:solidFill>
                <a:effectLst/>
                <a:latin typeface="+mn-lt"/>
                <a:ea typeface="+mn-ea"/>
                <a:cs typeface="+mn-cs"/>
              </a:defRPr>
            </a:lvl1pPr>
            <a:lvl2pPr marL="685594" indent="-228531" algn="l" defTabSz="914126" rtl="0" eaLnBrk="1" latinLnBrk="0" hangingPunct="1">
              <a:lnSpc>
                <a:spcPct val="120000"/>
              </a:lnSpc>
              <a:spcBef>
                <a:spcPts val="500"/>
              </a:spcBef>
              <a:buClr>
                <a:schemeClr val="accent1">
                  <a:lumMod val="75000"/>
                </a:schemeClr>
              </a:buClr>
              <a:buSzPct val="100000"/>
              <a:buFont typeface="Arial" panose="020B0604020202020204" pitchFamily="34" charset="0"/>
              <a:buChar char="•"/>
              <a:defRPr sz="1799" kern="1200" cap="none" baseline="0">
                <a:solidFill>
                  <a:schemeClr val="accent6">
                    <a:lumMod val="50000"/>
                  </a:schemeClr>
                </a:solidFill>
                <a:effectLst/>
                <a:latin typeface="+mn-lt"/>
                <a:ea typeface="+mn-ea"/>
                <a:cs typeface="+mn-cs"/>
              </a:defRPr>
            </a:lvl2pPr>
            <a:lvl3pPr marL="1142657" indent="-228531" algn="l" defTabSz="914126" rtl="0" eaLnBrk="1" latinLnBrk="0" hangingPunct="1">
              <a:lnSpc>
                <a:spcPct val="120000"/>
              </a:lnSpc>
              <a:spcBef>
                <a:spcPts val="500"/>
              </a:spcBef>
              <a:buClr>
                <a:schemeClr val="accent1">
                  <a:lumMod val="75000"/>
                </a:schemeClr>
              </a:buClr>
              <a:buSzPct val="100000"/>
              <a:buFont typeface="Arial" panose="020B0604020202020204" pitchFamily="34" charset="0"/>
              <a:buChar char="•"/>
              <a:defRPr sz="1600" kern="1200">
                <a:solidFill>
                  <a:schemeClr val="accent6">
                    <a:lumMod val="50000"/>
                  </a:schemeClr>
                </a:solidFill>
                <a:effectLst/>
                <a:latin typeface="+mn-lt"/>
                <a:ea typeface="+mn-ea"/>
                <a:cs typeface="+mn-cs"/>
              </a:defRPr>
            </a:lvl3pPr>
            <a:lvl4pPr marL="1599720" indent="-228531" algn="l" defTabSz="914126" rtl="0" eaLnBrk="1" latinLnBrk="0" hangingPunct="1">
              <a:lnSpc>
                <a:spcPct val="120000"/>
              </a:lnSpc>
              <a:spcBef>
                <a:spcPts val="500"/>
              </a:spcBef>
              <a:buClr>
                <a:schemeClr val="accent1">
                  <a:lumMod val="75000"/>
                </a:schemeClr>
              </a:buClr>
              <a:buSzPct val="100000"/>
              <a:buFont typeface="Arial" panose="020B0604020202020204" pitchFamily="34" charset="0"/>
              <a:buChar char="•"/>
              <a:defRPr sz="1400" kern="1200" cap="none" baseline="0">
                <a:solidFill>
                  <a:schemeClr val="accent6">
                    <a:lumMod val="50000"/>
                  </a:schemeClr>
                </a:solidFill>
                <a:effectLst/>
                <a:latin typeface="+mn-lt"/>
                <a:ea typeface="+mn-ea"/>
                <a:cs typeface="+mn-cs"/>
              </a:defRPr>
            </a:lvl4pPr>
            <a:lvl5pPr marL="2056783" indent="-228531" algn="l" defTabSz="914126" rtl="0" eaLnBrk="1" latinLnBrk="0" hangingPunct="1">
              <a:lnSpc>
                <a:spcPct val="120000"/>
              </a:lnSpc>
              <a:spcBef>
                <a:spcPts val="500"/>
              </a:spcBef>
              <a:buClr>
                <a:schemeClr val="accent1">
                  <a:lumMod val="75000"/>
                </a:schemeClr>
              </a:buClr>
              <a:buSzPct val="100000"/>
              <a:buFont typeface="Arial" panose="020B0604020202020204" pitchFamily="34" charset="0"/>
              <a:buChar char="•"/>
              <a:defRPr sz="1200" kern="1200">
                <a:solidFill>
                  <a:schemeClr val="accent6">
                    <a:lumMod val="50000"/>
                  </a:schemeClr>
                </a:solidFill>
                <a:effectLst/>
                <a:latin typeface="+mn-lt"/>
                <a:ea typeface="+mn-ea"/>
                <a:cs typeface="+mn-cs"/>
              </a:defRPr>
            </a:lvl5pPr>
            <a:lvl6pPr marL="2513846" indent="-228531" algn="l" defTabSz="914126"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0908" indent="-228531" algn="l" defTabSz="914126"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7971" indent="-228531" algn="l" defTabSz="914126"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5034" indent="-228531" algn="l" defTabSz="914126"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marL="0" indent="0">
              <a:spcBef>
                <a:spcPts val="0"/>
              </a:spcBef>
              <a:spcAft>
                <a:spcPts val="600"/>
              </a:spcAft>
              <a:buNone/>
            </a:pPr>
            <a:r>
              <a:rPr lang="fr-FR" sz="1200" b="1" dirty="0">
                <a:solidFill>
                  <a:srgbClr val="333C6B"/>
                </a:solidFill>
              </a:rPr>
              <a:t>EVALUATION PERFORMANCE</a:t>
            </a:r>
          </a:p>
        </p:txBody>
      </p:sp>
      <p:graphicFrame>
        <p:nvGraphicFramePr>
          <p:cNvPr id="12" name="Tableau 11">
            <a:extLst>
              <a:ext uri="{FF2B5EF4-FFF2-40B4-BE49-F238E27FC236}">
                <a16:creationId xmlns:a16="http://schemas.microsoft.com/office/drawing/2014/main" id="{9C776376-4789-587B-5791-30E436518C93}"/>
              </a:ext>
            </a:extLst>
          </p:cNvPr>
          <p:cNvGraphicFramePr>
            <a:graphicFrameLocks noGrp="1"/>
          </p:cNvGraphicFramePr>
          <p:nvPr>
            <p:extLst>
              <p:ext uri="{D42A27DB-BD31-4B8C-83A1-F6EECF244321}">
                <p14:modId xmlns:p14="http://schemas.microsoft.com/office/powerpoint/2010/main" val="737432690"/>
              </p:ext>
            </p:extLst>
          </p:nvPr>
        </p:nvGraphicFramePr>
        <p:xfrm>
          <a:off x="4654252" y="1375698"/>
          <a:ext cx="3976044" cy="1978722"/>
        </p:xfrm>
        <a:graphic>
          <a:graphicData uri="http://schemas.openxmlformats.org/drawingml/2006/table">
            <a:tbl>
              <a:tblPr firstRow="1" bandRow="1">
                <a:tableStyleId>{21E4AEA4-8DFA-4A89-87EB-49C32662AFE0}</a:tableStyleId>
              </a:tblPr>
              <a:tblGrid>
                <a:gridCol w="2326715">
                  <a:extLst>
                    <a:ext uri="{9D8B030D-6E8A-4147-A177-3AD203B41FA5}">
                      <a16:colId xmlns:a16="http://schemas.microsoft.com/office/drawing/2014/main" val="482816801"/>
                    </a:ext>
                  </a:extLst>
                </a:gridCol>
                <a:gridCol w="1649329">
                  <a:extLst>
                    <a:ext uri="{9D8B030D-6E8A-4147-A177-3AD203B41FA5}">
                      <a16:colId xmlns:a16="http://schemas.microsoft.com/office/drawing/2014/main" val="606359233"/>
                    </a:ext>
                  </a:extLst>
                </a:gridCol>
              </a:tblGrid>
              <a:tr h="329787">
                <a:tc>
                  <a:txBody>
                    <a:bodyPr/>
                    <a:lstStyle/>
                    <a:p>
                      <a:r>
                        <a:rPr lang="fr-FR" sz="1300" dirty="0"/>
                        <a:t>Score</a:t>
                      </a:r>
                    </a:p>
                  </a:txBody>
                  <a:tcPr>
                    <a:lnL w="12700" cap="flat" cmpd="sng" algn="ctr">
                      <a:solidFill>
                        <a:srgbClr val="002060"/>
                      </a:solidFill>
                      <a:prstDash val="solid"/>
                      <a:round/>
                      <a:headEnd type="none" w="med" len="med"/>
                      <a:tailEnd type="none" w="med" len="med"/>
                    </a:lnL>
                    <a:lnT w="12700" cap="flat" cmpd="sng" algn="ctr">
                      <a:solidFill>
                        <a:srgbClr val="002060"/>
                      </a:solidFill>
                      <a:prstDash val="solid"/>
                      <a:round/>
                      <a:headEnd type="none" w="med" len="med"/>
                      <a:tailEnd type="none" w="med" len="med"/>
                    </a:lnT>
                  </a:tcPr>
                </a:tc>
                <a:tc>
                  <a:txBody>
                    <a:bodyPr/>
                    <a:lstStyle/>
                    <a:p>
                      <a:r>
                        <a:rPr lang="fr-FR" sz="1300" dirty="0"/>
                        <a:t>Perf</a:t>
                      </a:r>
                    </a:p>
                  </a:txBody>
                  <a:tcPr>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tcPr>
                </a:tc>
                <a:extLst>
                  <a:ext uri="{0D108BD9-81ED-4DB2-BD59-A6C34878D82A}">
                    <a16:rowId xmlns:a16="http://schemas.microsoft.com/office/drawing/2014/main" val="2276686498"/>
                  </a:ext>
                </a:extLst>
              </a:tr>
              <a:tr h="329787">
                <a:tc>
                  <a:txBody>
                    <a:bodyPr/>
                    <a:lstStyle/>
                    <a:p>
                      <a:r>
                        <a:rPr lang="fr-FR" sz="1300" dirty="0"/>
                        <a:t>Exactitude</a:t>
                      </a:r>
                    </a:p>
                  </a:txBody>
                  <a:tcPr>
                    <a:lnL w="12700" cap="flat" cmpd="sng" algn="ctr">
                      <a:solidFill>
                        <a:srgbClr val="002060"/>
                      </a:solidFill>
                      <a:prstDash val="solid"/>
                      <a:round/>
                      <a:headEnd type="none" w="med" len="med"/>
                      <a:tailEnd type="none" w="med" len="med"/>
                    </a:lnL>
                  </a:tcPr>
                </a:tc>
                <a:tc>
                  <a:txBody>
                    <a:bodyPr/>
                    <a:lstStyle/>
                    <a:p>
                      <a:r>
                        <a:rPr lang="fr-FR" sz="1300" dirty="0"/>
                        <a:t>99 %</a:t>
                      </a:r>
                    </a:p>
                  </a:txBody>
                  <a:tcPr>
                    <a:lnR w="12700" cap="flat" cmpd="sng" algn="ctr">
                      <a:solidFill>
                        <a:srgbClr val="002060"/>
                      </a:solidFill>
                      <a:prstDash val="solid"/>
                      <a:round/>
                      <a:headEnd type="none" w="med" len="med"/>
                      <a:tailEnd type="none" w="med" len="med"/>
                    </a:lnR>
                  </a:tcPr>
                </a:tc>
                <a:extLst>
                  <a:ext uri="{0D108BD9-81ED-4DB2-BD59-A6C34878D82A}">
                    <a16:rowId xmlns:a16="http://schemas.microsoft.com/office/drawing/2014/main" val="2852066491"/>
                  </a:ext>
                </a:extLst>
              </a:tr>
              <a:tr h="329787">
                <a:tc>
                  <a:txBody>
                    <a:bodyPr/>
                    <a:lstStyle/>
                    <a:p>
                      <a:r>
                        <a:rPr lang="fr-FR" sz="1300" dirty="0"/>
                        <a:t>Précision</a:t>
                      </a:r>
                    </a:p>
                  </a:txBody>
                  <a:tcPr>
                    <a:lnL w="12700" cap="flat" cmpd="sng" algn="ctr">
                      <a:solidFill>
                        <a:srgbClr val="002060"/>
                      </a:solidFill>
                      <a:prstDash val="solid"/>
                      <a:round/>
                      <a:headEnd type="none" w="med" len="med"/>
                      <a:tailEnd type="none" w="med" len="med"/>
                    </a:lnL>
                  </a:tcPr>
                </a:tc>
                <a:tc>
                  <a:txBody>
                    <a:bodyPr/>
                    <a:lstStyle/>
                    <a:p>
                      <a:r>
                        <a:rPr lang="fr-FR" sz="1300" dirty="0"/>
                        <a:t>98,45 %</a:t>
                      </a:r>
                    </a:p>
                  </a:txBody>
                  <a:tcPr>
                    <a:lnR w="12700" cap="flat" cmpd="sng" algn="ctr">
                      <a:solidFill>
                        <a:srgbClr val="002060"/>
                      </a:solidFill>
                      <a:prstDash val="solid"/>
                      <a:round/>
                      <a:headEnd type="none" w="med" len="med"/>
                      <a:tailEnd type="none" w="med" len="med"/>
                    </a:lnR>
                  </a:tcPr>
                </a:tc>
                <a:extLst>
                  <a:ext uri="{0D108BD9-81ED-4DB2-BD59-A6C34878D82A}">
                    <a16:rowId xmlns:a16="http://schemas.microsoft.com/office/drawing/2014/main" val="2251371244"/>
                  </a:ext>
                </a:extLst>
              </a:tr>
              <a:tr h="329787">
                <a:tc>
                  <a:txBody>
                    <a:bodyPr/>
                    <a:lstStyle/>
                    <a:p>
                      <a:r>
                        <a:rPr lang="fr-FR" sz="1300" dirty="0"/>
                        <a:t>TPR(</a:t>
                      </a:r>
                      <a:r>
                        <a:rPr lang="fr-FR" sz="1300" dirty="0" err="1"/>
                        <a:t>Recall</a:t>
                      </a:r>
                      <a:r>
                        <a:rPr lang="fr-FR" sz="1300" dirty="0"/>
                        <a:t>)</a:t>
                      </a:r>
                    </a:p>
                  </a:txBody>
                  <a:tcPr>
                    <a:lnL w="12700" cap="flat" cmpd="sng" algn="ctr">
                      <a:solidFill>
                        <a:srgbClr val="002060"/>
                      </a:solidFill>
                      <a:prstDash val="solid"/>
                      <a:round/>
                      <a:headEnd type="none" w="med" len="med"/>
                      <a:tailEnd type="none" w="med" len="med"/>
                    </a:lnL>
                  </a:tcPr>
                </a:tc>
                <a:tc>
                  <a:txBody>
                    <a:bodyPr/>
                    <a:lstStyle/>
                    <a:p>
                      <a:r>
                        <a:rPr lang="fr-FR" sz="1300" dirty="0"/>
                        <a:t>100 %</a:t>
                      </a:r>
                    </a:p>
                  </a:txBody>
                  <a:tcPr>
                    <a:lnR w="12700" cap="flat" cmpd="sng" algn="ctr">
                      <a:solidFill>
                        <a:srgbClr val="002060"/>
                      </a:solidFill>
                      <a:prstDash val="solid"/>
                      <a:round/>
                      <a:headEnd type="none" w="med" len="med"/>
                      <a:tailEnd type="none" w="med" len="med"/>
                    </a:lnR>
                  </a:tcPr>
                </a:tc>
                <a:extLst>
                  <a:ext uri="{0D108BD9-81ED-4DB2-BD59-A6C34878D82A}">
                    <a16:rowId xmlns:a16="http://schemas.microsoft.com/office/drawing/2014/main" val="2633349677"/>
                  </a:ext>
                </a:extLst>
              </a:tr>
              <a:tr h="329787">
                <a:tc>
                  <a:txBody>
                    <a:bodyPr/>
                    <a:lstStyle/>
                    <a:p>
                      <a:r>
                        <a:rPr lang="fr-FR" sz="1300" dirty="0"/>
                        <a:t>FPR</a:t>
                      </a:r>
                    </a:p>
                  </a:txBody>
                  <a:tcPr>
                    <a:lnL w="12700" cap="flat" cmpd="sng" algn="ctr">
                      <a:solidFill>
                        <a:srgbClr val="002060"/>
                      </a:solidFill>
                      <a:prstDash val="solid"/>
                      <a:round/>
                      <a:headEnd type="none" w="med" len="med"/>
                      <a:tailEnd type="none" w="med" len="med"/>
                    </a:lnL>
                  </a:tcPr>
                </a:tc>
                <a:tc>
                  <a:txBody>
                    <a:bodyPr/>
                    <a:lstStyle/>
                    <a:p>
                      <a:r>
                        <a:rPr lang="fr-FR" sz="1300" dirty="0"/>
                        <a:t>2,7 %</a:t>
                      </a:r>
                    </a:p>
                  </a:txBody>
                  <a:tcPr>
                    <a:lnR w="12700" cap="flat" cmpd="sng" algn="ctr">
                      <a:solidFill>
                        <a:srgbClr val="002060"/>
                      </a:solidFill>
                      <a:prstDash val="solid"/>
                      <a:round/>
                      <a:headEnd type="none" w="med" len="med"/>
                      <a:tailEnd type="none" w="med" len="med"/>
                    </a:lnR>
                  </a:tcPr>
                </a:tc>
                <a:extLst>
                  <a:ext uri="{0D108BD9-81ED-4DB2-BD59-A6C34878D82A}">
                    <a16:rowId xmlns:a16="http://schemas.microsoft.com/office/drawing/2014/main" val="195544859"/>
                  </a:ext>
                </a:extLst>
              </a:tr>
              <a:tr h="329787">
                <a:tc>
                  <a:txBody>
                    <a:bodyPr/>
                    <a:lstStyle/>
                    <a:p>
                      <a:r>
                        <a:rPr lang="fr-FR" sz="1300" dirty="0"/>
                        <a:t>ROC AUC</a:t>
                      </a:r>
                    </a:p>
                  </a:txBody>
                  <a:tcPr>
                    <a:lnL w="12700" cap="flat" cmpd="sng" algn="ctr">
                      <a:solidFill>
                        <a:srgbClr val="002060"/>
                      </a:solidFill>
                      <a:prstDash val="solid"/>
                      <a:round/>
                      <a:headEnd type="none" w="med" len="med"/>
                      <a:tailEnd type="none" w="med" len="med"/>
                    </a:lnL>
                    <a:lnB w="12700" cap="flat" cmpd="sng" algn="ctr">
                      <a:solidFill>
                        <a:srgbClr val="002060"/>
                      </a:solidFill>
                      <a:prstDash val="solid"/>
                      <a:round/>
                      <a:headEnd type="none" w="med" len="med"/>
                      <a:tailEnd type="none" w="med" len="med"/>
                    </a:lnB>
                  </a:tcPr>
                </a:tc>
                <a:tc>
                  <a:txBody>
                    <a:bodyPr/>
                    <a:lstStyle/>
                    <a:p>
                      <a:r>
                        <a:rPr lang="fr-FR" sz="1300" dirty="0"/>
                        <a:t>0,9998</a:t>
                      </a:r>
                    </a:p>
                  </a:txBody>
                  <a:tcPr>
                    <a:lnR w="12700" cap="flat" cmpd="sng" algn="ctr">
                      <a:solidFill>
                        <a:srgbClr val="002060"/>
                      </a:solidFill>
                      <a:prstDash val="solid"/>
                      <a:round/>
                      <a:headEnd type="none" w="med" len="med"/>
                      <a:tailEnd type="none" w="med" len="med"/>
                    </a:lnR>
                    <a:lnB w="12700" cap="flat" cmpd="sng" algn="ctr">
                      <a:solidFill>
                        <a:srgbClr val="002060"/>
                      </a:solidFill>
                      <a:prstDash val="solid"/>
                      <a:round/>
                      <a:headEnd type="none" w="med" len="med"/>
                      <a:tailEnd type="none" w="med" len="med"/>
                    </a:lnB>
                  </a:tcPr>
                </a:tc>
                <a:extLst>
                  <a:ext uri="{0D108BD9-81ED-4DB2-BD59-A6C34878D82A}">
                    <a16:rowId xmlns:a16="http://schemas.microsoft.com/office/drawing/2014/main" val="4197875859"/>
                  </a:ext>
                </a:extLst>
              </a:tr>
            </a:tbl>
          </a:graphicData>
        </a:graphic>
      </p:graphicFrame>
      <p:pic>
        <p:nvPicPr>
          <p:cNvPr id="13" name="Image 12">
            <a:extLst>
              <a:ext uri="{FF2B5EF4-FFF2-40B4-BE49-F238E27FC236}">
                <a16:creationId xmlns:a16="http://schemas.microsoft.com/office/drawing/2014/main" id="{02E2A0A1-C293-0A34-FE46-CE59FF756AA3}"/>
              </a:ext>
            </a:extLst>
          </p:cNvPr>
          <p:cNvPicPr>
            <a:picLocks noChangeAspect="1"/>
          </p:cNvPicPr>
          <p:nvPr/>
        </p:nvPicPr>
        <p:blipFill>
          <a:blip r:embed="rId4"/>
          <a:srcRect/>
          <a:stretch/>
        </p:blipFill>
        <p:spPr>
          <a:xfrm>
            <a:off x="4631579" y="3572978"/>
            <a:ext cx="2880000" cy="2430554"/>
          </a:xfrm>
          <a:prstGeom prst="rect">
            <a:avLst/>
          </a:prstGeom>
          <a:solidFill>
            <a:schemeClr val="bg1"/>
          </a:solidFill>
          <a:ln w="19050">
            <a:solidFill>
              <a:srgbClr val="333C6B"/>
            </a:solidFill>
          </a:ln>
        </p:spPr>
      </p:pic>
      <p:pic>
        <p:nvPicPr>
          <p:cNvPr id="14" name="Image 13">
            <a:extLst>
              <a:ext uri="{FF2B5EF4-FFF2-40B4-BE49-F238E27FC236}">
                <a16:creationId xmlns:a16="http://schemas.microsoft.com/office/drawing/2014/main" id="{899464D5-AA12-2B4C-34E6-0121723C620E}"/>
              </a:ext>
            </a:extLst>
          </p:cNvPr>
          <p:cNvPicPr>
            <a:picLocks noChangeAspect="1"/>
          </p:cNvPicPr>
          <p:nvPr/>
        </p:nvPicPr>
        <p:blipFill>
          <a:blip r:embed="rId5"/>
          <a:srcRect/>
          <a:stretch/>
        </p:blipFill>
        <p:spPr>
          <a:xfrm>
            <a:off x="7647243" y="4347532"/>
            <a:ext cx="2206555" cy="1656000"/>
          </a:xfrm>
          <a:prstGeom prst="rect">
            <a:avLst/>
          </a:prstGeom>
          <a:solidFill>
            <a:schemeClr val="bg1"/>
          </a:solidFill>
          <a:ln w="19050">
            <a:solidFill>
              <a:srgbClr val="333C6B"/>
            </a:solidFill>
          </a:ln>
        </p:spPr>
      </p:pic>
      <p:sp>
        <p:nvSpPr>
          <p:cNvPr id="15" name="Espace réservé du contenu 6">
            <a:extLst>
              <a:ext uri="{FF2B5EF4-FFF2-40B4-BE49-F238E27FC236}">
                <a16:creationId xmlns:a16="http://schemas.microsoft.com/office/drawing/2014/main" id="{2118941A-1328-74C5-3EE3-F373715B3202}"/>
              </a:ext>
            </a:extLst>
          </p:cNvPr>
          <p:cNvSpPr txBox="1">
            <a:spLocks/>
          </p:cNvSpPr>
          <p:nvPr/>
        </p:nvSpPr>
        <p:spPr>
          <a:xfrm>
            <a:off x="8758708" y="997618"/>
            <a:ext cx="3229531" cy="3151462"/>
          </a:xfrm>
          <a:prstGeom prst="rect">
            <a:avLst/>
          </a:prstGeom>
          <a:solidFill>
            <a:schemeClr val="bg2"/>
          </a:solidFill>
          <a:ln w="19050">
            <a:solidFill>
              <a:schemeClr val="accent1">
                <a:lumMod val="50000"/>
              </a:schemeClr>
            </a:solidFill>
          </a:ln>
        </p:spPr>
        <p:txBody>
          <a:bodyPr vert="horz" wrap="square" lIns="91440" tIns="45720" rIns="91440" bIns="45720" rtlCol="0" anchor="ctr">
            <a:normAutofit/>
          </a:bodyPr>
          <a:lstStyle>
            <a:lvl1pPr marL="228531" indent="-228531" algn="l" defTabSz="914126" rtl="0" eaLnBrk="1" latinLnBrk="0" hangingPunct="1">
              <a:lnSpc>
                <a:spcPct val="120000"/>
              </a:lnSpc>
              <a:spcBef>
                <a:spcPts val="1000"/>
              </a:spcBef>
              <a:buClr>
                <a:schemeClr val="accent1">
                  <a:lumMod val="75000"/>
                </a:schemeClr>
              </a:buClr>
              <a:buSzPct val="100000"/>
              <a:buFont typeface="Arial" panose="020B0604020202020204" pitchFamily="34" charset="0"/>
              <a:buChar char="•"/>
              <a:defRPr sz="1999" kern="1200">
                <a:solidFill>
                  <a:schemeClr val="accent6">
                    <a:lumMod val="50000"/>
                  </a:schemeClr>
                </a:solidFill>
                <a:effectLst/>
                <a:latin typeface="+mn-lt"/>
                <a:ea typeface="+mn-ea"/>
                <a:cs typeface="+mn-cs"/>
              </a:defRPr>
            </a:lvl1pPr>
            <a:lvl2pPr marL="685594" indent="-228531" algn="l" defTabSz="914126" rtl="0" eaLnBrk="1" latinLnBrk="0" hangingPunct="1">
              <a:lnSpc>
                <a:spcPct val="120000"/>
              </a:lnSpc>
              <a:spcBef>
                <a:spcPts val="500"/>
              </a:spcBef>
              <a:buClr>
                <a:schemeClr val="accent1">
                  <a:lumMod val="75000"/>
                </a:schemeClr>
              </a:buClr>
              <a:buSzPct val="100000"/>
              <a:buFont typeface="Arial" panose="020B0604020202020204" pitchFamily="34" charset="0"/>
              <a:buChar char="•"/>
              <a:defRPr sz="1799" kern="1200" cap="none" baseline="0">
                <a:solidFill>
                  <a:schemeClr val="accent6">
                    <a:lumMod val="50000"/>
                  </a:schemeClr>
                </a:solidFill>
                <a:effectLst/>
                <a:latin typeface="+mn-lt"/>
                <a:ea typeface="+mn-ea"/>
                <a:cs typeface="+mn-cs"/>
              </a:defRPr>
            </a:lvl2pPr>
            <a:lvl3pPr marL="1142657" indent="-228531" algn="l" defTabSz="914126" rtl="0" eaLnBrk="1" latinLnBrk="0" hangingPunct="1">
              <a:lnSpc>
                <a:spcPct val="120000"/>
              </a:lnSpc>
              <a:spcBef>
                <a:spcPts val="500"/>
              </a:spcBef>
              <a:buClr>
                <a:schemeClr val="accent1">
                  <a:lumMod val="75000"/>
                </a:schemeClr>
              </a:buClr>
              <a:buSzPct val="100000"/>
              <a:buFont typeface="Arial" panose="020B0604020202020204" pitchFamily="34" charset="0"/>
              <a:buChar char="•"/>
              <a:defRPr sz="1600" kern="1200">
                <a:solidFill>
                  <a:schemeClr val="accent6">
                    <a:lumMod val="50000"/>
                  </a:schemeClr>
                </a:solidFill>
                <a:effectLst/>
                <a:latin typeface="+mn-lt"/>
                <a:ea typeface="+mn-ea"/>
                <a:cs typeface="+mn-cs"/>
              </a:defRPr>
            </a:lvl3pPr>
            <a:lvl4pPr marL="1599720" indent="-228531" algn="l" defTabSz="914126" rtl="0" eaLnBrk="1" latinLnBrk="0" hangingPunct="1">
              <a:lnSpc>
                <a:spcPct val="120000"/>
              </a:lnSpc>
              <a:spcBef>
                <a:spcPts val="500"/>
              </a:spcBef>
              <a:buClr>
                <a:schemeClr val="accent1">
                  <a:lumMod val="75000"/>
                </a:schemeClr>
              </a:buClr>
              <a:buSzPct val="100000"/>
              <a:buFont typeface="Arial" panose="020B0604020202020204" pitchFamily="34" charset="0"/>
              <a:buChar char="•"/>
              <a:defRPr sz="1400" kern="1200" cap="none" baseline="0">
                <a:solidFill>
                  <a:schemeClr val="accent6">
                    <a:lumMod val="50000"/>
                  </a:schemeClr>
                </a:solidFill>
                <a:effectLst/>
                <a:latin typeface="+mn-lt"/>
                <a:ea typeface="+mn-ea"/>
                <a:cs typeface="+mn-cs"/>
              </a:defRPr>
            </a:lvl4pPr>
            <a:lvl5pPr marL="2056783" indent="-228531" algn="l" defTabSz="914126" rtl="0" eaLnBrk="1" latinLnBrk="0" hangingPunct="1">
              <a:lnSpc>
                <a:spcPct val="120000"/>
              </a:lnSpc>
              <a:spcBef>
                <a:spcPts val="500"/>
              </a:spcBef>
              <a:buClr>
                <a:schemeClr val="accent1">
                  <a:lumMod val="75000"/>
                </a:schemeClr>
              </a:buClr>
              <a:buSzPct val="100000"/>
              <a:buFont typeface="Arial" panose="020B0604020202020204" pitchFamily="34" charset="0"/>
              <a:buChar char="•"/>
              <a:defRPr sz="1200" kern="1200">
                <a:solidFill>
                  <a:schemeClr val="accent6">
                    <a:lumMod val="50000"/>
                  </a:schemeClr>
                </a:solidFill>
                <a:effectLst/>
                <a:latin typeface="+mn-lt"/>
                <a:ea typeface="+mn-ea"/>
                <a:cs typeface="+mn-cs"/>
              </a:defRPr>
            </a:lvl5pPr>
            <a:lvl6pPr marL="2513846" indent="-228531" algn="l" defTabSz="914126"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0908" indent="-228531" algn="l" defTabSz="914126"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7971" indent="-228531" algn="l" defTabSz="914126"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5034" indent="-228531" algn="l" defTabSz="914126"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a:buFont typeface="Courier New" panose="02070309020205020404" pitchFamily="49" charset="0"/>
              <a:buChar char="o"/>
            </a:pPr>
            <a:r>
              <a:rPr lang="fr-FR" sz="1150" b="1" dirty="0">
                <a:highlight>
                  <a:srgbClr val="A2E2AD"/>
                </a:highlight>
              </a:rPr>
              <a:t>99% </a:t>
            </a:r>
            <a:r>
              <a:rPr lang="fr-FR" sz="1150" b="1" dirty="0"/>
              <a:t>d’échantillons bien classés</a:t>
            </a:r>
          </a:p>
          <a:p>
            <a:pPr>
              <a:buFont typeface="Courier New" panose="02070309020205020404" pitchFamily="49" charset="0"/>
              <a:buChar char="o"/>
            </a:pPr>
            <a:r>
              <a:rPr lang="fr-FR" sz="1150" b="1" dirty="0">
                <a:highlight>
                  <a:srgbClr val="F2B85E"/>
                </a:highlight>
              </a:rPr>
              <a:t>98,45% </a:t>
            </a:r>
            <a:r>
              <a:rPr lang="fr-FR" sz="1150" b="1" dirty="0"/>
              <a:t>des Positifs détectés sont </a:t>
            </a:r>
            <a:br>
              <a:rPr lang="fr-FR" sz="1150" b="1" dirty="0"/>
            </a:br>
            <a:r>
              <a:rPr lang="fr-FR" sz="1150" b="1" dirty="0"/>
              <a:t>des Vrais billets (TP)</a:t>
            </a:r>
          </a:p>
          <a:p>
            <a:pPr>
              <a:buFont typeface="Courier New" panose="02070309020205020404" pitchFamily="49" charset="0"/>
              <a:buChar char="o"/>
            </a:pPr>
            <a:r>
              <a:rPr lang="fr-FR" sz="1150" b="1" dirty="0">
                <a:highlight>
                  <a:srgbClr val="A2E2AD"/>
                </a:highlight>
              </a:rPr>
              <a:t>100% </a:t>
            </a:r>
            <a:r>
              <a:rPr lang="fr-FR" sz="1150" b="1" dirty="0"/>
              <a:t>des Vrais billets sont </a:t>
            </a:r>
            <a:br>
              <a:rPr lang="fr-FR" sz="1150" b="1" dirty="0"/>
            </a:br>
            <a:r>
              <a:rPr lang="fr-FR" sz="1150" b="1" dirty="0"/>
              <a:t>bien classés (TP) </a:t>
            </a:r>
          </a:p>
          <a:p>
            <a:pPr>
              <a:buFont typeface="Courier New" panose="02070309020205020404" pitchFamily="49" charset="0"/>
              <a:buChar char="o"/>
            </a:pPr>
            <a:r>
              <a:rPr lang="fr-FR" sz="1150" b="1" dirty="0">
                <a:highlight>
                  <a:srgbClr val="F2B85E"/>
                </a:highlight>
              </a:rPr>
              <a:t>2,7% </a:t>
            </a:r>
            <a:r>
              <a:rPr lang="fr-FR" sz="1150" b="1" dirty="0"/>
              <a:t>des Faux billets sont </a:t>
            </a:r>
            <a:br>
              <a:rPr lang="fr-FR" sz="1150" b="1" dirty="0"/>
            </a:br>
            <a:r>
              <a:rPr lang="fr-FR" sz="1150" b="1" dirty="0"/>
              <a:t>mal classés (FP)</a:t>
            </a:r>
          </a:p>
          <a:p>
            <a:pPr>
              <a:buFont typeface="Courier New" panose="02070309020205020404" pitchFamily="49" charset="0"/>
              <a:buChar char="o"/>
            </a:pPr>
            <a:r>
              <a:rPr lang="fr-FR" sz="1150" b="1" dirty="0"/>
              <a:t>Bon ROC AUC  : 0,9998</a:t>
            </a:r>
          </a:p>
          <a:p>
            <a:pPr>
              <a:buFont typeface="Courier New" panose="02070309020205020404" pitchFamily="49" charset="0"/>
              <a:buChar char="o"/>
            </a:pPr>
            <a:r>
              <a:rPr lang="fr-FR" sz="1150" b="1" dirty="0"/>
              <a:t>Proba confiante</a:t>
            </a:r>
            <a:endParaRPr lang="fr-FR" sz="950" dirty="0"/>
          </a:p>
        </p:txBody>
      </p:sp>
      <p:pic>
        <p:nvPicPr>
          <p:cNvPr id="17" name="Image 16">
            <a:extLst>
              <a:ext uri="{FF2B5EF4-FFF2-40B4-BE49-F238E27FC236}">
                <a16:creationId xmlns:a16="http://schemas.microsoft.com/office/drawing/2014/main" id="{D400025B-0A58-EC67-7663-F4B0C6196F3E}"/>
              </a:ext>
            </a:extLst>
          </p:cNvPr>
          <p:cNvPicPr>
            <a:picLocks noChangeAspect="1"/>
          </p:cNvPicPr>
          <p:nvPr/>
        </p:nvPicPr>
        <p:blipFill>
          <a:blip r:embed="rId6"/>
          <a:stretch>
            <a:fillRect/>
          </a:stretch>
        </p:blipFill>
        <p:spPr>
          <a:xfrm>
            <a:off x="9994441" y="4354690"/>
            <a:ext cx="2004630" cy="1656000"/>
          </a:xfrm>
          <a:prstGeom prst="rect">
            <a:avLst/>
          </a:prstGeom>
          <a:solidFill>
            <a:schemeClr val="bg1"/>
          </a:solidFill>
          <a:ln w="19050">
            <a:solidFill>
              <a:srgbClr val="333C6B"/>
            </a:solidFill>
          </a:ln>
        </p:spPr>
      </p:pic>
    </p:spTree>
    <p:extLst>
      <p:ext uri="{BB962C8B-B14F-4D97-AF65-F5344CB8AC3E}">
        <p14:creationId xmlns:p14="http://schemas.microsoft.com/office/powerpoint/2010/main" val="20138593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bg/>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bg/>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bg/>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7">
                                            <p:bg/>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10"/>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11">
                                            <p:bg/>
                                          </p:spTgt>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12"/>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13"/>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14"/>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nodeType="clickEffect">
                                  <p:stCondLst>
                                    <p:cond delay="0"/>
                                  </p:stCondLst>
                                  <p:childTnLst>
                                    <p:set>
                                      <p:cBhvr>
                                        <p:cTn id="90" dur="1" fill="hold">
                                          <p:stCondLst>
                                            <p:cond delay="0"/>
                                          </p:stCondLst>
                                        </p:cTn>
                                        <p:tgtEl>
                                          <p:spTgt spid="17"/>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15"/>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nodeType="clickEffect">
                                  <p:stCondLst>
                                    <p:cond delay="0"/>
                                  </p:stCondLst>
                                  <p:childTnLst>
                                    <p:set>
                                      <p:cBhvr>
                                        <p:cTn id="98"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nodeType="clickEffect">
                                  <p:stCondLst>
                                    <p:cond delay="0"/>
                                  </p:stCondLst>
                                  <p:childTnLst>
                                    <p:set>
                                      <p:cBhvr>
                                        <p:cTn id="102" dur="1" fill="hold">
                                          <p:stCondLst>
                                            <p:cond delay="0"/>
                                          </p:stCondLst>
                                        </p:cTn>
                                        <p:tgtEl>
                                          <p:spTgt spid="15">
                                            <p:txEl>
                                              <p:pRg st="1" end="1"/>
                                            </p:txEl>
                                          </p:spTgt>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nodeType="clickEffect">
                                  <p:stCondLst>
                                    <p:cond delay="0"/>
                                  </p:stCondLst>
                                  <p:childTnLst>
                                    <p:set>
                                      <p:cBhvr>
                                        <p:cTn id="106" dur="1" fill="hold">
                                          <p:stCondLst>
                                            <p:cond delay="0"/>
                                          </p:stCondLst>
                                        </p:cTn>
                                        <p:tgtEl>
                                          <p:spTgt spid="15">
                                            <p:txEl>
                                              <p:pRg st="2" end="2"/>
                                            </p:txEl>
                                          </p:spTgt>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nodeType="clickEffect">
                                  <p:stCondLst>
                                    <p:cond delay="0"/>
                                  </p:stCondLst>
                                  <p:childTnLst>
                                    <p:set>
                                      <p:cBhvr>
                                        <p:cTn id="110" dur="1" fill="hold">
                                          <p:stCondLst>
                                            <p:cond delay="0"/>
                                          </p:stCondLst>
                                        </p:cTn>
                                        <p:tgtEl>
                                          <p:spTgt spid="15">
                                            <p:txEl>
                                              <p:pRg st="3" end="3"/>
                                            </p:txEl>
                                          </p:spTgt>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nodeType="clickEffect">
                                  <p:stCondLst>
                                    <p:cond delay="0"/>
                                  </p:stCondLst>
                                  <p:childTnLst>
                                    <p:set>
                                      <p:cBhvr>
                                        <p:cTn id="114" dur="1" fill="hold">
                                          <p:stCondLst>
                                            <p:cond delay="0"/>
                                          </p:stCondLst>
                                        </p:cTn>
                                        <p:tgtEl>
                                          <p:spTgt spid="15">
                                            <p:txEl>
                                              <p:pRg st="4" end="4"/>
                                            </p:txEl>
                                          </p:spTgt>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nodeType="clickEffect">
                                  <p:stCondLst>
                                    <p:cond delay="0"/>
                                  </p:stCondLst>
                                  <p:childTnLst>
                                    <p:set>
                                      <p:cBhvr>
                                        <p:cTn id="118" dur="1" fill="hold">
                                          <p:stCondLst>
                                            <p:cond delay="0"/>
                                          </p:stCondLst>
                                        </p:cTn>
                                        <p:tgtEl>
                                          <p:spTgt spid="1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allAtOnce" animBg="1"/>
      <p:bldP spid="5" grpId="0" build="allAtOnce" animBg="1"/>
      <p:bldP spid="6" grpId="0" build="allAtOnce" animBg="1"/>
      <p:bldP spid="7" grpId="0" uiExpand="1" build="allAtOnce" animBg="1"/>
      <p:bldP spid="8" grpId="0" build="allAtOnce" animBg="1"/>
      <p:bldP spid="11" grpId="0" build="allAtOnce" animBg="1"/>
      <p:bldP spid="15"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9F47F9C-A3AE-7252-C52A-8B4530198896}"/>
              </a:ext>
            </a:extLst>
          </p:cNvPr>
          <p:cNvSpPr>
            <a:spLocks noGrp="1"/>
          </p:cNvSpPr>
          <p:nvPr>
            <p:ph type="title"/>
          </p:nvPr>
        </p:nvSpPr>
        <p:spPr/>
        <p:txBody>
          <a:bodyPr/>
          <a:lstStyle/>
          <a:p>
            <a:r>
              <a:rPr lang="fr-FR" dirty="0"/>
              <a:t>IV.D – </a:t>
            </a:r>
            <a:r>
              <a:rPr lang="fr-FR" dirty="0" err="1"/>
              <a:t>Random</a:t>
            </a:r>
            <a:r>
              <a:rPr lang="fr-FR" dirty="0"/>
              <a:t> Forest Amélioré</a:t>
            </a:r>
          </a:p>
        </p:txBody>
      </p:sp>
      <p:sp>
        <p:nvSpPr>
          <p:cNvPr id="3" name="Espace réservé du numéro de diapositive 2">
            <a:extLst>
              <a:ext uri="{FF2B5EF4-FFF2-40B4-BE49-F238E27FC236}">
                <a16:creationId xmlns:a16="http://schemas.microsoft.com/office/drawing/2014/main" id="{5C7C75C6-1A9F-355D-255C-68016C076A3A}"/>
              </a:ext>
            </a:extLst>
          </p:cNvPr>
          <p:cNvSpPr>
            <a:spLocks noGrp="1"/>
          </p:cNvSpPr>
          <p:nvPr>
            <p:ph type="sldNum" sz="quarter" idx="12"/>
          </p:nvPr>
        </p:nvSpPr>
        <p:spPr/>
        <p:txBody>
          <a:bodyPr/>
          <a:lstStyle/>
          <a:p>
            <a:pPr rtl="0"/>
            <a:fld id="{7DC1BBB0-96F0-4077-A278-0F3FB5C104D3}" type="slidenum">
              <a:rPr lang="fr-FR" noProof="0" smtClean="0"/>
              <a:t>18</a:t>
            </a:fld>
            <a:endParaRPr lang="fr-FR" noProof="0"/>
          </a:p>
        </p:txBody>
      </p:sp>
      <p:sp>
        <p:nvSpPr>
          <p:cNvPr id="4" name="Espace réservé du contenu 6">
            <a:extLst>
              <a:ext uri="{FF2B5EF4-FFF2-40B4-BE49-F238E27FC236}">
                <a16:creationId xmlns:a16="http://schemas.microsoft.com/office/drawing/2014/main" id="{B5BA608E-E6FA-AD7E-277B-AD6BFF24CC7F}"/>
              </a:ext>
            </a:extLst>
          </p:cNvPr>
          <p:cNvSpPr txBox="1">
            <a:spLocks/>
          </p:cNvSpPr>
          <p:nvPr/>
        </p:nvSpPr>
        <p:spPr>
          <a:xfrm>
            <a:off x="189754" y="1807398"/>
            <a:ext cx="3976044" cy="711868"/>
          </a:xfrm>
          <a:prstGeom prst="rect">
            <a:avLst/>
          </a:prstGeom>
          <a:solidFill>
            <a:schemeClr val="bg2"/>
          </a:solidFill>
          <a:ln w="19050">
            <a:solidFill>
              <a:schemeClr val="accent1">
                <a:lumMod val="50000"/>
              </a:schemeClr>
            </a:solidFill>
          </a:ln>
        </p:spPr>
        <p:txBody>
          <a:bodyPr vert="horz" wrap="square" lIns="91440" tIns="45720" rIns="91440" bIns="45720" rtlCol="0" anchor="t">
            <a:normAutofit/>
          </a:bodyPr>
          <a:lstStyle>
            <a:lvl1pPr marL="228531" indent="-228531" algn="l" defTabSz="914126" rtl="0" eaLnBrk="1" latinLnBrk="0" hangingPunct="1">
              <a:lnSpc>
                <a:spcPct val="120000"/>
              </a:lnSpc>
              <a:spcBef>
                <a:spcPts val="1000"/>
              </a:spcBef>
              <a:buClr>
                <a:schemeClr val="accent1">
                  <a:lumMod val="75000"/>
                </a:schemeClr>
              </a:buClr>
              <a:buSzPct val="100000"/>
              <a:buFont typeface="Arial" panose="020B0604020202020204" pitchFamily="34" charset="0"/>
              <a:buChar char="•"/>
              <a:defRPr sz="1999" kern="1200">
                <a:solidFill>
                  <a:schemeClr val="accent6">
                    <a:lumMod val="50000"/>
                  </a:schemeClr>
                </a:solidFill>
                <a:effectLst/>
                <a:latin typeface="+mn-lt"/>
                <a:ea typeface="+mn-ea"/>
                <a:cs typeface="+mn-cs"/>
              </a:defRPr>
            </a:lvl1pPr>
            <a:lvl2pPr marL="685594" indent="-228531" algn="l" defTabSz="914126" rtl="0" eaLnBrk="1" latinLnBrk="0" hangingPunct="1">
              <a:lnSpc>
                <a:spcPct val="120000"/>
              </a:lnSpc>
              <a:spcBef>
                <a:spcPts val="500"/>
              </a:spcBef>
              <a:buClr>
                <a:schemeClr val="accent1">
                  <a:lumMod val="75000"/>
                </a:schemeClr>
              </a:buClr>
              <a:buSzPct val="100000"/>
              <a:buFont typeface="Arial" panose="020B0604020202020204" pitchFamily="34" charset="0"/>
              <a:buChar char="•"/>
              <a:defRPr sz="1799" kern="1200" cap="none" baseline="0">
                <a:solidFill>
                  <a:schemeClr val="accent6">
                    <a:lumMod val="50000"/>
                  </a:schemeClr>
                </a:solidFill>
                <a:effectLst/>
                <a:latin typeface="+mn-lt"/>
                <a:ea typeface="+mn-ea"/>
                <a:cs typeface="+mn-cs"/>
              </a:defRPr>
            </a:lvl2pPr>
            <a:lvl3pPr marL="1142657" indent="-228531" algn="l" defTabSz="914126" rtl="0" eaLnBrk="1" latinLnBrk="0" hangingPunct="1">
              <a:lnSpc>
                <a:spcPct val="120000"/>
              </a:lnSpc>
              <a:spcBef>
                <a:spcPts val="500"/>
              </a:spcBef>
              <a:buClr>
                <a:schemeClr val="accent1">
                  <a:lumMod val="75000"/>
                </a:schemeClr>
              </a:buClr>
              <a:buSzPct val="100000"/>
              <a:buFont typeface="Arial" panose="020B0604020202020204" pitchFamily="34" charset="0"/>
              <a:buChar char="•"/>
              <a:defRPr sz="1600" kern="1200">
                <a:solidFill>
                  <a:schemeClr val="accent6">
                    <a:lumMod val="50000"/>
                  </a:schemeClr>
                </a:solidFill>
                <a:effectLst/>
                <a:latin typeface="+mn-lt"/>
                <a:ea typeface="+mn-ea"/>
                <a:cs typeface="+mn-cs"/>
              </a:defRPr>
            </a:lvl3pPr>
            <a:lvl4pPr marL="1599720" indent="-228531" algn="l" defTabSz="914126" rtl="0" eaLnBrk="1" latinLnBrk="0" hangingPunct="1">
              <a:lnSpc>
                <a:spcPct val="120000"/>
              </a:lnSpc>
              <a:spcBef>
                <a:spcPts val="500"/>
              </a:spcBef>
              <a:buClr>
                <a:schemeClr val="accent1">
                  <a:lumMod val="75000"/>
                </a:schemeClr>
              </a:buClr>
              <a:buSzPct val="100000"/>
              <a:buFont typeface="Arial" panose="020B0604020202020204" pitchFamily="34" charset="0"/>
              <a:buChar char="•"/>
              <a:defRPr sz="1400" kern="1200" cap="none" baseline="0">
                <a:solidFill>
                  <a:schemeClr val="accent6">
                    <a:lumMod val="50000"/>
                  </a:schemeClr>
                </a:solidFill>
                <a:effectLst/>
                <a:latin typeface="+mn-lt"/>
                <a:ea typeface="+mn-ea"/>
                <a:cs typeface="+mn-cs"/>
              </a:defRPr>
            </a:lvl4pPr>
            <a:lvl5pPr marL="2056783" indent="-228531" algn="l" defTabSz="914126" rtl="0" eaLnBrk="1" latinLnBrk="0" hangingPunct="1">
              <a:lnSpc>
                <a:spcPct val="120000"/>
              </a:lnSpc>
              <a:spcBef>
                <a:spcPts val="500"/>
              </a:spcBef>
              <a:buClr>
                <a:schemeClr val="accent1">
                  <a:lumMod val="75000"/>
                </a:schemeClr>
              </a:buClr>
              <a:buSzPct val="100000"/>
              <a:buFont typeface="Arial" panose="020B0604020202020204" pitchFamily="34" charset="0"/>
              <a:buChar char="•"/>
              <a:defRPr sz="1200" kern="1200">
                <a:solidFill>
                  <a:schemeClr val="accent6">
                    <a:lumMod val="50000"/>
                  </a:schemeClr>
                </a:solidFill>
                <a:effectLst/>
                <a:latin typeface="+mn-lt"/>
                <a:ea typeface="+mn-ea"/>
                <a:cs typeface="+mn-cs"/>
              </a:defRPr>
            </a:lvl5pPr>
            <a:lvl6pPr marL="2513846" indent="-228531" algn="l" defTabSz="914126"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0908" indent="-228531" algn="l" defTabSz="914126"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7971" indent="-228531" algn="l" defTabSz="914126"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5034" indent="-228531" algn="l" defTabSz="914126"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a:lnSpc>
                <a:spcPct val="100000"/>
              </a:lnSpc>
              <a:spcBef>
                <a:spcPts val="0"/>
              </a:spcBef>
              <a:buFont typeface="Courier New" panose="02070309020205020404" pitchFamily="49" charset="0"/>
              <a:buChar char="o"/>
            </a:pPr>
            <a:r>
              <a:rPr lang="fr-FR" sz="1150" b="1" dirty="0"/>
              <a:t>Robustesse  aux différents type de split</a:t>
            </a:r>
            <a:r>
              <a:rPr lang="fr-FR" sz="800" dirty="0"/>
              <a:t>’ : OK</a:t>
            </a:r>
          </a:p>
          <a:p>
            <a:pPr>
              <a:lnSpc>
                <a:spcPct val="100000"/>
              </a:lnSpc>
              <a:spcBef>
                <a:spcPts val="0"/>
              </a:spcBef>
              <a:buFont typeface="Courier New" panose="02070309020205020404" pitchFamily="49" charset="0"/>
              <a:buChar char="o"/>
            </a:pPr>
            <a:endParaRPr lang="fr-FR" sz="900" dirty="0"/>
          </a:p>
          <a:p>
            <a:pPr>
              <a:lnSpc>
                <a:spcPct val="100000"/>
              </a:lnSpc>
              <a:spcBef>
                <a:spcPts val="0"/>
              </a:spcBef>
              <a:buFont typeface="Courier New" panose="02070309020205020404" pitchFamily="49" charset="0"/>
              <a:buChar char="o"/>
            </a:pPr>
            <a:r>
              <a:rPr lang="fr-FR" sz="1150" b="1" dirty="0"/>
              <a:t>Robustesse aux RS du modèle : OK</a:t>
            </a:r>
            <a:endParaRPr lang="fr-FR" sz="950" dirty="0">
              <a:highlight>
                <a:srgbClr val="FFFF00"/>
              </a:highlight>
            </a:endParaRPr>
          </a:p>
        </p:txBody>
      </p:sp>
      <p:sp>
        <p:nvSpPr>
          <p:cNvPr id="5" name="Espace réservé du texte 6">
            <a:extLst>
              <a:ext uri="{FF2B5EF4-FFF2-40B4-BE49-F238E27FC236}">
                <a16:creationId xmlns:a16="http://schemas.microsoft.com/office/drawing/2014/main" id="{30A8E65B-83C6-7957-24CC-34A95FE2C536}"/>
              </a:ext>
            </a:extLst>
          </p:cNvPr>
          <p:cNvSpPr txBox="1">
            <a:spLocks/>
          </p:cNvSpPr>
          <p:nvPr/>
        </p:nvSpPr>
        <p:spPr>
          <a:xfrm>
            <a:off x="189756" y="1447398"/>
            <a:ext cx="3976042" cy="360000"/>
          </a:xfrm>
          <a:prstGeom prst="rect">
            <a:avLst/>
          </a:prstGeom>
          <a:gradFill>
            <a:gsLst>
              <a:gs pos="66000">
                <a:schemeClr val="accent1">
                  <a:lumMod val="60000"/>
                  <a:lumOff val="40000"/>
                </a:schemeClr>
              </a:gs>
              <a:gs pos="0">
                <a:schemeClr val="accent1">
                  <a:lumMod val="60000"/>
                  <a:lumOff val="40000"/>
                </a:schemeClr>
              </a:gs>
              <a:gs pos="100000">
                <a:schemeClr val="bg1"/>
              </a:gs>
            </a:gsLst>
            <a:lin ang="2700000" scaled="1"/>
          </a:gradFill>
          <a:ln w="19050" cap="flat">
            <a:solidFill>
              <a:schemeClr val="accent1">
                <a:lumMod val="50000"/>
              </a:schemeClr>
            </a:solidFill>
          </a:ln>
        </p:spPr>
        <p:txBody>
          <a:bodyPr vert="horz" wrap="square" lIns="91440" tIns="45720" rIns="91440" bIns="45720" rtlCol="0" anchor="t">
            <a:noAutofit/>
          </a:bodyPr>
          <a:lstStyle>
            <a:lvl1pPr marL="228531" indent="-228531" algn="l" defTabSz="914126" rtl="0" eaLnBrk="1" latinLnBrk="0" hangingPunct="1">
              <a:lnSpc>
                <a:spcPct val="120000"/>
              </a:lnSpc>
              <a:spcBef>
                <a:spcPts val="1000"/>
              </a:spcBef>
              <a:buClr>
                <a:schemeClr val="accent1">
                  <a:lumMod val="75000"/>
                </a:schemeClr>
              </a:buClr>
              <a:buSzPct val="100000"/>
              <a:buFont typeface="Arial" panose="020B0604020202020204" pitchFamily="34" charset="0"/>
              <a:buChar char="•"/>
              <a:defRPr sz="1999" kern="1200">
                <a:solidFill>
                  <a:schemeClr val="accent6">
                    <a:lumMod val="50000"/>
                  </a:schemeClr>
                </a:solidFill>
                <a:effectLst/>
                <a:latin typeface="+mn-lt"/>
                <a:ea typeface="+mn-ea"/>
                <a:cs typeface="+mn-cs"/>
              </a:defRPr>
            </a:lvl1pPr>
            <a:lvl2pPr marL="685594" indent="-228531" algn="l" defTabSz="914126" rtl="0" eaLnBrk="1" latinLnBrk="0" hangingPunct="1">
              <a:lnSpc>
                <a:spcPct val="120000"/>
              </a:lnSpc>
              <a:spcBef>
                <a:spcPts val="500"/>
              </a:spcBef>
              <a:buClr>
                <a:schemeClr val="accent1">
                  <a:lumMod val="75000"/>
                </a:schemeClr>
              </a:buClr>
              <a:buSzPct val="100000"/>
              <a:buFont typeface="Arial" panose="020B0604020202020204" pitchFamily="34" charset="0"/>
              <a:buChar char="•"/>
              <a:defRPr sz="1799" kern="1200" cap="none" baseline="0">
                <a:solidFill>
                  <a:schemeClr val="accent6">
                    <a:lumMod val="50000"/>
                  </a:schemeClr>
                </a:solidFill>
                <a:effectLst/>
                <a:latin typeface="+mn-lt"/>
                <a:ea typeface="+mn-ea"/>
                <a:cs typeface="+mn-cs"/>
              </a:defRPr>
            </a:lvl2pPr>
            <a:lvl3pPr marL="1142657" indent="-228531" algn="l" defTabSz="914126" rtl="0" eaLnBrk="1" latinLnBrk="0" hangingPunct="1">
              <a:lnSpc>
                <a:spcPct val="120000"/>
              </a:lnSpc>
              <a:spcBef>
                <a:spcPts val="500"/>
              </a:spcBef>
              <a:buClr>
                <a:schemeClr val="accent1">
                  <a:lumMod val="75000"/>
                </a:schemeClr>
              </a:buClr>
              <a:buSzPct val="100000"/>
              <a:buFont typeface="Arial" panose="020B0604020202020204" pitchFamily="34" charset="0"/>
              <a:buChar char="•"/>
              <a:defRPr sz="1600" kern="1200">
                <a:solidFill>
                  <a:schemeClr val="accent6">
                    <a:lumMod val="50000"/>
                  </a:schemeClr>
                </a:solidFill>
                <a:effectLst/>
                <a:latin typeface="+mn-lt"/>
                <a:ea typeface="+mn-ea"/>
                <a:cs typeface="+mn-cs"/>
              </a:defRPr>
            </a:lvl3pPr>
            <a:lvl4pPr marL="1599720" indent="-228531" algn="l" defTabSz="914126" rtl="0" eaLnBrk="1" latinLnBrk="0" hangingPunct="1">
              <a:lnSpc>
                <a:spcPct val="120000"/>
              </a:lnSpc>
              <a:spcBef>
                <a:spcPts val="500"/>
              </a:spcBef>
              <a:buClr>
                <a:schemeClr val="accent1">
                  <a:lumMod val="75000"/>
                </a:schemeClr>
              </a:buClr>
              <a:buSzPct val="100000"/>
              <a:buFont typeface="Arial" panose="020B0604020202020204" pitchFamily="34" charset="0"/>
              <a:buChar char="•"/>
              <a:defRPr sz="1400" kern="1200" cap="none" baseline="0">
                <a:solidFill>
                  <a:schemeClr val="accent6">
                    <a:lumMod val="50000"/>
                  </a:schemeClr>
                </a:solidFill>
                <a:effectLst/>
                <a:latin typeface="+mn-lt"/>
                <a:ea typeface="+mn-ea"/>
                <a:cs typeface="+mn-cs"/>
              </a:defRPr>
            </a:lvl4pPr>
            <a:lvl5pPr marL="2056783" indent="-228531" algn="l" defTabSz="914126" rtl="0" eaLnBrk="1" latinLnBrk="0" hangingPunct="1">
              <a:lnSpc>
                <a:spcPct val="120000"/>
              </a:lnSpc>
              <a:spcBef>
                <a:spcPts val="500"/>
              </a:spcBef>
              <a:buClr>
                <a:schemeClr val="accent1">
                  <a:lumMod val="75000"/>
                </a:schemeClr>
              </a:buClr>
              <a:buSzPct val="100000"/>
              <a:buFont typeface="Arial" panose="020B0604020202020204" pitchFamily="34" charset="0"/>
              <a:buChar char="•"/>
              <a:defRPr sz="1200" kern="1200">
                <a:solidFill>
                  <a:schemeClr val="accent6">
                    <a:lumMod val="50000"/>
                  </a:schemeClr>
                </a:solidFill>
                <a:effectLst/>
                <a:latin typeface="+mn-lt"/>
                <a:ea typeface="+mn-ea"/>
                <a:cs typeface="+mn-cs"/>
              </a:defRPr>
            </a:lvl5pPr>
            <a:lvl6pPr marL="2513846" indent="-228531" algn="l" defTabSz="914126"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0908" indent="-228531" algn="l" defTabSz="914126"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7971" indent="-228531" algn="l" defTabSz="914126"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5034" indent="-228531" algn="l" defTabSz="914126"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marL="0" indent="0">
              <a:spcBef>
                <a:spcPts val="0"/>
              </a:spcBef>
              <a:spcAft>
                <a:spcPts val="600"/>
              </a:spcAft>
              <a:buNone/>
            </a:pPr>
            <a:r>
              <a:rPr lang="fr-FR" sz="1800" b="1" dirty="0">
                <a:solidFill>
                  <a:srgbClr val="333C6B"/>
                </a:solidFill>
              </a:rPr>
              <a:t>Vérif ROBUSTESSE(</a:t>
            </a:r>
            <a:r>
              <a:rPr lang="fr-FR" sz="1800" b="1" dirty="0" err="1">
                <a:solidFill>
                  <a:srgbClr val="333C6B"/>
                </a:solidFill>
              </a:rPr>
              <a:t>Valid</a:t>
            </a:r>
            <a:r>
              <a:rPr lang="fr-FR" sz="1800" b="1" dirty="0">
                <a:solidFill>
                  <a:srgbClr val="333C6B"/>
                </a:solidFill>
              </a:rPr>
              <a:t>° croisée)</a:t>
            </a:r>
          </a:p>
        </p:txBody>
      </p:sp>
      <p:sp>
        <p:nvSpPr>
          <p:cNvPr id="6" name="Espace réservé du texte 6">
            <a:extLst>
              <a:ext uri="{FF2B5EF4-FFF2-40B4-BE49-F238E27FC236}">
                <a16:creationId xmlns:a16="http://schemas.microsoft.com/office/drawing/2014/main" id="{CC8A1FA6-157F-EAC9-B6AB-4E592B83B232}"/>
              </a:ext>
            </a:extLst>
          </p:cNvPr>
          <p:cNvSpPr txBox="1">
            <a:spLocks/>
          </p:cNvSpPr>
          <p:nvPr/>
        </p:nvSpPr>
        <p:spPr>
          <a:xfrm>
            <a:off x="189756" y="972242"/>
            <a:ext cx="3976042" cy="360000"/>
          </a:xfrm>
          <a:prstGeom prst="rect">
            <a:avLst/>
          </a:prstGeom>
          <a:gradFill>
            <a:gsLst>
              <a:gs pos="66000">
                <a:schemeClr val="accent1">
                  <a:lumMod val="60000"/>
                  <a:lumOff val="40000"/>
                </a:schemeClr>
              </a:gs>
              <a:gs pos="0">
                <a:schemeClr val="accent1">
                  <a:lumMod val="60000"/>
                  <a:lumOff val="40000"/>
                </a:schemeClr>
              </a:gs>
              <a:gs pos="100000">
                <a:schemeClr val="bg1"/>
              </a:gs>
            </a:gsLst>
            <a:lin ang="2700000" scaled="1"/>
          </a:gradFill>
          <a:ln w="19050" cap="flat">
            <a:solidFill>
              <a:schemeClr val="accent1">
                <a:lumMod val="50000"/>
              </a:schemeClr>
            </a:solidFill>
          </a:ln>
        </p:spPr>
        <p:txBody>
          <a:bodyPr vert="horz" wrap="square" lIns="91440" tIns="45720" rIns="91440" bIns="45720" rtlCol="0" anchor="t">
            <a:noAutofit/>
          </a:bodyPr>
          <a:lstStyle>
            <a:lvl1pPr marL="228531" indent="-228531" algn="l" defTabSz="914126" rtl="0" eaLnBrk="1" latinLnBrk="0" hangingPunct="1">
              <a:lnSpc>
                <a:spcPct val="120000"/>
              </a:lnSpc>
              <a:spcBef>
                <a:spcPts val="1000"/>
              </a:spcBef>
              <a:buClr>
                <a:schemeClr val="accent1">
                  <a:lumMod val="75000"/>
                </a:schemeClr>
              </a:buClr>
              <a:buSzPct val="100000"/>
              <a:buFont typeface="Arial" panose="020B0604020202020204" pitchFamily="34" charset="0"/>
              <a:buChar char="•"/>
              <a:defRPr sz="1999" kern="1200">
                <a:solidFill>
                  <a:schemeClr val="accent6">
                    <a:lumMod val="50000"/>
                  </a:schemeClr>
                </a:solidFill>
                <a:effectLst/>
                <a:latin typeface="+mn-lt"/>
                <a:ea typeface="+mn-ea"/>
                <a:cs typeface="+mn-cs"/>
              </a:defRPr>
            </a:lvl1pPr>
            <a:lvl2pPr marL="685594" indent="-228531" algn="l" defTabSz="914126" rtl="0" eaLnBrk="1" latinLnBrk="0" hangingPunct="1">
              <a:lnSpc>
                <a:spcPct val="120000"/>
              </a:lnSpc>
              <a:spcBef>
                <a:spcPts val="500"/>
              </a:spcBef>
              <a:buClr>
                <a:schemeClr val="accent1">
                  <a:lumMod val="75000"/>
                </a:schemeClr>
              </a:buClr>
              <a:buSzPct val="100000"/>
              <a:buFont typeface="Arial" panose="020B0604020202020204" pitchFamily="34" charset="0"/>
              <a:buChar char="•"/>
              <a:defRPr sz="1799" kern="1200" cap="none" baseline="0">
                <a:solidFill>
                  <a:schemeClr val="accent6">
                    <a:lumMod val="50000"/>
                  </a:schemeClr>
                </a:solidFill>
                <a:effectLst/>
                <a:latin typeface="+mn-lt"/>
                <a:ea typeface="+mn-ea"/>
                <a:cs typeface="+mn-cs"/>
              </a:defRPr>
            </a:lvl2pPr>
            <a:lvl3pPr marL="1142657" indent="-228531" algn="l" defTabSz="914126" rtl="0" eaLnBrk="1" latinLnBrk="0" hangingPunct="1">
              <a:lnSpc>
                <a:spcPct val="120000"/>
              </a:lnSpc>
              <a:spcBef>
                <a:spcPts val="500"/>
              </a:spcBef>
              <a:buClr>
                <a:schemeClr val="accent1">
                  <a:lumMod val="75000"/>
                </a:schemeClr>
              </a:buClr>
              <a:buSzPct val="100000"/>
              <a:buFont typeface="Arial" panose="020B0604020202020204" pitchFamily="34" charset="0"/>
              <a:buChar char="•"/>
              <a:defRPr sz="1600" kern="1200">
                <a:solidFill>
                  <a:schemeClr val="accent6">
                    <a:lumMod val="50000"/>
                  </a:schemeClr>
                </a:solidFill>
                <a:effectLst/>
                <a:latin typeface="+mn-lt"/>
                <a:ea typeface="+mn-ea"/>
                <a:cs typeface="+mn-cs"/>
              </a:defRPr>
            </a:lvl3pPr>
            <a:lvl4pPr marL="1599720" indent="-228531" algn="l" defTabSz="914126" rtl="0" eaLnBrk="1" latinLnBrk="0" hangingPunct="1">
              <a:lnSpc>
                <a:spcPct val="120000"/>
              </a:lnSpc>
              <a:spcBef>
                <a:spcPts val="500"/>
              </a:spcBef>
              <a:buClr>
                <a:schemeClr val="accent1">
                  <a:lumMod val="75000"/>
                </a:schemeClr>
              </a:buClr>
              <a:buSzPct val="100000"/>
              <a:buFont typeface="Arial" panose="020B0604020202020204" pitchFamily="34" charset="0"/>
              <a:buChar char="•"/>
              <a:defRPr sz="1400" kern="1200" cap="none" baseline="0">
                <a:solidFill>
                  <a:schemeClr val="accent6">
                    <a:lumMod val="50000"/>
                  </a:schemeClr>
                </a:solidFill>
                <a:effectLst/>
                <a:latin typeface="+mn-lt"/>
                <a:ea typeface="+mn-ea"/>
                <a:cs typeface="+mn-cs"/>
              </a:defRPr>
            </a:lvl4pPr>
            <a:lvl5pPr marL="2056783" indent="-228531" algn="l" defTabSz="914126" rtl="0" eaLnBrk="1" latinLnBrk="0" hangingPunct="1">
              <a:lnSpc>
                <a:spcPct val="120000"/>
              </a:lnSpc>
              <a:spcBef>
                <a:spcPts val="500"/>
              </a:spcBef>
              <a:buClr>
                <a:schemeClr val="accent1">
                  <a:lumMod val="75000"/>
                </a:schemeClr>
              </a:buClr>
              <a:buSzPct val="100000"/>
              <a:buFont typeface="Arial" panose="020B0604020202020204" pitchFamily="34" charset="0"/>
              <a:buChar char="•"/>
              <a:defRPr sz="1200" kern="1200">
                <a:solidFill>
                  <a:schemeClr val="accent6">
                    <a:lumMod val="50000"/>
                  </a:schemeClr>
                </a:solidFill>
                <a:effectLst/>
                <a:latin typeface="+mn-lt"/>
                <a:ea typeface="+mn-ea"/>
                <a:cs typeface="+mn-cs"/>
              </a:defRPr>
            </a:lvl5pPr>
            <a:lvl6pPr marL="2513846" indent="-228531" algn="l" defTabSz="914126"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0908" indent="-228531" algn="l" defTabSz="914126"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7971" indent="-228531" algn="l" defTabSz="914126"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5034" indent="-228531" algn="l" defTabSz="914126"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marL="0" indent="0">
              <a:spcBef>
                <a:spcPts val="0"/>
              </a:spcBef>
              <a:spcAft>
                <a:spcPts val="600"/>
              </a:spcAft>
              <a:buNone/>
            </a:pPr>
            <a:r>
              <a:rPr lang="fr-FR" sz="1800" b="1" dirty="0">
                <a:solidFill>
                  <a:srgbClr val="333C6B"/>
                </a:solidFill>
              </a:rPr>
              <a:t>Modèle : </a:t>
            </a:r>
            <a:r>
              <a:rPr lang="fr-FR" sz="1000" b="1" dirty="0">
                <a:solidFill>
                  <a:srgbClr val="333C6B"/>
                </a:solidFill>
                <a:highlight>
                  <a:srgbClr val="FFFF00"/>
                </a:highlight>
              </a:rPr>
              <a:t>TTE Var </a:t>
            </a:r>
            <a:r>
              <a:rPr lang="fr-FR" sz="1000" b="1" dirty="0" err="1">
                <a:solidFill>
                  <a:srgbClr val="333C6B"/>
                </a:solidFill>
                <a:highlight>
                  <a:srgbClr val="FFFF00"/>
                </a:highlight>
              </a:rPr>
              <a:t>Géom</a:t>
            </a:r>
            <a:r>
              <a:rPr lang="fr-FR" sz="1000" b="1" dirty="0">
                <a:solidFill>
                  <a:srgbClr val="333C6B"/>
                </a:solidFill>
                <a:highlight>
                  <a:srgbClr val="FFFF00"/>
                </a:highlight>
              </a:rPr>
              <a:t> </a:t>
            </a:r>
            <a:r>
              <a:rPr lang="fr-FR" sz="1000" b="1" dirty="0">
                <a:solidFill>
                  <a:srgbClr val="333C6B"/>
                </a:solidFill>
              </a:rPr>
              <a:t>– </a:t>
            </a:r>
            <a:r>
              <a:rPr lang="fr-FR" sz="1000" b="1" dirty="0" err="1">
                <a:solidFill>
                  <a:srgbClr val="333C6B"/>
                </a:solidFill>
                <a:highlight>
                  <a:srgbClr val="FFFF00"/>
                </a:highlight>
              </a:rPr>
              <a:t>StandardScaler</a:t>
            </a:r>
            <a:endParaRPr lang="fr-FR" sz="1000" b="1" dirty="0">
              <a:solidFill>
                <a:srgbClr val="333C6B"/>
              </a:solidFill>
              <a:highlight>
                <a:srgbClr val="FFFF00"/>
              </a:highlight>
            </a:endParaRPr>
          </a:p>
        </p:txBody>
      </p:sp>
      <p:sp>
        <p:nvSpPr>
          <p:cNvPr id="7" name="Espace réservé du contenu 6">
            <a:extLst>
              <a:ext uri="{FF2B5EF4-FFF2-40B4-BE49-F238E27FC236}">
                <a16:creationId xmlns:a16="http://schemas.microsoft.com/office/drawing/2014/main" id="{35F7A6D6-D094-12C4-9ED0-6A536406D308}"/>
              </a:ext>
            </a:extLst>
          </p:cNvPr>
          <p:cNvSpPr txBox="1">
            <a:spLocks/>
          </p:cNvSpPr>
          <p:nvPr/>
        </p:nvSpPr>
        <p:spPr>
          <a:xfrm>
            <a:off x="167903" y="3354420"/>
            <a:ext cx="3976044" cy="1586748"/>
          </a:xfrm>
          <a:prstGeom prst="rect">
            <a:avLst/>
          </a:prstGeom>
          <a:solidFill>
            <a:schemeClr val="bg2"/>
          </a:solidFill>
          <a:ln w="19050">
            <a:solidFill>
              <a:schemeClr val="accent1">
                <a:lumMod val="50000"/>
              </a:schemeClr>
            </a:solidFill>
          </a:ln>
        </p:spPr>
        <p:txBody>
          <a:bodyPr vert="horz" wrap="square" lIns="91440" tIns="45720" rIns="91440" bIns="45720" rtlCol="0" anchor="t">
            <a:normAutofit fontScale="70000" lnSpcReduction="20000"/>
          </a:bodyPr>
          <a:lstStyle>
            <a:lvl1pPr marL="228531" indent="-228531" algn="l" defTabSz="914126" rtl="0" eaLnBrk="1" latinLnBrk="0" hangingPunct="1">
              <a:lnSpc>
                <a:spcPct val="120000"/>
              </a:lnSpc>
              <a:spcBef>
                <a:spcPts val="1000"/>
              </a:spcBef>
              <a:buClr>
                <a:schemeClr val="accent1">
                  <a:lumMod val="75000"/>
                </a:schemeClr>
              </a:buClr>
              <a:buSzPct val="100000"/>
              <a:buFont typeface="Arial" panose="020B0604020202020204" pitchFamily="34" charset="0"/>
              <a:buChar char="•"/>
              <a:defRPr sz="1999" kern="1200">
                <a:solidFill>
                  <a:schemeClr val="accent6">
                    <a:lumMod val="50000"/>
                  </a:schemeClr>
                </a:solidFill>
                <a:effectLst/>
                <a:latin typeface="+mn-lt"/>
                <a:ea typeface="+mn-ea"/>
                <a:cs typeface="+mn-cs"/>
              </a:defRPr>
            </a:lvl1pPr>
            <a:lvl2pPr marL="685594" indent="-228531" algn="l" defTabSz="914126" rtl="0" eaLnBrk="1" latinLnBrk="0" hangingPunct="1">
              <a:lnSpc>
                <a:spcPct val="120000"/>
              </a:lnSpc>
              <a:spcBef>
                <a:spcPts val="500"/>
              </a:spcBef>
              <a:buClr>
                <a:schemeClr val="accent1">
                  <a:lumMod val="75000"/>
                </a:schemeClr>
              </a:buClr>
              <a:buSzPct val="100000"/>
              <a:buFont typeface="Arial" panose="020B0604020202020204" pitchFamily="34" charset="0"/>
              <a:buChar char="•"/>
              <a:defRPr sz="1799" kern="1200" cap="none" baseline="0">
                <a:solidFill>
                  <a:schemeClr val="accent6">
                    <a:lumMod val="50000"/>
                  </a:schemeClr>
                </a:solidFill>
                <a:effectLst/>
                <a:latin typeface="+mn-lt"/>
                <a:ea typeface="+mn-ea"/>
                <a:cs typeface="+mn-cs"/>
              </a:defRPr>
            </a:lvl2pPr>
            <a:lvl3pPr marL="1142657" indent="-228531" algn="l" defTabSz="914126" rtl="0" eaLnBrk="1" latinLnBrk="0" hangingPunct="1">
              <a:lnSpc>
                <a:spcPct val="120000"/>
              </a:lnSpc>
              <a:spcBef>
                <a:spcPts val="500"/>
              </a:spcBef>
              <a:buClr>
                <a:schemeClr val="accent1">
                  <a:lumMod val="75000"/>
                </a:schemeClr>
              </a:buClr>
              <a:buSzPct val="100000"/>
              <a:buFont typeface="Arial" panose="020B0604020202020204" pitchFamily="34" charset="0"/>
              <a:buChar char="•"/>
              <a:defRPr sz="1600" kern="1200">
                <a:solidFill>
                  <a:schemeClr val="accent6">
                    <a:lumMod val="50000"/>
                  </a:schemeClr>
                </a:solidFill>
                <a:effectLst/>
                <a:latin typeface="+mn-lt"/>
                <a:ea typeface="+mn-ea"/>
                <a:cs typeface="+mn-cs"/>
              </a:defRPr>
            </a:lvl3pPr>
            <a:lvl4pPr marL="1599720" indent="-228531" algn="l" defTabSz="914126" rtl="0" eaLnBrk="1" latinLnBrk="0" hangingPunct="1">
              <a:lnSpc>
                <a:spcPct val="120000"/>
              </a:lnSpc>
              <a:spcBef>
                <a:spcPts val="500"/>
              </a:spcBef>
              <a:buClr>
                <a:schemeClr val="accent1">
                  <a:lumMod val="75000"/>
                </a:schemeClr>
              </a:buClr>
              <a:buSzPct val="100000"/>
              <a:buFont typeface="Arial" panose="020B0604020202020204" pitchFamily="34" charset="0"/>
              <a:buChar char="•"/>
              <a:defRPr sz="1400" kern="1200" cap="none" baseline="0">
                <a:solidFill>
                  <a:schemeClr val="accent6">
                    <a:lumMod val="50000"/>
                  </a:schemeClr>
                </a:solidFill>
                <a:effectLst/>
                <a:latin typeface="+mn-lt"/>
                <a:ea typeface="+mn-ea"/>
                <a:cs typeface="+mn-cs"/>
              </a:defRPr>
            </a:lvl4pPr>
            <a:lvl5pPr marL="2056783" indent="-228531" algn="l" defTabSz="914126" rtl="0" eaLnBrk="1" latinLnBrk="0" hangingPunct="1">
              <a:lnSpc>
                <a:spcPct val="120000"/>
              </a:lnSpc>
              <a:spcBef>
                <a:spcPts val="500"/>
              </a:spcBef>
              <a:buClr>
                <a:schemeClr val="accent1">
                  <a:lumMod val="75000"/>
                </a:schemeClr>
              </a:buClr>
              <a:buSzPct val="100000"/>
              <a:buFont typeface="Arial" panose="020B0604020202020204" pitchFamily="34" charset="0"/>
              <a:buChar char="•"/>
              <a:defRPr sz="1200" kern="1200">
                <a:solidFill>
                  <a:schemeClr val="accent6">
                    <a:lumMod val="50000"/>
                  </a:schemeClr>
                </a:solidFill>
                <a:effectLst/>
                <a:latin typeface="+mn-lt"/>
                <a:ea typeface="+mn-ea"/>
                <a:cs typeface="+mn-cs"/>
              </a:defRPr>
            </a:lvl5pPr>
            <a:lvl6pPr marL="2513846" indent="-228531" algn="l" defTabSz="914126"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0908" indent="-228531" algn="l" defTabSz="914126"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7971" indent="-228531" algn="l" defTabSz="914126"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5034" indent="-228531" algn="l" defTabSz="914126"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a:lnSpc>
                <a:spcPct val="100000"/>
              </a:lnSpc>
              <a:spcBef>
                <a:spcPts val="0"/>
              </a:spcBef>
              <a:buFont typeface="Courier New" panose="02070309020205020404" pitchFamily="49" charset="0"/>
              <a:buChar char="o"/>
            </a:pPr>
            <a:r>
              <a:rPr lang="fr-FR" sz="1600" b="1" dirty="0"/>
              <a:t>OBJECTIF : </a:t>
            </a:r>
            <a:r>
              <a:rPr lang="fr-FR" sz="1600" dirty="0"/>
              <a:t>meilleur ROC AUC</a:t>
            </a:r>
          </a:p>
          <a:p>
            <a:pPr>
              <a:lnSpc>
                <a:spcPct val="100000"/>
              </a:lnSpc>
              <a:spcBef>
                <a:spcPts val="0"/>
              </a:spcBef>
              <a:buFont typeface="Courier New" panose="02070309020205020404" pitchFamily="49" charset="0"/>
              <a:buChar char="o"/>
            </a:pPr>
            <a:endParaRPr lang="fr-FR" sz="1400" dirty="0"/>
          </a:p>
          <a:p>
            <a:pPr>
              <a:lnSpc>
                <a:spcPct val="100000"/>
              </a:lnSpc>
              <a:spcBef>
                <a:spcPts val="0"/>
              </a:spcBef>
              <a:buFont typeface="Courier New" panose="02070309020205020404" pitchFamily="49" charset="0"/>
              <a:buChar char="o"/>
            </a:pPr>
            <a:r>
              <a:rPr lang="fr-FR" sz="1600" b="1" dirty="0"/>
              <a:t>MEILLEURS PARAMETRES :</a:t>
            </a:r>
          </a:p>
          <a:p>
            <a:pPr lvl="1">
              <a:lnSpc>
                <a:spcPct val="100000"/>
              </a:lnSpc>
              <a:spcBef>
                <a:spcPts val="0"/>
              </a:spcBef>
              <a:buFont typeface="Courier New" panose="02070309020205020404" pitchFamily="49" charset="0"/>
              <a:buChar char="o"/>
            </a:pPr>
            <a:r>
              <a:rPr lang="fr-FR" sz="1400" dirty="0"/>
              <a:t>'</a:t>
            </a:r>
            <a:r>
              <a:rPr lang="fr-FR" sz="1400" dirty="0" err="1"/>
              <a:t>criterion</a:t>
            </a:r>
            <a:r>
              <a:rPr lang="fr-FR" sz="1400" dirty="0"/>
              <a:t>': '</a:t>
            </a:r>
            <a:r>
              <a:rPr lang="fr-FR" sz="1400" dirty="0" err="1"/>
              <a:t>entropy</a:t>
            </a:r>
            <a:r>
              <a:rPr lang="fr-FR" sz="1400" dirty="0"/>
              <a:t>'</a:t>
            </a:r>
          </a:p>
          <a:p>
            <a:pPr lvl="1">
              <a:lnSpc>
                <a:spcPct val="100000"/>
              </a:lnSpc>
              <a:spcBef>
                <a:spcPts val="0"/>
              </a:spcBef>
              <a:buFont typeface="Courier New" panose="02070309020205020404" pitchFamily="49" charset="0"/>
              <a:buChar char="o"/>
            </a:pPr>
            <a:r>
              <a:rPr lang="fr-FR" sz="1400" dirty="0"/>
              <a:t>'</a:t>
            </a:r>
            <a:r>
              <a:rPr lang="fr-FR" sz="1400" dirty="0" err="1"/>
              <a:t>max_depth</a:t>
            </a:r>
            <a:r>
              <a:rPr lang="fr-FR" sz="1400" dirty="0"/>
              <a:t>': 10</a:t>
            </a:r>
          </a:p>
          <a:p>
            <a:pPr lvl="1">
              <a:lnSpc>
                <a:spcPct val="100000"/>
              </a:lnSpc>
              <a:spcBef>
                <a:spcPts val="0"/>
              </a:spcBef>
              <a:buFont typeface="Courier New" panose="02070309020205020404" pitchFamily="49" charset="0"/>
              <a:buChar char="o"/>
            </a:pPr>
            <a:r>
              <a:rPr lang="fr-FR" sz="1400" dirty="0"/>
              <a:t>'</a:t>
            </a:r>
            <a:r>
              <a:rPr lang="fr-FR" sz="1400" dirty="0" err="1"/>
              <a:t>max_features</a:t>
            </a:r>
            <a:r>
              <a:rPr lang="fr-FR" sz="1400" dirty="0"/>
              <a:t>': 2</a:t>
            </a:r>
          </a:p>
          <a:p>
            <a:pPr lvl="1">
              <a:lnSpc>
                <a:spcPct val="100000"/>
              </a:lnSpc>
              <a:spcBef>
                <a:spcPts val="0"/>
              </a:spcBef>
              <a:buFont typeface="Courier New" panose="02070309020205020404" pitchFamily="49" charset="0"/>
              <a:buChar char="o"/>
            </a:pPr>
            <a:r>
              <a:rPr lang="fr-FR" sz="1400" dirty="0"/>
              <a:t>'</a:t>
            </a:r>
            <a:r>
              <a:rPr lang="fr-FR" sz="1400" dirty="0" err="1"/>
              <a:t>min_samples_split</a:t>
            </a:r>
            <a:r>
              <a:rPr lang="fr-FR" sz="1400" dirty="0"/>
              <a:t>': 2</a:t>
            </a:r>
          </a:p>
          <a:p>
            <a:pPr lvl="1">
              <a:lnSpc>
                <a:spcPct val="100000"/>
              </a:lnSpc>
              <a:spcBef>
                <a:spcPts val="0"/>
              </a:spcBef>
              <a:buFont typeface="Courier New" panose="02070309020205020404" pitchFamily="49" charset="0"/>
              <a:buChar char="o"/>
            </a:pPr>
            <a:r>
              <a:rPr lang="fr-FR" sz="1400" dirty="0"/>
              <a:t>'</a:t>
            </a:r>
            <a:r>
              <a:rPr lang="fr-FR" sz="1400" dirty="0" err="1"/>
              <a:t>n_estimators</a:t>
            </a:r>
            <a:r>
              <a:rPr lang="fr-FR" sz="1400" dirty="0"/>
              <a:t>': 500</a:t>
            </a:r>
          </a:p>
          <a:p>
            <a:pPr lvl="1">
              <a:lnSpc>
                <a:spcPct val="100000"/>
              </a:lnSpc>
              <a:spcBef>
                <a:spcPts val="0"/>
              </a:spcBef>
              <a:buFont typeface="Courier New" panose="02070309020205020404" pitchFamily="49" charset="0"/>
              <a:buChar char="o"/>
            </a:pPr>
            <a:endParaRPr lang="fr-FR" sz="1400" dirty="0"/>
          </a:p>
          <a:p>
            <a:pPr>
              <a:lnSpc>
                <a:spcPct val="100000"/>
              </a:lnSpc>
              <a:spcBef>
                <a:spcPts val="0"/>
              </a:spcBef>
              <a:buFont typeface="Courier New" panose="02070309020205020404" pitchFamily="49" charset="0"/>
              <a:buChar char="o"/>
            </a:pPr>
            <a:r>
              <a:rPr lang="fr-FR" sz="1400" b="1" dirty="0"/>
              <a:t>AJUSTEMENT DU SEUIL :</a:t>
            </a:r>
          </a:p>
          <a:p>
            <a:pPr lvl="1">
              <a:lnSpc>
                <a:spcPct val="100000"/>
              </a:lnSpc>
              <a:spcBef>
                <a:spcPts val="0"/>
              </a:spcBef>
              <a:buFont typeface="Courier New" panose="02070309020205020404" pitchFamily="49" charset="0"/>
              <a:buChar char="o"/>
            </a:pPr>
            <a:r>
              <a:rPr lang="fr-FR" sz="1400" dirty="0"/>
              <a:t>Seuil de proba à 0.5 ok</a:t>
            </a:r>
          </a:p>
          <a:p>
            <a:pPr lvl="1">
              <a:lnSpc>
                <a:spcPct val="100000"/>
              </a:lnSpc>
              <a:spcBef>
                <a:spcPts val="0"/>
              </a:spcBef>
              <a:buFont typeface="Courier New" panose="02070309020205020404" pitchFamily="49" charset="0"/>
              <a:buChar char="o"/>
            </a:pPr>
            <a:endParaRPr lang="fr-FR" sz="950" dirty="0">
              <a:highlight>
                <a:srgbClr val="FFFF00"/>
              </a:highlight>
            </a:endParaRPr>
          </a:p>
        </p:txBody>
      </p:sp>
      <p:sp>
        <p:nvSpPr>
          <p:cNvPr id="8" name="Espace réservé du texte 6">
            <a:extLst>
              <a:ext uri="{FF2B5EF4-FFF2-40B4-BE49-F238E27FC236}">
                <a16:creationId xmlns:a16="http://schemas.microsoft.com/office/drawing/2014/main" id="{1CD9F70A-82F8-0188-B5E4-D5F4B11011D9}"/>
              </a:ext>
            </a:extLst>
          </p:cNvPr>
          <p:cNvSpPr txBox="1">
            <a:spLocks/>
          </p:cNvSpPr>
          <p:nvPr/>
        </p:nvSpPr>
        <p:spPr>
          <a:xfrm>
            <a:off x="167903" y="2634422"/>
            <a:ext cx="3976042" cy="720000"/>
          </a:xfrm>
          <a:prstGeom prst="rect">
            <a:avLst/>
          </a:prstGeom>
          <a:gradFill>
            <a:gsLst>
              <a:gs pos="66000">
                <a:schemeClr val="accent1">
                  <a:lumMod val="60000"/>
                  <a:lumOff val="40000"/>
                </a:schemeClr>
              </a:gs>
              <a:gs pos="0">
                <a:schemeClr val="accent1">
                  <a:lumMod val="60000"/>
                  <a:lumOff val="40000"/>
                </a:schemeClr>
              </a:gs>
              <a:gs pos="100000">
                <a:schemeClr val="bg1"/>
              </a:gs>
            </a:gsLst>
            <a:lin ang="2700000" scaled="1"/>
          </a:gradFill>
          <a:ln w="19050" cap="flat">
            <a:solidFill>
              <a:schemeClr val="accent1">
                <a:lumMod val="50000"/>
              </a:schemeClr>
            </a:solidFill>
          </a:ln>
        </p:spPr>
        <p:txBody>
          <a:bodyPr vert="horz" wrap="square" lIns="91440" tIns="45720" rIns="91440" bIns="45720" rtlCol="0" anchor="t">
            <a:noAutofit/>
          </a:bodyPr>
          <a:lstStyle>
            <a:lvl1pPr marL="228531" indent="-228531" algn="l" defTabSz="914126" rtl="0" eaLnBrk="1" latinLnBrk="0" hangingPunct="1">
              <a:lnSpc>
                <a:spcPct val="120000"/>
              </a:lnSpc>
              <a:spcBef>
                <a:spcPts val="1000"/>
              </a:spcBef>
              <a:buClr>
                <a:schemeClr val="accent1">
                  <a:lumMod val="75000"/>
                </a:schemeClr>
              </a:buClr>
              <a:buSzPct val="100000"/>
              <a:buFont typeface="Arial" panose="020B0604020202020204" pitchFamily="34" charset="0"/>
              <a:buChar char="•"/>
              <a:defRPr sz="1999" kern="1200">
                <a:solidFill>
                  <a:schemeClr val="accent6">
                    <a:lumMod val="50000"/>
                  </a:schemeClr>
                </a:solidFill>
                <a:effectLst/>
                <a:latin typeface="+mn-lt"/>
                <a:ea typeface="+mn-ea"/>
                <a:cs typeface="+mn-cs"/>
              </a:defRPr>
            </a:lvl1pPr>
            <a:lvl2pPr marL="685594" indent="-228531" algn="l" defTabSz="914126" rtl="0" eaLnBrk="1" latinLnBrk="0" hangingPunct="1">
              <a:lnSpc>
                <a:spcPct val="120000"/>
              </a:lnSpc>
              <a:spcBef>
                <a:spcPts val="500"/>
              </a:spcBef>
              <a:buClr>
                <a:schemeClr val="accent1">
                  <a:lumMod val="75000"/>
                </a:schemeClr>
              </a:buClr>
              <a:buSzPct val="100000"/>
              <a:buFont typeface="Arial" panose="020B0604020202020204" pitchFamily="34" charset="0"/>
              <a:buChar char="•"/>
              <a:defRPr sz="1799" kern="1200" cap="none" baseline="0">
                <a:solidFill>
                  <a:schemeClr val="accent6">
                    <a:lumMod val="50000"/>
                  </a:schemeClr>
                </a:solidFill>
                <a:effectLst/>
                <a:latin typeface="+mn-lt"/>
                <a:ea typeface="+mn-ea"/>
                <a:cs typeface="+mn-cs"/>
              </a:defRPr>
            </a:lvl2pPr>
            <a:lvl3pPr marL="1142657" indent="-228531" algn="l" defTabSz="914126" rtl="0" eaLnBrk="1" latinLnBrk="0" hangingPunct="1">
              <a:lnSpc>
                <a:spcPct val="120000"/>
              </a:lnSpc>
              <a:spcBef>
                <a:spcPts val="500"/>
              </a:spcBef>
              <a:buClr>
                <a:schemeClr val="accent1">
                  <a:lumMod val="75000"/>
                </a:schemeClr>
              </a:buClr>
              <a:buSzPct val="100000"/>
              <a:buFont typeface="Arial" panose="020B0604020202020204" pitchFamily="34" charset="0"/>
              <a:buChar char="•"/>
              <a:defRPr sz="1600" kern="1200">
                <a:solidFill>
                  <a:schemeClr val="accent6">
                    <a:lumMod val="50000"/>
                  </a:schemeClr>
                </a:solidFill>
                <a:effectLst/>
                <a:latin typeface="+mn-lt"/>
                <a:ea typeface="+mn-ea"/>
                <a:cs typeface="+mn-cs"/>
              </a:defRPr>
            </a:lvl3pPr>
            <a:lvl4pPr marL="1599720" indent="-228531" algn="l" defTabSz="914126" rtl="0" eaLnBrk="1" latinLnBrk="0" hangingPunct="1">
              <a:lnSpc>
                <a:spcPct val="120000"/>
              </a:lnSpc>
              <a:spcBef>
                <a:spcPts val="500"/>
              </a:spcBef>
              <a:buClr>
                <a:schemeClr val="accent1">
                  <a:lumMod val="75000"/>
                </a:schemeClr>
              </a:buClr>
              <a:buSzPct val="100000"/>
              <a:buFont typeface="Arial" panose="020B0604020202020204" pitchFamily="34" charset="0"/>
              <a:buChar char="•"/>
              <a:defRPr sz="1400" kern="1200" cap="none" baseline="0">
                <a:solidFill>
                  <a:schemeClr val="accent6">
                    <a:lumMod val="50000"/>
                  </a:schemeClr>
                </a:solidFill>
                <a:effectLst/>
                <a:latin typeface="+mn-lt"/>
                <a:ea typeface="+mn-ea"/>
                <a:cs typeface="+mn-cs"/>
              </a:defRPr>
            </a:lvl4pPr>
            <a:lvl5pPr marL="2056783" indent="-228531" algn="l" defTabSz="914126" rtl="0" eaLnBrk="1" latinLnBrk="0" hangingPunct="1">
              <a:lnSpc>
                <a:spcPct val="120000"/>
              </a:lnSpc>
              <a:spcBef>
                <a:spcPts val="500"/>
              </a:spcBef>
              <a:buClr>
                <a:schemeClr val="accent1">
                  <a:lumMod val="75000"/>
                </a:schemeClr>
              </a:buClr>
              <a:buSzPct val="100000"/>
              <a:buFont typeface="Arial" panose="020B0604020202020204" pitchFamily="34" charset="0"/>
              <a:buChar char="•"/>
              <a:defRPr sz="1200" kern="1200">
                <a:solidFill>
                  <a:schemeClr val="accent6">
                    <a:lumMod val="50000"/>
                  </a:schemeClr>
                </a:solidFill>
                <a:effectLst/>
                <a:latin typeface="+mn-lt"/>
                <a:ea typeface="+mn-ea"/>
                <a:cs typeface="+mn-cs"/>
              </a:defRPr>
            </a:lvl5pPr>
            <a:lvl6pPr marL="2513846" indent="-228531" algn="l" defTabSz="914126"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0908" indent="-228531" algn="l" defTabSz="914126"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7971" indent="-228531" algn="l" defTabSz="914126"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5034" indent="-228531" algn="l" defTabSz="914126"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marL="0" indent="0">
              <a:spcBef>
                <a:spcPts val="0"/>
              </a:spcBef>
              <a:spcAft>
                <a:spcPts val="600"/>
              </a:spcAft>
              <a:buNone/>
            </a:pPr>
            <a:r>
              <a:rPr lang="fr-FR" sz="1800" b="1" dirty="0">
                <a:solidFill>
                  <a:srgbClr val="333C6B"/>
                </a:solidFill>
              </a:rPr>
              <a:t> CHOIX Meilleurs Paramètres avec</a:t>
            </a:r>
            <a:br>
              <a:rPr lang="fr-FR" sz="1800" b="1" dirty="0">
                <a:solidFill>
                  <a:srgbClr val="333C6B"/>
                </a:solidFill>
              </a:rPr>
            </a:br>
            <a:r>
              <a:rPr lang="fr-FR" sz="1800" b="1" dirty="0" err="1">
                <a:solidFill>
                  <a:srgbClr val="333C6B"/>
                </a:solidFill>
              </a:rPr>
              <a:t>GridSearchCV</a:t>
            </a:r>
            <a:endParaRPr lang="fr-FR" sz="1800" b="1" dirty="0">
              <a:solidFill>
                <a:srgbClr val="333C6B"/>
              </a:solidFill>
            </a:endParaRPr>
          </a:p>
        </p:txBody>
      </p:sp>
      <p:pic>
        <p:nvPicPr>
          <p:cNvPr id="10" name="Image 9">
            <a:extLst>
              <a:ext uri="{FF2B5EF4-FFF2-40B4-BE49-F238E27FC236}">
                <a16:creationId xmlns:a16="http://schemas.microsoft.com/office/drawing/2014/main" id="{6D5DEA5C-0374-5C09-97A4-47A8AABA9E2F}"/>
              </a:ext>
            </a:extLst>
          </p:cNvPr>
          <p:cNvPicPr>
            <a:picLocks noChangeAspect="1"/>
          </p:cNvPicPr>
          <p:nvPr/>
        </p:nvPicPr>
        <p:blipFill>
          <a:blip r:embed="rId2"/>
          <a:srcRect/>
          <a:stretch/>
        </p:blipFill>
        <p:spPr>
          <a:xfrm>
            <a:off x="208804" y="5104708"/>
            <a:ext cx="2343150" cy="790575"/>
          </a:xfrm>
          <a:prstGeom prst="rect">
            <a:avLst/>
          </a:prstGeom>
          <a:solidFill>
            <a:schemeClr val="bg1"/>
          </a:solidFill>
          <a:ln w="19050">
            <a:solidFill>
              <a:srgbClr val="333C6B"/>
            </a:solidFill>
          </a:ln>
        </p:spPr>
      </p:pic>
      <p:sp>
        <p:nvSpPr>
          <p:cNvPr id="11" name="Espace réservé du texte 6">
            <a:extLst>
              <a:ext uri="{FF2B5EF4-FFF2-40B4-BE49-F238E27FC236}">
                <a16:creationId xmlns:a16="http://schemas.microsoft.com/office/drawing/2014/main" id="{96172647-80B2-D106-CB97-83B057539AAE}"/>
              </a:ext>
            </a:extLst>
          </p:cNvPr>
          <p:cNvSpPr txBox="1">
            <a:spLocks/>
          </p:cNvSpPr>
          <p:nvPr/>
        </p:nvSpPr>
        <p:spPr>
          <a:xfrm>
            <a:off x="4654252" y="1001586"/>
            <a:ext cx="3976044" cy="360000"/>
          </a:xfrm>
          <a:prstGeom prst="rect">
            <a:avLst/>
          </a:prstGeom>
          <a:gradFill>
            <a:gsLst>
              <a:gs pos="66000">
                <a:schemeClr val="accent1">
                  <a:lumMod val="60000"/>
                  <a:lumOff val="40000"/>
                </a:schemeClr>
              </a:gs>
              <a:gs pos="0">
                <a:schemeClr val="accent1">
                  <a:lumMod val="60000"/>
                  <a:lumOff val="40000"/>
                </a:schemeClr>
              </a:gs>
              <a:gs pos="100000">
                <a:schemeClr val="bg1"/>
              </a:gs>
            </a:gsLst>
            <a:lin ang="2700000" scaled="1"/>
          </a:gradFill>
          <a:ln w="19050" cap="flat">
            <a:solidFill>
              <a:schemeClr val="accent1">
                <a:lumMod val="50000"/>
              </a:schemeClr>
            </a:solidFill>
          </a:ln>
        </p:spPr>
        <p:txBody>
          <a:bodyPr vert="horz" wrap="square" lIns="91440" tIns="45720" rIns="91440" bIns="45720" rtlCol="0" anchor="t">
            <a:noAutofit/>
          </a:bodyPr>
          <a:lstStyle>
            <a:lvl1pPr marL="228531" indent="-228531" algn="l" defTabSz="914126" rtl="0" eaLnBrk="1" latinLnBrk="0" hangingPunct="1">
              <a:lnSpc>
                <a:spcPct val="120000"/>
              </a:lnSpc>
              <a:spcBef>
                <a:spcPts val="1000"/>
              </a:spcBef>
              <a:buClr>
                <a:schemeClr val="accent1">
                  <a:lumMod val="75000"/>
                </a:schemeClr>
              </a:buClr>
              <a:buSzPct val="100000"/>
              <a:buFont typeface="Arial" panose="020B0604020202020204" pitchFamily="34" charset="0"/>
              <a:buChar char="•"/>
              <a:defRPr sz="1999" kern="1200">
                <a:solidFill>
                  <a:schemeClr val="accent6">
                    <a:lumMod val="50000"/>
                  </a:schemeClr>
                </a:solidFill>
                <a:effectLst/>
                <a:latin typeface="+mn-lt"/>
                <a:ea typeface="+mn-ea"/>
                <a:cs typeface="+mn-cs"/>
              </a:defRPr>
            </a:lvl1pPr>
            <a:lvl2pPr marL="685594" indent="-228531" algn="l" defTabSz="914126" rtl="0" eaLnBrk="1" latinLnBrk="0" hangingPunct="1">
              <a:lnSpc>
                <a:spcPct val="120000"/>
              </a:lnSpc>
              <a:spcBef>
                <a:spcPts val="500"/>
              </a:spcBef>
              <a:buClr>
                <a:schemeClr val="accent1">
                  <a:lumMod val="75000"/>
                </a:schemeClr>
              </a:buClr>
              <a:buSzPct val="100000"/>
              <a:buFont typeface="Arial" panose="020B0604020202020204" pitchFamily="34" charset="0"/>
              <a:buChar char="•"/>
              <a:defRPr sz="1799" kern="1200" cap="none" baseline="0">
                <a:solidFill>
                  <a:schemeClr val="accent6">
                    <a:lumMod val="50000"/>
                  </a:schemeClr>
                </a:solidFill>
                <a:effectLst/>
                <a:latin typeface="+mn-lt"/>
                <a:ea typeface="+mn-ea"/>
                <a:cs typeface="+mn-cs"/>
              </a:defRPr>
            </a:lvl2pPr>
            <a:lvl3pPr marL="1142657" indent="-228531" algn="l" defTabSz="914126" rtl="0" eaLnBrk="1" latinLnBrk="0" hangingPunct="1">
              <a:lnSpc>
                <a:spcPct val="120000"/>
              </a:lnSpc>
              <a:spcBef>
                <a:spcPts val="500"/>
              </a:spcBef>
              <a:buClr>
                <a:schemeClr val="accent1">
                  <a:lumMod val="75000"/>
                </a:schemeClr>
              </a:buClr>
              <a:buSzPct val="100000"/>
              <a:buFont typeface="Arial" panose="020B0604020202020204" pitchFamily="34" charset="0"/>
              <a:buChar char="•"/>
              <a:defRPr sz="1600" kern="1200">
                <a:solidFill>
                  <a:schemeClr val="accent6">
                    <a:lumMod val="50000"/>
                  </a:schemeClr>
                </a:solidFill>
                <a:effectLst/>
                <a:latin typeface="+mn-lt"/>
                <a:ea typeface="+mn-ea"/>
                <a:cs typeface="+mn-cs"/>
              </a:defRPr>
            </a:lvl3pPr>
            <a:lvl4pPr marL="1599720" indent="-228531" algn="l" defTabSz="914126" rtl="0" eaLnBrk="1" latinLnBrk="0" hangingPunct="1">
              <a:lnSpc>
                <a:spcPct val="120000"/>
              </a:lnSpc>
              <a:spcBef>
                <a:spcPts val="500"/>
              </a:spcBef>
              <a:buClr>
                <a:schemeClr val="accent1">
                  <a:lumMod val="75000"/>
                </a:schemeClr>
              </a:buClr>
              <a:buSzPct val="100000"/>
              <a:buFont typeface="Arial" panose="020B0604020202020204" pitchFamily="34" charset="0"/>
              <a:buChar char="•"/>
              <a:defRPr sz="1400" kern="1200" cap="none" baseline="0">
                <a:solidFill>
                  <a:schemeClr val="accent6">
                    <a:lumMod val="50000"/>
                  </a:schemeClr>
                </a:solidFill>
                <a:effectLst/>
                <a:latin typeface="+mn-lt"/>
                <a:ea typeface="+mn-ea"/>
                <a:cs typeface="+mn-cs"/>
              </a:defRPr>
            </a:lvl4pPr>
            <a:lvl5pPr marL="2056783" indent="-228531" algn="l" defTabSz="914126" rtl="0" eaLnBrk="1" latinLnBrk="0" hangingPunct="1">
              <a:lnSpc>
                <a:spcPct val="120000"/>
              </a:lnSpc>
              <a:spcBef>
                <a:spcPts val="500"/>
              </a:spcBef>
              <a:buClr>
                <a:schemeClr val="accent1">
                  <a:lumMod val="75000"/>
                </a:schemeClr>
              </a:buClr>
              <a:buSzPct val="100000"/>
              <a:buFont typeface="Arial" panose="020B0604020202020204" pitchFamily="34" charset="0"/>
              <a:buChar char="•"/>
              <a:defRPr sz="1200" kern="1200">
                <a:solidFill>
                  <a:schemeClr val="accent6">
                    <a:lumMod val="50000"/>
                  </a:schemeClr>
                </a:solidFill>
                <a:effectLst/>
                <a:latin typeface="+mn-lt"/>
                <a:ea typeface="+mn-ea"/>
                <a:cs typeface="+mn-cs"/>
              </a:defRPr>
            </a:lvl5pPr>
            <a:lvl6pPr marL="2513846" indent="-228531" algn="l" defTabSz="914126"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0908" indent="-228531" algn="l" defTabSz="914126"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7971" indent="-228531" algn="l" defTabSz="914126"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5034" indent="-228531" algn="l" defTabSz="914126"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marL="0" indent="0">
              <a:spcBef>
                <a:spcPts val="0"/>
              </a:spcBef>
              <a:spcAft>
                <a:spcPts val="600"/>
              </a:spcAft>
              <a:buNone/>
            </a:pPr>
            <a:r>
              <a:rPr lang="fr-FR" sz="1200" b="1" dirty="0">
                <a:solidFill>
                  <a:srgbClr val="333C6B"/>
                </a:solidFill>
              </a:rPr>
              <a:t>EVALUATION PERFORMANCE</a:t>
            </a:r>
          </a:p>
        </p:txBody>
      </p:sp>
      <p:graphicFrame>
        <p:nvGraphicFramePr>
          <p:cNvPr id="12" name="Tableau 11">
            <a:extLst>
              <a:ext uri="{FF2B5EF4-FFF2-40B4-BE49-F238E27FC236}">
                <a16:creationId xmlns:a16="http://schemas.microsoft.com/office/drawing/2014/main" id="{65B78413-370A-9721-CBAE-E5CBD60D53B9}"/>
              </a:ext>
            </a:extLst>
          </p:cNvPr>
          <p:cNvGraphicFramePr>
            <a:graphicFrameLocks noGrp="1"/>
          </p:cNvGraphicFramePr>
          <p:nvPr>
            <p:extLst>
              <p:ext uri="{D42A27DB-BD31-4B8C-83A1-F6EECF244321}">
                <p14:modId xmlns:p14="http://schemas.microsoft.com/office/powerpoint/2010/main" val="2561797933"/>
              </p:ext>
            </p:extLst>
          </p:nvPr>
        </p:nvGraphicFramePr>
        <p:xfrm>
          <a:off x="4654252" y="1375698"/>
          <a:ext cx="3976044" cy="1978722"/>
        </p:xfrm>
        <a:graphic>
          <a:graphicData uri="http://schemas.openxmlformats.org/drawingml/2006/table">
            <a:tbl>
              <a:tblPr firstRow="1" bandRow="1">
                <a:tableStyleId>{21E4AEA4-8DFA-4A89-87EB-49C32662AFE0}</a:tableStyleId>
              </a:tblPr>
              <a:tblGrid>
                <a:gridCol w="2326715">
                  <a:extLst>
                    <a:ext uri="{9D8B030D-6E8A-4147-A177-3AD203B41FA5}">
                      <a16:colId xmlns:a16="http://schemas.microsoft.com/office/drawing/2014/main" val="482816801"/>
                    </a:ext>
                  </a:extLst>
                </a:gridCol>
                <a:gridCol w="1649329">
                  <a:extLst>
                    <a:ext uri="{9D8B030D-6E8A-4147-A177-3AD203B41FA5}">
                      <a16:colId xmlns:a16="http://schemas.microsoft.com/office/drawing/2014/main" val="606359233"/>
                    </a:ext>
                  </a:extLst>
                </a:gridCol>
              </a:tblGrid>
              <a:tr h="329787">
                <a:tc>
                  <a:txBody>
                    <a:bodyPr/>
                    <a:lstStyle/>
                    <a:p>
                      <a:r>
                        <a:rPr lang="fr-FR" sz="1300" dirty="0"/>
                        <a:t>Score</a:t>
                      </a:r>
                    </a:p>
                  </a:txBody>
                  <a:tcPr>
                    <a:lnL w="12700" cap="flat" cmpd="sng" algn="ctr">
                      <a:solidFill>
                        <a:srgbClr val="002060"/>
                      </a:solidFill>
                      <a:prstDash val="solid"/>
                      <a:round/>
                      <a:headEnd type="none" w="med" len="med"/>
                      <a:tailEnd type="none" w="med" len="med"/>
                    </a:lnL>
                    <a:lnT w="12700" cap="flat" cmpd="sng" algn="ctr">
                      <a:solidFill>
                        <a:srgbClr val="002060"/>
                      </a:solidFill>
                      <a:prstDash val="solid"/>
                      <a:round/>
                      <a:headEnd type="none" w="med" len="med"/>
                      <a:tailEnd type="none" w="med" len="med"/>
                    </a:lnT>
                  </a:tcPr>
                </a:tc>
                <a:tc>
                  <a:txBody>
                    <a:bodyPr/>
                    <a:lstStyle/>
                    <a:p>
                      <a:r>
                        <a:rPr lang="fr-FR" sz="1300" dirty="0"/>
                        <a:t>Perf</a:t>
                      </a:r>
                    </a:p>
                  </a:txBody>
                  <a:tcPr>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tcPr>
                </a:tc>
                <a:extLst>
                  <a:ext uri="{0D108BD9-81ED-4DB2-BD59-A6C34878D82A}">
                    <a16:rowId xmlns:a16="http://schemas.microsoft.com/office/drawing/2014/main" val="2276686498"/>
                  </a:ext>
                </a:extLst>
              </a:tr>
              <a:tr h="329787">
                <a:tc>
                  <a:txBody>
                    <a:bodyPr/>
                    <a:lstStyle/>
                    <a:p>
                      <a:r>
                        <a:rPr lang="fr-FR" sz="1300" dirty="0"/>
                        <a:t>Exactitude</a:t>
                      </a:r>
                    </a:p>
                  </a:txBody>
                  <a:tcPr>
                    <a:lnL w="12700" cap="flat" cmpd="sng" algn="ctr">
                      <a:solidFill>
                        <a:srgbClr val="002060"/>
                      </a:solidFill>
                      <a:prstDash val="solid"/>
                      <a:round/>
                      <a:headEnd type="none" w="med" len="med"/>
                      <a:tailEnd type="none" w="med" len="med"/>
                    </a:lnL>
                  </a:tcPr>
                </a:tc>
                <a:tc>
                  <a:txBody>
                    <a:bodyPr/>
                    <a:lstStyle/>
                    <a:p>
                      <a:r>
                        <a:rPr lang="fr-FR" sz="1300" dirty="0"/>
                        <a:t>99,33 %</a:t>
                      </a:r>
                    </a:p>
                  </a:txBody>
                  <a:tcPr>
                    <a:lnR w="12700" cap="flat" cmpd="sng" algn="ctr">
                      <a:solidFill>
                        <a:srgbClr val="002060"/>
                      </a:solidFill>
                      <a:prstDash val="solid"/>
                      <a:round/>
                      <a:headEnd type="none" w="med" len="med"/>
                      <a:tailEnd type="none" w="med" len="med"/>
                    </a:lnR>
                  </a:tcPr>
                </a:tc>
                <a:extLst>
                  <a:ext uri="{0D108BD9-81ED-4DB2-BD59-A6C34878D82A}">
                    <a16:rowId xmlns:a16="http://schemas.microsoft.com/office/drawing/2014/main" val="2852066491"/>
                  </a:ext>
                </a:extLst>
              </a:tr>
              <a:tr h="329787">
                <a:tc>
                  <a:txBody>
                    <a:bodyPr/>
                    <a:lstStyle/>
                    <a:p>
                      <a:r>
                        <a:rPr lang="fr-FR" sz="1300" dirty="0"/>
                        <a:t>Précision</a:t>
                      </a:r>
                    </a:p>
                  </a:txBody>
                  <a:tcPr>
                    <a:lnL w="12700" cap="flat" cmpd="sng" algn="ctr">
                      <a:solidFill>
                        <a:srgbClr val="002060"/>
                      </a:solidFill>
                      <a:prstDash val="solid"/>
                      <a:round/>
                      <a:headEnd type="none" w="med" len="med"/>
                      <a:tailEnd type="none" w="med" len="med"/>
                    </a:lnL>
                  </a:tcPr>
                </a:tc>
                <a:tc>
                  <a:txBody>
                    <a:bodyPr/>
                    <a:lstStyle/>
                    <a:p>
                      <a:r>
                        <a:rPr lang="fr-FR" sz="1300" dirty="0"/>
                        <a:t>98,96 %</a:t>
                      </a:r>
                    </a:p>
                  </a:txBody>
                  <a:tcPr>
                    <a:lnR w="12700" cap="flat" cmpd="sng" algn="ctr">
                      <a:solidFill>
                        <a:srgbClr val="002060"/>
                      </a:solidFill>
                      <a:prstDash val="solid"/>
                      <a:round/>
                      <a:headEnd type="none" w="med" len="med"/>
                      <a:tailEnd type="none" w="med" len="med"/>
                    </a:lnR>
                  </a:tcPr>
                </a:tc>
                <a:extLst>
                  <a:ext uri="{0D108BD9-81ED-4DB2-BD59-A6C34878D82A}">
                    <a16:rowId xmlns:a16="http://schemas.microsoft.com/office/drawing/2014/main" val="2251371244"/>
                  </a:ext>
                </a:extLst>
              </a:tr>
              <a:tr h="329787">
                <a:tc>
                  <a:txBody>
                    <a:bodyPr/>
                    <a:lstStyle/>
                    <a:p>
                      <a:r>
                        <a:rPr lang="fr-FR" sz="1300" dirty="0"/>
                        <a:t>TPR(</a:t>
                      </a:r>
                      <a:r>
                        <a:rPr lang="fr-FR" sz="1300" dirty="0" err="1"/>
                        <a:t>Recall</a:t>
                      </a:r>
                      <a:r>
                        <a:rPr lang="fr-FR" sz="1300" dirty="0"/>
                        <a:t>)</a:t>
                      </a:r>
                    </a:p>
                  </a:txBody>
                  <a:tcPr>
                    <a:lnL w="12700" cap="flat" cmpd="sng" algn="ctr">
                      <a:solidFill>
                        <a:srgbClr val="002060"/>
                      </a:solidFill>
                      <a:prstDash val="solid"/>
                      <a:round/>
                      <a:headEnd type="none" w="med" len="med"/>
                      <a:tailEnd type="none" w="med" len="med"/>
                    </a:lnL>
                  </a:tcPr>
                </a:tc>
                <a:tc>
                  <a:txBody>
                    <a:bodyPr/>
                    <a:lstStyle/>
                    <a:p>
                      <a:r>
                        <a:rPr lang="fr-FR" sz="1300" dirty="0"/>
                        <a:t>100 %</a:t>
                      </a:r>
                    </a:p>
                  </a:txBody>
                  <a:tcPr>
                    <a:lnR w="12700" cap="flat" cmpd="sng" algn="ctr">
                      <a:solidFill>
                        <a:srgbClr val="002060"/>
                      </a:solidFill>
                      <a:prstDash val="solid"/>
                      <a:round/>
                      <a:headEnd type="none" w="med" len="med"/>
                      <a:tailEnd type="none" w="med" len="med"/>
                    </a:lnR>
                  </a:tcPr>
                </a:tc>
                <a:extLst>
                  <a:ext uri="{0D108BD9-81ED-4DB2-BD59-A6C34878D82A}">
                    <a16:rowId xmlns:a16="http://schemas.microsoft.com/office/drawing/2014/main" val="2633349677"/>
                  </a:ext>
                </a:extLst>
              </a:tr>
              <a:tr h="329787">
                <a:tc>
                  <a:txBody>
                    <a:bodyPr/>
                    <a:lstStyle/>
                    <a:p>
                      <a:r>
                        <a:rPr lang="fr-FR" sz="1300" dirty="0"/>
                        <a:t>FPR</a:t>
                      </a:r>
                    </a:p>
                  </a:txBody>
                  <a:tcPr>
                    <a:lnL w="12700" cap="flat" cmpd="sng" algn="ctr">
                      <a:solidFill>
                        <a:srgbClr val="002060"/>
                      </a:solidFill>
                      <a:prstDash val="solid"/>
                      <a:round/>
                      <a:headEnd type="none" w="med" len="med"/>
                      <a:tailEnd type="none" w="med" len="med"/>
                    </a:lnL>
                  </a:tcPr>
                </a:tc>
                <a:tc>
                  <a:txBody>
                    <a:bodyPr/>
                    <a:lstStyle/>
                    <a:p>
                      <a:r>
                        <a:rPr lang="fr-FR" sz="1300" dirty="0"/>
                        <a:t>1,8 %</a:t>
                      </a:r>
                    </a:p>
                  </a:txBody>
                  <a:tcPr>
                    <a:lnR w="12700" cap="flat" cmpd="sng" algn="ctr">
                      <a:solidFill>
                        <a:srgbClr val="002060"/>
                      </a:solidFill>
                      <a:prstDash val="solid"/>
                      <a:round/>
                      <a:headEnd type="none" w="med" len="med"/>
                      <a:tailEnd type="none" w="med" len="med"/>
                    </a:lnR>
                  </a:tcPr>
                </a:tc>
                <a:extLst>
                  <a:ext uri="{0D108BD9-81ED-4DB2-BD59-A6C34878D82A}">
                    <a16:rowId xmlns:a16="http://schemas.microsoft.com/office/drawing/2014/main" val="195544859"/>
                  </a:ext>
                </a:extLst>
              </a:tr>
              <a:tr h="329787">
                <a:tc>
                  <a:txBody>
                    <a:bodyPr/>
                    <a:lstStyle/>
                    <a:p>
                      <a:r>
                        <a:rPr lang="fr-FR" sz="1300" dirty="0"/>
                        <a:t>ROC AUC</a:t>
                      </a:r>
                    </a:p>
                  </a:txBody>
                  <a:tcPr>
                    <a:lnL w="12700" cap="flat" cmpd="sng" algn="ctr">
                      <a:solidFill>
                        <a:srgbClr val="002060"/>
                      </a:solidFill>
                      <a:prstDash val="solid"/>
                      <a:round/>
                      <a:headEnd type="none" w="med" len="med"/>
                      <a:tailEnd type="none" w="med" len="med"/>
                    </a:lnL>
                    <a:lnB w="12700" cap="flat" cmpd="sng" algn="ctr">
                      <a:solidFill>
                        <a:srgbClr val="002060"/>
                      </a:solidFill>
                      <a:prstDash val="solid"/>
                      <a:round/>
                      <a:headEnd type="none" w="med" len="med"/>
                      <a:tailEnd type="none" w="med" len="med"/>
                    </a:lnB>
                  </a:tcPr>
                </a:tc>
                <a:tc>
                  <a:txBody>
                    <a:bodyPr/>
                    <a:lstStyle/>
                    <a:p>
                      <a:r>
                        <a:rPr lang="fr-FR" sz="1300" dirty="0"/>
                        <a:t>0,9999</a:t>
                      </a:r>
                    </a:p>
                  </a:txBody>
                  <a:tcPr>
                    <a:lnR w="12700" cap="flat" cmpd="sng" algn="ctr">
                      <a:solidFill>
                        <a:srgbClr val="002060"/>
                      </a:solidFill>
                      <a:prstDash val="solid"/>
                      <a:round/>
                      <a:headEnd type="none" w="med" len="med"/>
                      <a:tailEnd type="none" w="med" len="med"/>
                    </a:lnR>
                    <a:lnB w="12700" cap="flat" cmpd="sng" algn="ctr">
                      <a:solidFill>
                        <a:srgbClr val="002060"/>
                      </a:solidFill>
                      <a:prstDash val="solid"/>
                      <a:round/>
                      <a:headEnd type="none" w="med" len="med"/>
                      <a:tailEnd type="none" w="med" len="med"/>
                    </a:lnB>
                  </a:tcPr>
                </a:tc>
                <a:extLst>
                  <a:ext uri="{0D108BD9-81ED-4DB2-BD59-A6C34878D82A}">
                    <a16:rowId xmlns:a16="http://schemas.microsoft.com/office/drawing/2014/main" val="4197875859"/>
                  </a:ext>
                </a:extLst>
              </a:tr>
            </a:tbl>
          </a:graphicData>
        </a:graphic>
      </p:graphicFrame>
      <p:pic>
        <p:nvPicPr>
          <p:cNvPr id="13" name="Image 12">
            <a:extLst>
              <a:ext uri="{FF2B5EF4-FFF2-40B4-BE49-F238E27FC236}">
                <a16:creationId xmlns:a16="http://schemas.microsoft.com/office/drawing/2014/main" id="{E0D39CF6-B897-06AA-0374-1F0973B823B4}"/>
              </a:ext>
            </a:extLst>
          </p:cNvPr>
          <p:cNvPicPr>
            <a:picLocks noChangeAspect="1"/>
          </p:cNvPicPr>
          <p:nvPr/>
        </p:nvPicPr>
        <p:blipFill>
          <a:blip r:embed="rId3"/>
          <a:srcRect/>
          <a:stretch/>
        </p:blipFill>
        <p:spPr>
          <a:xfrm>
            <a:off x="4720263" y="3560923"/>
            <a:ext cx="2880000" cy="2460994"/>
          </a:xfrm>
          <a:prstGeom prst="rect">
            <a:avLst/>
          </a:prstGeom>
          <a:solidFill>
            <a:schemeClr val="bg1"/>
          </a:solidFill>
          <a:ln w="19050">
            <a:solidFill>
              <a:srgbClr val="333C6B"/>
            </a:solidFill>
          </a:ln>
        </p:spPr>
      </p:pic>
      <p:pic>
        <p:nvPicPr>
          <p:cNvPr id="14" name="Image 13">
            <a:extLst>
              <a:ext uri="{FF2B5EF4-FFF2-40B4-BE49-F238E27FC236}">
                <a16:creationId xmlns:a16="http://schemas.microsoft.com/office/drawing/2014/main" id="{8D2E71B6-2DF9-AEC2-DD9A-60887F842347}"/>
              </a:ext>
            </a:extLst>
          </p:cNvPr>
          <p:cNvPicPr>
            <a:picLocks noChangeAspect="1"/>
          </p:cNvPicPr>
          <p:nvPr/>
        </p:nvPicPr>
        <p:blipFill>
          <a:blip r:embed="rId4"/>
          <a:srcRect/>
          <a:stretch/>
        </p:blipFill>
        <p:spPr>
          <a:xfrm>
            <a:off x="7760513" y="4370879"/>
            <a:ext cx="2125551" cy="1656000"/>
          </a:xfrm>
          <a:prstGeom prst="rect">
            <a:avLst/>
          </a:prstGeom>
          <a:solidFill>
            <a:schemeClr val="bg1"/>
          </a:solidFill>
          <a:ln w="19050">
            <a:solidFill>
              <a:srgbClr val="333C6B"/>
            </a:solidFill>
          </a:ln>
        </p:spPr>
      </p:pic>
      <p:sp>
        <p:nvSpPr>
          <p:cNvPr id="15" name="Espace réservé du contenu 6">
            <a:extLst>
              <a:ext uri="{FF2B5EF4-FFF2-40B4-BE49-F238E27FC236}">
                <a16:creationId xmlns:a16="http://schemas.microsoft.com/office/drawing/2014/main" id="{ECBCF993-9F69-D2E5-3B31-8D9085D758F7}"/>
              </a:ext>
            </a:extLst>
          </p:cNvPr>
          <p:cNvSpPr txBox="1">
            <a:spLocks/>
          </p:cNvSpPr>
          <p:nvPr/>
        </p:nvSpPr>
        <p:spPr>
          <a:xfrm>
            <a:off x="8758708" y="1001586"/>
            <a:ext cx="3240361" cy="3147494"/>
          </a:xfrm>
          <a:prstGeom prst="rect">
            <a:avLst/>
          </a:prstGeom>
          <a:solidFill>
            <a:schemeClr val="bg2"/>
          </a:solidFill>
          <a:ln w="19050">
            <a:solidFill>
              <a:schemeClr val="accent1">
                <a:lumMod val="50000"/>
              </a:schemeClr>
            </a:solidFill>
          </a:ln>
        </p:spPr>
        <p:txBody>
          <a:bodyPr vert="horz" wrap="square" lIns="91440" tIns="45720" rIns="91440" bIns="45720" rtlCol="0" anchor="ctr">
            <a:normAutofit/>
          </a:bodyPr>
          <a:lstStyle>
            <a:lvl1pPr marL="228531" indent="-228531" algn="l" defTabSz="914126" rtl="0" eaLnBrk="1" latinLnBrk="0" hangingPunct="1">
              <a:lnSpc>
                <a:spcPct val="120000"/>
              </a:lnSpc>
              <a:spcBef>
                <a:spcPts val="1000"/>
              </a:spcBef>
              <a:buClr>
                <a:schemeClr val="accent1">
                  <a:lumMod val="75000"/>
                </a:schemeClr>
              </a:buClr>
              <a:buSzPct val="100000"/>
              <a:buFont typeface="Arial" panose="020B0604020202020204" pitchFamily="34" charset="0"/>
              <a:buChar char="•"/>
              <a:defRPr sz="1999" kern="1200">
                <a:solidFill>
                  <a:schemeClr val="accent6">
                    <a:lumMod val="50000"/>
                  </a:schemeClr>
                </a:solidFill>
                <a:effectLst/>
                <a:latin typeface="+mn-lt"/>
                <a:ea typeface="+mn-ea"/>
                <a:cs typeface="+mn-cs"/>
              </a:defRPr>
            </a:lvl1pPr>
            <a:lvl2pPr marL="685594" indent="-228531" algn="l" defTabSz="914126" rtl="0" eaLnBrk="1" latinLnBrk="0" hangingPunct="1">
              <a:lnSpc>
                <a:spcPct val="120000"/>
              </a:lnSpc>
              <a:spcBef>
                <a:spcPts val="500"/>
              </a:spcBef>
              <a:buClr>
                <a:schemeClr val="accent1">
                  <a:lumMod val="75000"/>
                </a:schemeClr>
              </a:buClr>
              <a:buSzPct val="100000"/>
              <a:buFont typeface="Arial" panose="020B0604020202020204" pitchFamily="34" charset="0"/>
              <a:buChar char="•"/>
              <a:defRPr sz="1799" kern="1200" cap="none" baseline="0">
                <a:solidFill>
                  <a:schemeClr val="accent6">
                    <a:lumMod val="50000"/>
                  </a:schemeClr>
                </a:solidFill>
                <a:effectLst/>
                <a:latin typeface="+mn-lt"/>
                <a:ea typeface="+mn-ea"/>
                <a:cs typeface="+mn-cs"/>
              </a:defRPr>
            </a:lvl2pPr>
            <a:lvl3pPr marL="1142657" indent="-228531" algn="l" defTabSz="914126" rtl="0" eaLnBrk="1" latinLnBrk="0" hangingPunct="1">
              <a:lnSpc>
                <a:spcPct val="120000"/>
              </a:lnSpc>
              <a:spcBef>
                <a:spcPts val="500"/>
              </a:spcBef>
              <a:buClr>
                <a:schemeClr val="accent1">
                  <a:lumMod val="75000"/>
                </a:schemeClr>
              </a:buClr>
              <a:buSzPct val="100000"/>
              <a:buFont typeface="Arial" panose="020B0604020202020204" pitchFamily="34" charset="0"/>
              <a:buChar char="•"/>
              <a:defRPr sz="1600" kern="1200">
                <a:solidFill>
                  <a:schemeClr val="accent6">
                    <a:lumMod val="50000"/>
                  </a:schemeClr>
                </a:solidFill>
                <a:effectLst/>
                <a:latin typeface="+mn-lt"/>
                <a:ea typeface="+mn-ea"/>
                <a:cs typeface="+mn-cs"/>
              </a:defRPr>
            </a:lvl3pPr>
            <a:lvl4pPr marL="1599720" indent="-228531" algn="l" defTabSz="914126" rtl="0" eaLnBrk="1" latinLnBrk="0" hangingPunct="1">
              <a:lnSpc>
                <a:spcPct val="120000"/>
              </a:lnSpc>
              <a:spcBef>
                <a:spcPts val="500"/>
              </a:spcBef>
              <a:buClr>
                <a:schemeClr val="accent1">
                  <a:lumMod val="75000"/>
                </a:schemeClr>
              </a:buClr>
              <a:buSzPct val="100000"/>
              <a:buFont typeface="Arial" panose="020B0604020202020204" pitchFamily="34" charset="0"/>
              <a:buChar char="•"/>
              <a:defRPr sz="1400" kern="1200" cap="none" baseline="0">
                <a:solidFill>
                  <a:schemeClr val="accent6">
                    <a:lumMod val="50000"/>
                  </a:schemeClr>
                </a:solidFill>
                <a:effectLst/>
                <a:latin typeface="+mn-lt"/>
                <a:ea typeface="+mn-ea"/>
                <a:cs typeface="+mn-cs"/>
              </a:defRPr>
            </a:lvl4pPr>
            <a:lvl5pPr marL="2056783" indent="-228531" algn="l" defTabSz="914126" rtl="0" eaLnBrk="1" latinLnBrk="0" hangingPunct="1">
              <a:lnSpc>
                <a:spcPct val="120000"/>
              </a:lnSpc>
              <a:spcBef>
                <a:spcPts val="500"/>
              </a:spcBef>
              <a:buClr>
                <a:schemeClr val="accent1">
                  <a:lumMod val="75000"/>
                </a:schemeClr>
              </a:buClr>
              <a:buSzPct val="100000"/>
              <a:buFont typeface="Arial" panose="020B0604020202020204" pitchFamily="34" charset="0"/>
              <a:buChar char="•"/>
              <a:defRPr sz="1200" kern="1200">
                <a:solidFill>
                  <a:schemeClr val="accent6">
                    <a:lumMod val="50000"/>
                  </a:schemeClr>
                </a:solidFill>
                <a:effectLst/>
                <a:latin typeface="+mn-lt"/>
                <a:ea typeface="+mn-ea"/>
                <a:cs typeface="+mn-cs"/>
              </a:defRPr>
            </a:lvl5pPr>
            <a:lvl6pPr marL="2513846" indent="-228531" algn="l" defTabSz="914126"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0908" indent="-228531" algn="l" defTabSz="914126"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7971" indent="-228531" algn="l" defTabSz="914126"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5034" indent="-228531" algn="l" defTabSz="914126"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a:buFont typeface="Courier New" panose="02070309020205020404" pitchFamily="49" charset="0"/>
              <a:buChar char="o"/>
            </a:pPr>
            <a:r>
              <a:rPr lang="fr-FR" sz="1150" b="1" dirty="0">
                <a:highlight>
                  <a:srgbClr val="A2E2AD"/>
                </a:highlight>
              </a:rPr>
              <a:t>99,33% </a:t>
            </a:r>
            <a:r>
              <a:rPr lang="fr-FR" sz="1150" b="1" dirty="0"/>
              <a:t>d’échantillons bien classés</a:t>
            </a:r>
          </a:p>
          <a:p>
            <a:pPr>
              <a:buFont typeface="Courier New" panose="02070309020205020404" pitchFamily="49" charset="0"/>
              <a:buChar char="o"/>
            </a:pPr>
            <a:r>
              <a:rPr lang="fr-FR" sz="1150" b="1" dirty="0">
                <a:highlight>
                  <a:srgbClr val="A2E2AD"/>
                </a:highlight>
              </a:rPr>
              <a:t>98,96%  </a:t>
            </a:r>
            <a:r>
              <a:rPr lang="fr-FR" sz="1150" b="1" dirty="0"/>
              <a:t>des Positifs détectés </a:t>
            </a:r>
            <a:br>
              <a:rPr lang="fr-FR" sz="1150" b="1" dirty="0"/>
            </a:br>
            <a:r>
              <a:rPr lang="fr-FR" sz="1150" b="1" dirty="0"/>
              <a:t>sont des Vrais billets(TP)</a:t>
            </a:r>
          </a:p>
          <a:p>
            <a:pPr>
              <a:buFont typeface="Courier New" panose="02070309020205020404" pitchFamily="49" charset="0"/>
              <a:buChar char="o"/>
            </a:pPr>
            <a:r>
              <a:rPr lang="fr-FR" sz="1150" b="1" dirty="0">
                <a:highlight>
                  <a:srgbClr val="A2E2AD"/>
                </a:highlight>
              </a:rPr>
              <a:t>100% </a:t>
            </a:r>
            <a:r>
              <a:rPr lang="fr-FR" sz="1150" b="1" dirty="0"/>
              <a:t>des Vrais billets sont </a:t>
            </a:r>
            <a:br>
              <a:rPr lang="fr-FR" sz="1150" b="1" dirty="0"/>
            </a:br>
            <a:r>
              <a:rPr lang="fr-FR" sz="1150" b="1" dirty="0"/>
              <a:t>bien classés (TP)</a:t>
            </a:r>
          </a:p>
          <a:p>
            <a:pPr>
              <a:buFont typeface="Courier New" panose="02070309020205020404" pitchFamily="49" charset="0"/>
              <a:buChar char="o"/>
            </a:pPr>
            <a:r>
              <a:rPr lang="fr-FR" sz="1150" b="1" dirty="0">
                <a:highlight>
                  <a:srgbClr val="A2E2AD"/>
                </a:highlight>
              </a:rPr>
              <a:t>1,8% </a:t>
            </a:r>
            <a:r>
              <a:rPr lang="fr-FR" sz="1150" b="1" dirty="0"/>
              <a:t>des Faux billets sont </a:t>
            </a:r>
            <a:br>
              <a:rPr lang="fr-FR" sz="1150" b="1" dirty="0"/>
            </a:br>
            <a:r>
              <a:rPr lang="fr-FR" sz="1150" b="1" dirty="0"/>
              <a:t>mal classés (FP)</a:t>
            </a:r>
          </a:p>
          <a:p>
            <a:pPr>
              <a:buFont typeface="Courier New" panose="02070309020205020404" pitchFamily="49" charset="0"/>
              <a:buChar char="o"/>
            </a:pPr>
            <a:r>
              <a:rPr lang="fr-FR" sz="1150" b="1" dirty="0"/>
              <a:t>Bon ROC AUC  : </a:t>
            </a:r>
            <a:r>
              <a:rPr lang="fr-FR" sz="1150" b="1" dirty="0">
                <a:highlight>
                  <a:srgbClr val="A2E2AD"/>
                </a:highlight>
              </a:rPr>
              <a:t>0,9999</a:t>
            </a:r>
          </a:p>
          <a:p>
            <a:pPr>
              <a:buFont typeface="Courier New" panose="02070309020205020404" pitchFamily="49" charset="0"/>
              <a:buChar char="o"/>
            </a:pPr>
            <a:r>
              <a:rPr lang="fr-FR" sz="1000" b="1" dirty="0"/>
              <a:t>Proba confiante</a:t>
            </a:r>
            <a:endParaRPr lang="fr-FR" sz="800" dirty="0"/>
          </a:p>
        </p:txBody>
      </p:sp>
      <p:pic>
        <p:nvPicPr>
          <p:cNvPr id="17" name="Image 16">
            <a:extLst>
              <a:ext uri="{FF2B5EF4-FFF2-40B4-BE49-F238E27FC236}">
                <a16:creationId xmlns:a16="http://schemas.microsoft.com/office/drawing/2014/main" id="{A879469D-3B33-1665-31EC-FD940AC74B0B}"/>
              </a:ext>
            </a:extLst>
          </p:cNvPr>
          <p:cNvPicPr>
            <a:picLocks noChangeAspect="1"/>
          </p:cNvPicPr>
          <p:nvPr/>
        </p:nvPicPr>
        <p:blipFill>
          <a:blip r:embed="rId5"/>
          <a:srcRect/>
          <a:stretch/>
        </p:blipFill>
        <p:spPr>
          <a:xfrm>
            <a:off x="9994688" y="4381817"/>
            <a:ext cx="2031466" cy="1656000"/>
          </a:xfrm>
          <a:prstGeom prst="rect">
            <a:avLst/>
          </a:prstGeom>
          <a:solidFill>
            <a:schemeClr val="bg1"/>
          </a:solidFill>
          <a:ln w="19050">
            <a:solidFill>
              <a:srgbClr val="333C6B"/>
            </a:solidFill>
          </a:ln>
        </p:spPr>
      </p:pic>
    </p:spTree>
    <p:extLst>
      <p:ext uri="{BB962C8B-B14F-4D97-AF65-F5344CB8AC3E}">
        <p14:creationId xmlns:p14="http://schemas.microsoft.com/office/powerpoint/2010/main" val="3360157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bg/>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bg/>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bg/>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7">
                                            <p:bg/>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7">
                                            <p:txEl>
                                              <p:pRg st="9" end="9"/>
                                            </p:txEl>
                                          </p:spTgt>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7">
                                            <p:txEl>
                                              <p:pRg st="10" end="10"/>
                                            </p:txEl>
                                          </p:spTgt>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10"/>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11">
                                            <p:bg/>
                                          </p:spTgt>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12"/>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nodeType="clickEffect">
                                  <p:stCondLst>
                                    <p:cond delay="0"/>
                                  </p:stCondLst>
                                  <p:childTnLst>
                                    <p:set>
                                      <p:cBhvr>
                                        <p:cTn id="90" dur="1" fill="hold">
                                          <p:stCondLst>
                                            <p:cond delay="0"/>
                                          </p:stCondLst>
                                        </p:cTn>
                                        <p:tgtEl>
                                          <p:spTgt spid="13"/>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nodeType="clickEffect">
                                  <p:stCondLst>
                                    <p:cond delay="0"/>
                                  </p:stCondLst>
                                  <p:childTnLst>
                                    <p:set>
                                      <p:cBhvr>
                                        <p:cTn id="94" dur="1" fill="hold">
                                          <p:stCondLst>
                                            <p:cond delay="0"/>
                                          </p:stCondLst>
                                        </p:cTn>
                                        <p:tgtEl>
                                          <p:spTgt spid="14"/>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nodeType="clickEffect">
                                  <p:stCondLst>
                                    <p:cond delay="0"/>
                                  </p:stCondLst>
                                  <p:childTnLst>
                                    <p:set>
                                      <p:cBhvr>
                                        <p:cTn id="98" dur="1" fill="hold">
                                          <p:stCondLst>
                                            <p:cond delay="0"/>
                                          </p:stCondLst>
                                        </p:cTn>
                                        <p:tgtEl>
                                          <p:spTgt spid="17"/>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grpId="0" nodeType="clickEffect">
                                  <p:stCondLst>
                                    <p:cond delay="0"/>
                                  </p:stCondLst>
                                  <p:childTnLst>
                                    <p:set>
                                      <p:cBhvr>
                                        <p:cTn id="102" dur="1" fill="hold">
                                          <p:stCondLst>
                                            <p:cond delay="0"/>
                                          </p:stCondLst>
                                        </p:cTn>
                                        <p:tgtEl>
                                          <p:spTgt spid="15"/>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nodeType="clickEffect">
                                  <p:stCondLst>
                                    <p:cond delay="0"/>
                                  </p:stCondLst>
                                  <p:childTnLst>
                                    <p:set>
                                      <p:cBhvr>
                                        <p:cTn id="106"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nodeType="clickEffect">
                                  <p:stCondLst>
                                    <p:cond delay="0"/>
                                  </p:stCondLst>
                                  <p:childTnLst>
                                    <p:set>
                                      <p:cBhvr>
                                        <p:cTn id="110" dur="1" fill="hold">
                                          <p:stCondLst>
                                            <p:cond delay="0"/>
                                          </p:stCondLst>
                                        </p:cTn>
                                        <p:tgtEl>
                                          <p:spTgt spid="15">
                                            <p:txEl>
                                              <p:pRg st="1" end="1"/>
                                            </p:txEl>
                                          </p:spTgt>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nodeType="clickEffect">
                                  <p:stCondLst>
                                    <p:cond delay="0"/>
                                  </p:stCondLst>
                                  <p:childTnLst>
                                    <p:set>
                                      <p:cBhvr>
                                        <p:cTn id="114" dur="1" fill="hold">
                                          <p:stCondLst>
                                            <p:cond delay="0"/>
                                          </p:stCondLst>
                                        </p:cTn>
                                        <p:tgtEl>
                                          <p:spTgt spid="15">
                                            <p:txEl>
                                              <p:pRg st="2" end="2"/>
                                            </p:txEl>
                                          </p:spTgt>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nodeType="clickEffect">
                                  <p:stCondLst>
                                    <p:cond delay="0"/>
                                  </p:stCondLst>
                                  <p:childTnLst>
                                    <p:set>
                                      <p:cBhvr>
                                        <p:cTn id="118" dur="1" fill="hold">
                                          <p:stCondLst>
                                            <p:cond delay="0"/>
                                          </p:stCondLst>
                                        </p:cTn>
                                        <p:tgtEl>
                                          <p:spTgt spid="15">
                                            <p:txEl>
                                              <p:pRg st="3" end="3"/>
                                            </p:txEl>
                                          </p:spTgt>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nodeType="clickEffect">
                                  <p:stCondLst>
                                    <p:cond delay="0"/>
                                  </p:stCondLst>
                                  <p:childTnLst>
                                    <p:set>
                                      <p:cBhvr>
                                        <p:cTn id="122" dur="1" fill="hold">
                                          <p:stCondLst>
                                            <p:cond delay="0"/>
                                          </p:stCondLst>
                                        </p:cTn>
                                        <p:tgtEl>
                                          <p:spTgt spid="15">
                                            <p:txEl>
                                              <p:pRg st="4" end="4"/>
                                            </p:txEl>
                                          </p:spTgt>
                                        </p:tgtEl>
                                        <p:attrNameLst>
                                          <p:attrName>style.visibility</p:attrName>
                                        </p:attrNameLst>
                                      </p:cBhvr>
                                      <p:to>
                                        <p:strVal val="visible"/>
                                      </p:to>
                                    </p:set>
                                  </p:childTnLst>
                                </p:cTn>
                              </p:par>
                            </p:childTnLst>
                          </p:cTn>
                        </p:par>
                      </p:childTnLst>
                    </p:cTn>
                  </p:par>
                  <p:par>
                    <p:cTn id="123" fill="hold">
                      <p:stCondLst>
                        <p:cond delay="indefinite"/>
                      </p:stCondLst>
                      <p:childTnLst>
                        <p:par>
                          <p:cTn id="124" fill="hold">
                            <p:stCondLst>
                              <p:cond delay="0"/>
                            </p:stCondLst>
                            <p:childTnLst>
                              <p:par>
                                <p:cTn id="125" presetID="1" presetClass="entr" presetSubtype="0" fill="hold" nodeType="clickEffect">
                                  <p:stCondLst>
                                    <p:cond delay="0"/>
                                  </p:stCondLst>
                                  <p:childTnLst>
                                    <p:set>
                                      <p:cBhvr>
                                        <p:cTn id="126" dur="1" fill="hold">
                                          <p:stCondLst>
                                            <p:cond delay="0"/>
                                          </p:stCondLst>
                                        </p:cTn>
                                        <p:tgtEl>
                                          <p:spTgt spid="1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allAtOnce" animBg="1"/>
      <p:bldP spid="5" grpId="0" build="allAtOnce" animBg="1"/>
      <p:bldP spid="6" grpId="0" build="allAtOnce" animBg="1"/>
      <p:bldP spid="7" grpId="0" uiExpand="1" build="allAtOnce" animBg="1"/>
      <p:bldP spid="8" grpId="0" build="allAtOnce" animBg="1"/>
      <p:bldP spid="11" grpId="0" build="allAtOnce" animBg="1"/>
      <p:bldP spid="15"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D2BF10-3DD3-41D6-CBEF-969821090FF4}"/>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0D650257-1DFA-63F4-AA24-51A186EC0D40}"/>
              </a:ext>
            </a:extLst>
          </p:cNvPr>
          <p:cNvSpPr>
            <a:spLocks noGrp="1"/>
          </p:cNvSpPr>
          <p:nvPr>
            <p:ph type="title"/>
          </p:nvPr>
        </p:nvSpPr>
        <p:spPr/>
        <p:txBody>
          <a:bodyPr/>
          <a:lstStyle/>
          <a:p>
            <a:r>
              <a:rPr lang="fr-FR" dirty="0"/>
              <a:t>IV.E – K-</a:t>
            </a:r>
            <a:r>
              <a:rPr lang="fr-FR" dirty="0" err="1"/>
              <a:t>Nearest</a:t>
            </a:r>
            <a:r>
              <a:rPr lang="fr-FR" dirty="0"/>
              <a:t> Neighbors Amélioré</a:t>
            </a:r>
          </a:p>
        </p:txBody>
      </p:sp>
      <p:sp>
        <p:nvSpPr>
          <p:cNvPr id="3" name="Espace réservé du numéro de diapositive 2">
            <a:extLst>
              <a:ext uri="{FF2B5EF4-FFF2-40B4-BE49-F238E27FC236}">
                <a16:creationId xmlns:a16="http://schemas.microsoft.com/office/drawing/2014/main" id="{4F09225D-2265-65F9-DA95-8821064E634A}"/>
              </a:ext>
            </a:extLst>
          </p:cNvPr>
          <p:cNvSpPr>
            <a:spLocks noGrp="1"/>
          </p:cNvSpPr>
          <p:nvPr>
            <p:ph type="sldNum" sz="quarter" idx="12"/>
          </p:nvPr>
        </p:nvSpPr>
        <p:spPr/>
        <p:txBody>
          <a:bodyPr/>
          <a:lstStyle/>
          <a:p>
            <a:pPr rtl="0"/>
            <a:fld id="{7DC1BBB0-96F0-4077-A278-0F3FB5C104D3}" type="slidenum">
              <a:rPr lang="fr-FR" noProof="0" smtClean="0"/>
              <a:t>19</a:t>
            </a:fld>
            <a:endParaRPr lang="fr-FR" noProof="0"/>
          </a:p>
        </p:txBody>
      </p:sp>
      <p:sp>
        <p:nvSpPr>
          <p:cNvPr id="4" name="Espace réservé du contenu 6">
            <a:extLst>
              <a:ext uri="{FF2B5EF4-FFF2-40B4-BE49-F238E27FC236}">
                <a16:creationId xmlns:a16="http://schemas.microsoft.com/office/drawing/2014/main" id="{83A30085-7067-FAD9-F8BF-C2A134D00DA1}"/>
              </a:ext>
            </a:extLst>
          </p:cNvPr>
          <p:cNvSpPr txBox="1">
            <a:spLocks/>
          </p:cNvSpPr>
          <p:nvPr/>
        </p:nvSpPr>
        <p:spPr>
          <a:xfrm>
            <a:off x="189754" y="1807398"/>
            <a:ext cx="3976044" cy="711868"/>
          </a:xfrm>
          <a:prstGeom prst="rect">
            <a:avLst/>
          </a:prstGeom>
          <a:solidFill>
            <a:schemeClr val="bg2"/>
          </a:solidFill>
          <a:ln w="19050">
            <a:solidFill>
              <a:schemeClr val="accent1">
                <a:lumMod val="50000"/>
              </a:schemeClr>
            </a:solidFill>
          </a:ln>
        </p:spPr>
        <p:txBody>
          <a:bodyPr vert="horz" wrap="square" lIns="91440" tIns="45720" rIns="91440" bIns="45720" rtlCol="0" anchor="t">
            <a:normAutofit/>
          </a:bodyPr>
          <a:lstStyle>
            <a:lvl1pPr marL="228531" indent="-228531" algn="l" defTabSz="914126" rtl="0" eaLnBrk="1" latinLnBrk="0" hangingPunct="1">
              <a:lnSpc>
                <a:spcPct val="120000"/>
              </a:lnSpc>
              <a:spcBef>
                <a:spcPts val="1000"/>
              </a:spcBef>
              <a:buClr>
                <a:schemeClr val="accent1">
                  <a:lumMod val="75000"/>
                </a:schemeClr>
              </a:buClr>
              <a:buSzPct val="100000"/>
              <a:buFont typeface="Arial" panose="020B0604020202020204" pitchFamily="34" charset="0"/>
              <a:buChar char="•"/>
              <a:defRPr sz="1999" kern="1200">
                <a:solidFill>
                  <a:schemeClr val="accent6">
                    <a:lumMod val="50000"/>
                  </a:schemeClr>
                </a:solidFill>
                <a:effectLst/>
                <a:latin typeface="+mn-lt"/>
                <a:ea typeface="+mn-ea"/>
                <a:cs typeface="+mn-cs"/>
              </a:defRPr>
            </a:lvl1pPr>
            <a:lvl2pPr marL="685594" indent="-228531" algn="l" defTabSz="914126" rtl="0" eaLnBrk="1" latinLnBrk="0" hangingPunct="1">
              <a:lnSpc>
                <a:spcPct val="120000"/>
              </a:lnSpc>
              <a:spcBef>
                <a:spcPts val="500"/>
              </a:spcBef>
              <a:buClr>
                <a:schemeClr val="accent1">
                  <a:lumMod val="75000"/>
                </a:schemeClr>
              </a:buClr>
              <a:buSzPct val="100000"/>
              <a:buFont typeface="Arial" panose="020B0604020202020204" pitchFamily="34" charset="0"/>
              <a:buChar char="•"/>
              <a:defRPr sz="1799" kern="1200" cap="none" baseline="0">
                <a:solidFill>
                  <a:schemeClr val="accent6">
                    <a:lumMod val="50000"/>
                  </a:schemeClr>
                </a:solidFill>
                <a:effectLst/>
                <a:latin typeface="+mn-lt"/>
                <a:ea typeface="+mn-ea"/>
                <a:cs typeface="+mn-cs"/>
              </a:defRPr>
            </a:lvl2pPr>
            <a:lvl3pPr marL="1142657" indent="-228531" algn="l" defTabSz="914126" rtl="0" eaLnBrk="1" latinLnBrk="0" hangingPunct="1">
              <a:lnSpc>
                <a:spcPct val="120000"/>
              </a:lnSpc>
              <a:spcBef>
                <a:spcPts val="500"/>
              </a:spcBef>
              <a:buClr>
                <a:schemeClr val="accent1">
                  <a:lumMod val="75000"/>
                </a:schemeClr>
              </a:buClr>
              <a:buSzPct val="100000"/>
              <a:buFont typeface="Arial" panose="020B0604020202020204" pitchFamily="34" charset="0"/>
              <a:buChar char="•"/>
              <a:defRPr sz="1600" kern="1200">
                <a:solidFill>
                  <a:schemeClr val="accent6">
                    <a:lumMod val="50000"/>
                  </a:schemeClr>
                </a:solidFill>
                <a:effectLst/>
                <a:latin typeface="+mn-lt"/>
                <a:ea typeface="+mn-ea"/>
                <a:cs typeface="+mn-cs"/>
              </a:defRPr>
            </a:lvl3pPr>
            <a:lvl4pPr marL="1599720" indent="-228531" algn="l" defTabSz="914126" rtl="0" eaLnBrk="1" latinLnBrk="0" hangingPunct="1">
              <a:lnSpc>
                <a:spcPct val="120000"/>
              </a:lnSpc>
              <a:spcBef>
                <a:spcPts val="500"/>
              </a:spcBef>
              <a:buClr>
                <a:schemeClr val="accent1">
                  <a:lumMod val="75000"/>
                </a:schemeClr>
              </a:buClr>
              <a:buSzPct val="100000"/>
              <a:buFont typeface="Arial" panose="020B0604020202020204" pitchFamily="34" charset="0"/>
              <a:buChar char="•"/>
              <a:defRPr sz="1400" kern="1200" cap="none" baseline="0">
                <a:solidFill>
                  <a:schemeClr val="accent6">
                    <a:lumMod val="50000"/>
                  </a:schemeClr>
                </a:solidFill>
                <a:effectLst/>
                <a:latin typeface="+mn-lt"/>
                <a:ea typeface="+mn-ea"/>
                <a:cs typeface="+mn-cs"/>
              </a:defRPr>
            </a:lvl4pPr>
            <a:lvl5pPr marL="2056783" indent="-228531" algn="l" defTabSz="914126" rtl="0" eaLnBrk="1" latinLnBrk="0" hangingPunct="1">
              <a:lnSpc>
                <a:spcPct val="120000"/>
              </a:lnSpc>
              <a:spcBef>
                <a:spcPts val="500"/>
              </a:spcBef>
              <a:buClr>
                <a:schemeClr val="accent1">
                  <a:lumMod val="75000"/>
                </a:schemeClr>
              </a:buClr>
              <a:buSzPct val="100000"/>
              <a:buFont typeface="Arial" panose="020B0604020202020204" pitchFamily="34" charset="0"/>
              <a:buChar char="•"/>
              <a:defRPr sz="1200" kern="1200">
                <a:solidFill>
                  <a:schemeClr val="accent6">
                    <a:lumMod val="50000"/>
                  </a:schemeClr>
                </a:solidFill>
                <a:effectLst/>
                <a:latin typeface="+mn-lt"/>
                <a:ea typeface="+mn-ea"/>
                <a:cs typeface="+mn-cs"/>
              </a:defRPr>
            </a:lvl5pPr>
            <a:lvl6pPr marL="2513846" indent="-228531" algn="l" defTabSz="914126"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0908" indent="-228531" algn="l" defTabSz="914126"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7971" indent="-228531" algn="l" defTabSz="914126"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5034" indent="-228531" algn="l" defTabSz="914126"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a:lnSpc>
                <a:spcPct val="100000"/>
              </a:lnSpc>
              <a:spcBef>
                <a:spcPts val="0"/>
              </a:spcBef>
              <a:buFont typeface="Courier New" panose="02070309020205020404" pitchFamily="49" charset="0"/>
              <a:buChar char="o"/>
            </a:pPr>
            <a:r>
              <a:rPr lang="fr-FR" sz="1150" b="1" dirty="0"/>
              <a:t>Robustesse  aux différents type de split</a:t>
            </a:r>
            <a:r>
              <a:rPr lang="fr-FR" sz="800" dirty="0"/>
              <a:t>’ : OK</a:t>
            </a:r>
          </a:p>
          <a:p>
            <a:pPr>
              <a:lnSpc>
                <a:spcPct val="100000"/>
              </a:lnSpc>
              <a:spcBef>
                <a:spcPts val="0"/>
              </a:spcBef>
              <a:buFont typeface="Courier New" panose="02070309020205020404" pitchFamily="49" charset="0"/>
              <a:buChar char="o"/>
            </a:pPr>
            <a:endParaRPr lang="fr-FR" sz="900" dirty="0"/>
          </a:p>
        </p:txBody>
      </p:sp>
      <p:sp>
        <p:nvSpPr>
          <p:cNvPr id="5" name="Espace réservé du texte 6">
            <a:extLst>
              <a:ext uri="{FF2B5EF4-FFF2-40B4-BE49-F238E27FC236}">
                <a16:creationId xmlns:a16="http://schemas.microsoft.com/office/drawing/2014/main" id="{0C9955F4-6203-20EE-55AD-4B477FD8A33B}"/>
              </a:ext>
            </a:extLst>
          </p:cNvPr>
          <p:cNvSpPr txBox="1">
            <a:spLocks/>
          </p:cNvSpPr>
          <p:nvPr/>
        </p:nvSpPr>
        <p:spPr>
          <a:xfrm>
            <a:off x="189756" y="1447398"/>
            <a:ext cx="3976042" cy="360000"/>
          </a:xfrm>
          <a:prstGeom prst="rect">
            <a:avLst/>
          </a:prstGeom>
          <a:gradFill>
            <a:gsLst>
              <a:gs pos="66000">
                <a:schemeClr val="accent1">
                  <a:lumMod val="60000"/>
                  <a:lumOff val="40000"/>
                </a:schemeClr>
              </a:gs>
              <a:gs pos="0">
                <a:schemeClr val="accent1">
                  <a:lumMod val="60000"/>
                  <a:lumOff val="40000"/>
                </a:schemeClr>
              </a:gs>
              <a:gs pos="100000">
                <a:schemeClr val="bg1"/>
              </a:gs>
            </a:gsLst>
            <a:lin ang="2700000" scaled="1"/>
          </a:gradFill>
          <a:ln w="19050" cap="flat">
            <a:solidFill>
              <a:schemeClr val="accent1">
                <a:lumMod val="50000"/>
              </a:schemeClr>
            </a:solidFill>
          </a:ln>
        </p:spPr>
        <p:txBody>
          <a:bodyPr vert="horz" wrap="square" lIns="91440" tIns="45720" rIns="91440" bIns="45720" rtlCol="0" anchor="t">
            <a:noAutofit/>
          </a:bodyPr>
          <a:lstStyle>
            <a:lvl1pPr marL="228531" indent="-228531" algn="l" defTabSz="914126" rtl="0" eaLnBrk="1" latinLnBrk="0" hangingPunct="1">
              <a:lnSpc>
                <a:spcPct val="120000"/>
              </a:lnSpc>
              <a:spcBef>
                <a:spcPts val="1000"/>
              </a:spcBef>
              <a:buClr>
                <a:schemeClr val="accent1">
                  <a:lumMod val="75000"/>
                </a:schemeClr>
              </a:buClr>
              <a:buSzPct val="100000"/>
              <a:buFont typeface="Arial" panose="020B0604020202020204" pitchFamily="34" charset="0"/>
              <a:buChar char="•"/>
              <a:defRPr sz="1999" kern="1200">
                <a:solidFill>
                  <a:schemeClr val="accent6">
                    <a:lumMod val="50000"/>
                  </a:schemeClr>
                </a:solidFill>
                <a:effectLst/>
                <a:latin typeface="+mn-lt"/>
                <a:ea typeface="+mn-ea"/>
                <a:cs typeface="+mn-cs"/>
              </a:defRPr>
            </a:lvl1pPr>
            <a:lvl2pPr marL="685594" indent="-228531" algn="l" defTabSz="914126" rtl="0" eaLnBrk="1" latinLnBrk="0" hangingPunct="1">
              <a:lnSpc>
                <a:spcPct val="120000"/>
              </a:lnSpc>
              <a:spcBef>
                <a:spcPts val="500"/>
              </a:spcBef>
              <a:buClr>
                <a:schemeClr val="accent1">
                  <a:lumMod val="75000"/>
                </a:schemeClr>
              </a:buClr>
              <a:buSzPct val="100000"/>
              <a:buFont typeface="Arial" panose="020B0604020202020204" pitchFamily="34" charset="0"/>
              <a:buChar char="•"/>
              <a:defRPr sz="1799" kern="1200" cap="none" baseline="0">
                <a:solidFill>
                  <a:schemeClr val="accent6">
                    <a:lumMod val="50000"/>
                  </a:schemeClr>
                </a:solidFill>
                <a:effectLst/>
                <a:latin typeface="+mn-lt"/>
                <a:ea typeface="+mn-ea"/>
                <a:cs typeface="+mn-cs"/>
              </a:defRPr>
            </a:lvl2pPr>
            <a:lvl3pPr marL="1142657" indent="-228531" algn="l" defTabSz="914126" rtl="0" eaLnBrk="1" latinLnBrk="0" hangingPunct="1">
              <a:lnSpc>
                <a:spcPct val="120000"/>
              </a:lnSpc>
              <a:spcBef>
                <a:spcPts val="500"/>
              </a:spcBef>
              <a:buClr>
                <a:schemeClr val="accent1">
                  <a:lumMod val="75000"/>
                </a:schemeClr>
              </a:buClr>
              <a:buSzPct val="100000"/>
              <a:buFont typeface="Arial" panose="020B0604020202020204" pitchFamily="34" charset="0"/>
              <a:buChar char="•"/>
              <a:defRPr sz="1600" kern="1200">
                <a:solidFill>
                  <a:schemeClr val="accent6">
                    <a:lumMod val="50000"/>
                  </a:schemeClr>
                </a:solidFill>
                <a:effectLst/>
                <a:latin typeface="+mn-lt"/>
                <a:ea typeface="+mn-ea"/>
                <a:cs typeface="+mn-cs"/>
              </a:defRPr>
            </a:lvl3pPr>
            <a:lvl4pPr marL="1599720" indent="-228531" algn="l" defTabSz="914126" rtl="0" eaLnBrk="1" latinLnBrk="0" hangingPunct="1">
              <a:lnSpc>
                <a:spcPct val="120000"/>
              </a:lnSpc>
              <a:spcBef>
                <a:spcPts val="500"/>
              </a:spcBef>
              <a:buClr>
                <a:schemeClr val="accent1">
                  <a:lumMod val="75000"/>
                </a:schemeClr>
              </a:buClr>
              <a:buSzPct val="100000"/>
              <a:buFont typeface="Arial" panose="020B0604020202020204" pitchFamily="34" charset="0"/>
              <a:buChar char="•"/>
              <a:defRPr sz="1400" kern="1200" cap="none" baseline="0">
                <a:solidFill>
                  <a:schemeClr val="accent6">
                    <a:lumMod val="50000"/>
                  </a:schemeClr>
                </a:solidFill>
                <a:effectLst/>
                <a:latin typeface="+mn-lt"/>
                <a:ea typeface="+mn-ea"/>
                <a:cs typeface="+mn-cs"/>
              </a:defRPr>
            </a:lvl4pPr>
            <a:lvl5pPr marL="2056783" indent="-228531" algn="l" defTabSz="914126" rtl="0" eaLnBrk="1" latinLnBrk="0" hangingPunct="1">
              <a:lnSpc>
                <a:spcPct val="120000"/>
              </a:lnSpc>
              <a:spcBef>
                <a:spcPts val="500"/>
              </a:spcBef>
              <a:buClr>
                <a:schemeClr val="accent1">
                  <a:lumMod val="75000"/>
                </a:schemeClr>
              </a:buClr>
              <a:buSzPct val="100000"/>
              <a:buFont typeface="Arial" panose="020B0604020202020204" pitchFamily="34" charset="0"/>
              <a:buChar char="•"/>
              <a:defRPr sz="1200" kern="1200">
                <a:solidFill>
                  <a:schemeClr val="accent6">
                    <a:lumMod val="50000"/>
                  </a:schemeClr>
                </a:solidFill>
                <a:effectLst/>
                <a:latin typeface="+mn-lt"/>
                <a:ea typeface="+mn-ea"/>
                <a:cs typeface="+mn-cs"/>
              </a:defRPr>
            </a:lvl5pPr>
            <a:lvl6pPr marL="2513846" indent="-228531" algn="l" defTabSz="914126"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0908" indent="-228531" algn="l" defTabSz="914126"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7971" indent="-228531" algn="l" defTabSz="914126"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5034" indent="-228531" algn="l" defTabSz="914126"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marL="0" indent="0">
              <a:spcBef>
                <a:spcPts val="0"/>
              </a:spcBef>
              <a:spcAft>
                <a:spcPts val="600"/>
              </a:spcAft>
              <a:buNone/>
            </a:pPr>
            <a:r>
              <a:rPr lang="fr-FR" sz="1800" b="1" dirty="0">
                <a:solidFill>
                  <a:srgbClr val="333C6B"/>
                </a:solidFill>
              </a:rPr>
              <a:t>Vérif ROBUSTESSE(</a:t>
            </a:r>
            <a:r>
              <a:rPr lang="fr-FR" sz="1800" b="1" dirty="0" err="1">
                <a:solidFill>
                  <a:srgbClr val="333C6B"/>
                </a:solidFill>
              </a:rPr>
              <a:t>Valid</a:t>
            </a:r>
            <a:r>
              <a:rPr lang="fr-FR" sz="1800" b="1" dirty="0">
                <a:solidFill>
                  <a:srgbClr val="333C6B"/>
                </a:solidFill>
              </a:rPr>
              <a:t>° croisée)</a:t>
            </a:r>
          </a:p>
        </p:txBody>
      </p:sp>
      <p:sp>
        <p:nvSpPr>
          <p:cNvPr id="6" name="Espace réservé du texte 6">
            <a:extLst>
              <a:ext uri="{FF2B5EF4-FFF2-40B4-BE49-F238E27FC236}">
                <a16:creationId xmlns:a16="http://schemas.microsoft.com/office/drawing/2014/main" id="{24C4646F-03BE-EBC4-BF3E-40BE511F670D}"/>
              </a:ext>
            </a:extLst>
          </p:cNvPr>
          <p:cNvSpPr txBox="1">
            <a:spLocks/>
          </p:cNvSpPr>
          <p:nvPr/>
        </p:nvSpPr>
        <p:spPr>
          <a:xfrm>
            <a:off x="189756" y="972242"/>
            <a:ext cx="3976042" cy="360000"/>
          </a:xfrm>
          <a:prstGeom prst="rect">
            <a:avLst/>
          </a:prstGeom>
          <a:gradFill>
            <a:gsLst>
              <a:gs pos="66000">
                <a:schemeClr val="accent1">
                  <a:lumMod val="60000"/>
                  <a:lumOff val="40000"/>
                </a:schemeClr>
              </a:gs>
              <a:gs pos="0">
                <a:schemeClr val="accent1">
                  <a:lumMod val="60000"/>
                  <a:lumOff val="40000"/>
                </a:schemeClr>
              </a:gs>
              <a:gs pos="100000">
                <a:schemeClr val="bg1"/>
              </a:gs>
            </a:gsLst>
            <a:lin ang="2700000" scaled="1"/>
          </a:gradFill>
          <a:ln w="19050" cap="flat">
            <a:solidFill>
              <a:schemeClr val="accent1">
                <a:lumMod val="50000"/>
              </a:schemeClr>
            </a:solidFill>
          </a:ln>
        </p:spPr>
        <p:txBody>
          <a:bodyPr vert="horz" wrap="square" lIns="91440" tIns="45720" rIns="91440" bIns="45720" rtlCol="0" anchor="t">
            <a:noAutofit/>
          </a:bodyPr>
          <a:lstStyle>
            <a:lvl1pPr marL="228531" indent="-228531" algn="l" defTabSz="914126" rtl="0" eaLnBrk="1" latinLnBrk="0" hangingPunct="1">
              <a:lnSpc>
                <a:spcPct val="120000"/>
              </a:lnSpc>
              <a:spcBef>
                <a:spcPts val="1000"/>
              </a:spcBef>
              <a:buClr>
                <a:schemeClr val="accent1">
                  <a:lumMod val="75000"/>
                </a:schemeClr>
              </a:buClr>
              <a:buSzPct val="100000"/>
              <a:buFont typeface="Arial" panose="020B0604020202020204" pitchFamily="34" charset="0"/>
              <a:buChar char="•"/>
              <a:defRPr sz="1999" kern="1200">
                <a:solidFill>
                  <a:schemeClr val="accent6">
                    <a:lumMod val="50000"/>
                  </a:schemeClr>
                </a:solidFill>
                <a:effectLst/>
                <a:latin typeface="+mn-lt"/>
                <a:ea typeface="+mn-ea"/>
                <a:cs typeface="+mn-cs"/>
              </a:defRPr>
            </a:lvl1pPr>
            <a:lvl2pPr marL="685594" indent="-228531" algn="l" defTabSz="914126" rtl="0" eaLnBrk="1" latinLnBrk="0" hangingPunct="1">
              <a:lnSpc>
                <a:spcPct val="120000"/>
              </a:lnSpc>
              <a:spcBef>
                <a:spcPts val="500"/>
              </a:spcBef>
              <a:buClr>
                <a:schemeClr val="accent1">
                  <a:lumMod val="75000"/>
                </a:schemeClr>
              </a:buClr>
              <a:buSzPct val="100000"/>
              <a:buFont typeface="Arial" panose="020B0604020202020204" pitchFamily="34" charset="0"/>
              <a:buChar char="•"/>
              <a:defRPr sz="1799" kern="1200" cap="none" baseline="0">
                <a:solidFill>
                  <a:schemeClr val="accent6">
                    <a:lumMod val="50000"/>
                  </a:schemeClr>
                </a:solidFill>
                <a:effectLst/>
                <a:latin typeface="+mn-lt"/>
                <a:ea typeface="+mn-ea"/>
                <a:cs typeface="+mn-cs"/>
              </a:defRPr>
            </a:lvl2pPr>
            <a:lvl3pPr marL="1142657" indent="-228531" algn="l" defTabSz="914126" rtl="0" eaLnBrk="1" latinLnBrk="0" hangingPunct="1">
              <a:lnSpc>
                <a:spcPct val="120000"/>
              </a:lnSpc>
              <a:spcBef>
                <a:spcPts val="500"/>
              </a:spcBef>
              <a:buClr>
                <a:schemeClr val="accent1">
                  <a:lumMod val="75000"/>
                </a:schemeClr>
              </a:buClr>
              <a:buSzPct val="100000"/>
              <a:buFont typeface="Arial" panose="020B0604020202020204" pitchFamily="34" charset="0"/>
              <a:buChar char="•"/>
              <a:defRPr sz="1600" kern="1200">
                <a:solidFill>
                  <a:schemeClr val="accent6">
                    <a:lumMod val="50000"/>
                  </a:schemeClr>
                </a:solidFill>
                <a:effectLst/>
                <a:latin typeface="+mn-lt"/>
                <a:ea typeface="+mn-ea"/>
                <a:cs typeface="+mn-cs"/>
              </a:defRPr>
            </a:lvl3pPr>
            <a:lvl4pPr marL="1599720" indent="-228531" algn="l" defTabSz="914126" rtl="0" eaLnBrk="1" latinLnBrk="0" hangingPunct="1">
              <a:lnSpc>
                <a:spcPct val="120000"/>
              </a:lnSpc>
              <a:spcBef>
                <a:spcPts val="500"/>
              </a:spcBef>
              <a:buClr>
                <a:schemeClr val="accent1">
                  <a:lumMod val="75000"/>
                </a:schemeClr>
              </a:buClr>
              <a:buSzPct val="100000"/>
              <a:buFont typeface="Arial" panose="020B0604020202020204" pitchFamily="34" charset="0"/>
              <a:buChar char="•"/>
              <a:defRPr sz="1400" kern="1200" cap="none" baseline="0">
                <a:solidFill>
                  <a:schemeClr val="accent6">
                    <a:lumMod val="50000"/>
                  </a:schemeClr>
                </a:solidFill>
                <a:effectLst/>
                <a:latin typeface="+mn-lt"/>
                <a:ea typeface="+mn-ea"/>
                <a:cs typeface="+mn-cs"/>
              </a:defRPr>
            </a:lvl4pPr>
            <a:lvl5pPr marL="2056783" indent="-228531" algn="l" defTabSz="914126" rtl="0" eaLnBrk="1" latinLnBrk="0" hangingPunct="1">
              <a:lnSpc>
                <a:spcPct val="120000"/>
              </a:lnSpc>
              <a:spcBef>
                <a:spcPts val="500"/>
              </a:spcBef>
              <a:buClr>
                <a:schemeClr val="accent1">
                  <a:lumMod val="75000"/>
                </a:schemeClr>
              </a:buClr>
              <a:buSzPct val="100000"/>
              <a:buFont typeface="Arial" panose="020B0604020202020204" pitchFamily="34" charset="0"/>
              <a:buChar char="•"/>
              <a:defRPr sz="1200" kern="1200">
                <a:solidFill>
                  <a:schemeClr val="accent6">
                    <a:lumMod val="50000"/>
                  </a:schemeClr>
                </a:solidFill>
                <a:effectLst/>
                <a:latin typeface="+mn-lt"/>
                <a:ea typeface="+mn-ea"/>
                <a:cs typeface="+mn-cs"/>
              </a:defRPr>
            </a:lvl5pPr>
            <a:lvl6pPr marL="2513846" indent="-228531" algn="l" defTabSz="914126"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0908" indent="-228531" algn="l" defTabSz="914126"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7971" indent="-228531" algn="l" defTabSz="914126"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5034" indent="-228531" algn="l" defTabSz="914126"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marL="0" indent="0">
              <a:spcBef>
                <a:spcPts val="0"/>
              </a:spcBef>
              <a:spcAft>
                <a:spcPts val="600"/>
              </a:spcAft>
              <a:buNone/>
            </a:pPr>
            <a:r>
              <a:rPr lang="fr-FR" sz="1800" b="1" dirty="0">
                <a:solidFill>
                  <a:srgbClr val="333C6B"/>
                </a:solidFill>
              </a:rPr>
              <a:t>Modèle : </a:t>
            </a:r>
            <a:r>
              <a:rPr lang="fr-FR" sz="1000" b="1" dirty="0">
                <a:solidFill>
                  <a:srgbClr val="333C6B"/>
                </a:solidFill>
                <a:highlight>
                  <a:srgbClr val="FFFF00"/>
                </a:highlight>
              </a:rPr>
              <a:t>TTE Var </a:t>
            </a:r>
            <a:r>
              <a:rPr lang="fr-FR" sz="1000" b="1" dirty="0" err="1">
                <a:solidFill>
                  <a:srgbClr val="333C6B"/>
                </a:solidFill>
                <a:highlight>
                  <a:srgbClr val="FFFF00"/>
                </a:highlight>
              </a:rPr>
              <a:t>Géom</a:t>
            </a:r>
            <a:r>
              <a:rPr lang="fr-FR" sz="1000" b="1" dirty="0">
                <a:solidFill>
                  <a:srgbClr val="333C6B"/>
                </a:solidFill>
                <a:highlight>
                  <a:srgbClr val="FFFF00"/>
                </a:highlight>
              </a:rPr>
              <a:t> </a:t>
            </a:r>
            <a:r>
              <a:rPr lang="fr-FR" sz="1000" b="1" dirty="0">
                <a:solidFill>
                  <a:srgbClr val="333C6B"/>
                </a:solidFill>
              </a:rPr>
              <a:t>– </a:t>
            </a:r>
            <a:r>
              <a:rPr lang="fr-FR" sz="1000" b="1" dirty="0" err="1">
                <a:solidFill>
                  <a:srgbClr val="333C6B"/>
                </a:solidFill>
                <a:highlight>
                  <a:srgbClr val="FFFF00"/>
                </a:highlight>
              </a:rPr>
              <a:t>StandardScaler</a:t>
            </a:r>
            <a:endParaRPr lang="fr-FR" sz="1000" b="1" dirty="0">
              <a:solidFill>
                <a:srgbClr val="333C6B"/>
              </a:solidFill>
              <a:highlight>
                <a:srgbClr val="FFFF00"/>
              </a:highlight>
            </a:endParaRPr>
          </a:p>
        </p:txBody>
      </p:sp>
      <p:sp>
        <p:nvSpPr>
          <p:cNvPr id="7" name="Espace réservé du contenu 6">
            <a:extLst>
              <a:ext uri="{FF2B5EF4-FFF2-40B4-BE49-F238E27FC236}">
                <a16:creationId xmlns:a16="http://schemas.microsoft.com/office/drawing/2014/main" id="{A6970E0D-100D-5E2C-478E-30B1DDD43EAC}"/>
              </a:ext>
            </a:extLst>
          </p:cNvPr>
          <p:cNvSpPr txBox="1">
            <a:spLocks/>
          </p:cNvSpPr>
          <p:nvPr/>
        </p:nvSpPr>
        <p:spPr>
          <a:xfrm>
            <a:off x="167903" y="3354420"/>
            <a:ext cx="3976044" cy="1586748"/>
          </a:xfrm>
          <a:prstGeom prst="rect">
            <a:avLst/>
          </a:prstGeom>
          <a:solidFill>
            <a:schemeClr val="bg2"/>
          </a:solidFill>
          <a:ln w="19050">
            <a:solidFill>
              <a:schemeClr val="accent1">
                <a:lumMod val="50000"/>
              </a:schemeClr>
            </a:solidFill>
          </a:ln>
        </p:spPr>
        <p:txBody>
          <a:bodyPr vert="horz" wrap="square" lIns="91440" tIns="45720" rIns="91440" bIns="45720" rtlCol="0" anchor="t">
            <a:normAutofit fontScale="77500" lnSpcReduction="20000"/>
          </a:bodyPr>
          <a:lstStyle>
            <a:lvl1pPr marL="228531" indent="-228531" algn="l" defTabSz="914126" rtl="0" eaLnBrk="1" latinLnBrk="0" hangingPunct="1">
              <a:lnSpc>
                <a:spcPct val="120000"/>
              </a:lnSpc>
              <a:spcBef>
                <a:spcPts val="1000"/>
              </a:spcBef>
              <a:buClr>
                <a:schemeClr val="accent1">
                  <a:lumMod val="75000"/>
                </a:schemeClr>
              </a:buClr>
              <a:buSzPct val="100000"/>
              <a:buFont typeface="Arial" panose="020B0604020202020204" pitchFamily="34" charset="0"/>
              <a:buChar char="•"/>
              <a:defRPr sz="1999" kern="1200">
                <a:solidFill>
                  <a:schemeClr val="accent6">
                    <a:lumMod val="50000"/>
                  </a:schemeClr>
                </a:solidFill>
                <a:effectLst/>
                <a:latin typeface="+mn-lt"/>
                <a:ea typeface="+mn-ea"/>
                <a:cs typeface="+mn-cs"/>
              </a:defRPr>
            </a:lvl1pPr>
            <a:lvl2pPr marL="685594" indent="-228531" algn="l" defTabSz="914126" rtl="0" eaLnBrk="1" latinLnBrk="0" hangingPunct="1">
              <a:lnSpc>
                <a:spcPct val="120000"/>
              </a:lnSpc>
              <a:spcBef>
                <a:spcPts val="500"/>
              </a:spcBef>
              <a:buClr>
                <a:schemeClr val="accent1">
                  <a:lumMod val="75000"/>
                </a:schemeClr>
              </a:buClr>
              <a:buSzPct val="100000"/>
              <a:buFont typeface="Arial" panose="020B0604020202020204" pitchFamily="34" charset="0"/>
              <a:buChar char="•"/>
              <a:defRPr sz="1799" kern="1200" cap="none" baseline="0">
                <a:solidFill>
                  <a:schemeClr val="accent6">
                    <a:lumMod val="50000"/>
                  </a:schemeClr>
                </a:solidFill>
                <a:effectLst/>
                <a:latin typeface="+mn-lt"/>
                <a:ea typeface="+mn-ea"/>
                <a:cs typeface="+mn-cs"/>
              </a:defRPr>
            </a:lvl2pPr>
            <a:lvl3pPr marL="1142657" indent="-228531" algn="l" defTabSz="914126" rtl="0" eaLnBrk="1" latinLnBrk="0" hangingPunct="1">
              <a:lnSpc>
                <a:spcPct val="120000"/>
              </a:lnSpc>
              <a:spcBef>
                <a:spcPts val="500"/>
              </a:spcBef>
              <a:buClr>
                <a:schemeClr val="accent1">
                  <a:lumMod val="75000"/>
                </a:schemeClr>
              </a:buClr>
              <a:buSzPct val="100000"/>
              <a:buFont typeface="Arial" panose="020B0604020202020204" pitchFamily="34" charset="0"/>
              <a:buChar char="•"/>
              <a:defRPr sz="1600" kern="1200">
                <a:solidFill>
                  <a:schemeClr val="accent6">
                    <a:lumMod val="50000"/>
                  </a:schemeClr>
                </a:solidFill>
                <a:effectLst/>
                <a:latin typeface="+mn-lt"/>
                <a:ea typeface="+mn-ea"/>
                <a:cs typeface="+mn-cs"/>
              </a:defRPr>
            </a:lvl3pPr>
            <a:lvl4pPr marL="1599720" indent="-228531" algn="l" defTabSz="914126" rtl="0" eaLnBrk="1" latinLnBrk="0" hangingPunct="1">
              <a:lnSpc>
                <a:spcPct val="120000"/>
              </a:lnSpc>
              <a:spcBef>
                <a:spcPts val="500"/>
              </a:spcBef>
              <a:buClr>
                <a:schemeClr val="accent1">
                  <a:lumMod val="75000"/>
                </a:schemeClr>
              </a:buClr>
              <a:buSzPct val="100000"/>
              <a:buFont typeface="Arial" panose="020B0604020202020204" pitchFamily="34" charset="0"/>
              <a:buChar char="•"/>
              <a:defRPr sz="1400" kern="1200" cap="none" baseline="0">
                <a:solidFill>
                  <a:schemeClr val="accent6">
                    <a:lumMod val="50000"/>
                  </a:schemeClr>
                </a:solidFill>
                <a:effectLst/>
                <a:latin typeface="+mn-lt"/>
                <a:ea typeface="+mn-ea"/>
                <a:cs typeface="+mn-cs"/>
              </a:defRPr>
            </a:lvl4pPr>
            <a:lvl5pPr marL="2056783" indent="-228531" algn="l" defTabSz="914126" rtl="0" eaLnBrk="1" latinLnBrk="0" hangingPunct="1">
              <a:lnSpc>
                <a:spcPct val="120000"/>
              </a:lnSpc>
              <a:spcBef>
                <a:spcPts val="500"/>
              </a:spcBef>
              <a:buClr>
                <a:schemeClr val="accent1">
                  <a:lumMod val="75000"/>
                </a:schemeClr>
              </a:buClr>
              <a:buSzPct val="100000"/>
              <a:buFont typeface="Arial" panose="020B0604020202020204" pitchFamily="34" charset="0"/>
              <a:buChar char="•"/>
              <a:defRPr sz="1200" kern="1200">
                <a:solidFill>
                  <a:schemeClr val="accent6">
                    <a:lumMod val="50000"/>
                  </a:schemeClr>
                </a:solidFill>
                <a:effectLst/>
                <a:latin typeface="+mn-lt"/>
                <a:ea typeface="+mn-ea"/>
                <a:cs typeface="+mn-cs"/>
              </a:defRPr>
            </a:lvl5pPr>
            <a:lvl6pPr marL="2513846" indent="-228531" algn="l" defTabSz="914126"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0908" indent="-228531" algn="l" defTabSz="914126"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7971" indent="-228531" algn="l" defTabSz="914126"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5034" indent="-228531" algn="l" defTabSz="914126"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a:lnSpc>
                <a:spcPct val="100000"/>
              </a:lnSpc>
              <a:spcBef>
                <a:spcPts val="0"/>
              </a:spcBef>
              <a:buFont typeface="Courier New" panose="02070309020205020404" pitchFamily="49" charset="0"/>
              <a:buChar char="o"/>
            </a:pPr>
            <a:r>
              <a:rPr lang="fr-FR" sz="1600" b="1" dirty="0"/>
              <a:t>OBJECTIF : </a:t>
            </a:r>
            <a:r>
              <a:rPr lang="fr-FR" sz="1600" dirty="0"/>
              <a:t>meilleur ROC AUC</a:t>
            </a:r>
          </a:p>
          <a:p>
            <a:pPr>
              <a:lnSpc>
                <a:spcPct val="100000"/>
              </a:lnSpc>
              <a:spcBef>
                <a:spcPts val="0"/>
              </a:spcBef>
              <a:buFont typeface="Courier New" panose="02070309020205020404" pitchFamily="49" charset="0"/>
              <a:buChar char="o"/>
            </a:pPr>
            <a:endParaRPr lang="fr-FR" sz="1400" dirty="0"/>
          </a:p>
          <a:p>
            <a:pPr>
              <a:lnSpc>
                <a:spcPct val="100000"/>
              </a:lnSpc>
              <a:spcBef>
                <a:spcPts val="0"/>
              </a:spcBef>
              <a:buFont typeface="Courier New" panose="02070309020205020404" pitchFamily="49" charset="0"/>
              <a:buChar char="o"/>
            </a:pPr>
            <a:r>
              <a:rPr lang="fr-FR" sz="1600" b="1" dirty="0"/>
              <a:t>MEILLEURS PARAMETRES :</a:t>
            </a:r>
          </a:p>
          <a:p>
            <a:pPr lvl="1">
              <a:lnSpc>
                <a:spcPct val="100000"/>
              </a:lnSpc>
              <a:spcBef>
                <a:spcPts val="0"/>
              </a:spcBef>
              <a:buFont typeface="Courier New" panose="02070309020205020404" pitchFamily="49" charset="0"/>
              <a:buChar char="o"/>
            </a:pPr>
            <a:r>
              <a:rPr lang="fr-FR" sz="1400" dirty="0"/>
              <a:t>'</a:t>
            </a:r>
            <a:r>
              <a:rPr lang="fr-FR" sz="1400" dirty="0" err="1"/>
              <a:t>metric</a:t>
            </a:r>
            <a:r>
              <a:rPr lang="fr-FR" sz="1400" dirty="0"/>
              <a:t>': '</a:t>
            </a:r>
            <a:r>
              <a:rPr lang="fr-FR" sz="1400" dirty="0" err="1"/>
              <a:t>minkowski</a:t>
            </a:r>
            <a:r>
              <a:rPr lang="fr-FR" sz="1400" dirty="0"/>
              <a:t>'</a:t>
            </a:r>
          </a:p>
          <a:p>
            <a:pPr lvl="1">
              <a:lnSpc>
                <a:spcPct val="100000"/>
              </a:lnSpc>
              <a:spcBef>
                <a:spcPts val="0"/>
              </a:spcBef>
              <a:buFont typeface="Courier New" panose="02070309020205020404" pitchFamily="49" charset="0"/>
              <a:buChar char="o"/>
            </a:pPr>
            <a:r>
              <a:rPr lang="fr-FR" sz="1400" dirty="0"/>
              <a:t>'</a:t>
            </a:r>
            <a:r>
              <a:rPr lang="fr-FR" sz="1400" dirty="0" err="1"/>
              <a:t>n_neighbors</a:t>
            </a:r>
            <a:r>
              <a:rPr lang="fr-FR" sz="1400" dirty="0"/>
              <a:t>': 9</a:t>
            </a:r>
          </a:p>
          <a:p>
            <a:pPr lvl="1">
              <a:lnSpc>
                <a:spcPct val="100000"/>
              </a:lnSpc>
              <a:spcBef>
                <a:spcPts val="0"/>
              </a:spcBef>
              <a:buFont typeface="Courier New" panose="02070309020205020404" pitchFamily="49" charset="0"/>
              <a:buChar char="o"/>
            </a:pPr>
            <a:r>
              <a:rPr lang="fr-FR" sz="1400" dirty="0"/>
              <a:t>'p': 1</a:t>
            </a:r>
          </a:p>
          <a:p>
            <a:pPr lvl="1">
              <a:lnSpc>
                <a:spcPct val="100000"/>
              </a:lnSpc>
              <a:spcBef>
                <a:spcPts val="0"/>
              </a:spcBef>
              <a:buFont typeface="Courier New" panose="02070309020205020404" pitchFamily="49" charset="0"/>
              <a:buChar char="o"/>
            </a:pPr>
            <a:r>
              <a:rPr lang="fr-FR" sz="1400" dirty="0"/>
              <a:t>'</a:t>
            </a:r>
            <a:r>
              <a:rPr lang="fr-FR" sz="1400" dirty="0" err="1"/>
              <a:t>weights</a:t>
            </a:r>
            <a:r>
              <a:rPr lang="fr-FR" sz="1400" dirty="0"/>
              <a:t>': '</a:t>
            </a:r>
            <a:r>
              <a:rPr lang="fr-FR" sz="1400" dirty="0" err="1"/>
              <a:t>uniform</a:t>
            </a:r>
            <a:endParaRPr lang="fr-FR" sz="1400" dirty="0"/>
          </a:p>
          <a:p>
            <a:pPr>
              <a:lnSpc>
                <a:spcPct val="100000"/>
              </a:lnSpc>
              <a:spcBef>
                <a:spcPts val="0"/>
              </a:spcBef>
              <a:buFont typeface="Courier New" panose="02070309020205020404" pitchFamily="49" charset="0"/>
              <a:buChar char="o"/>
            </a:pPr>
            <a:r>
              <a:rPr lang="fr-FR" sz="1400" b="1" dirty="0"/>
              <a:t>AJUSTEMENT DU SEUIL :</a:t>
            </a:r>
          </a:p>
          <a:p>
            <a:pPr lvl="1">
              <a:lnSpc>
                <a:spcPct val="100000"/>
              </a:lnSpc>
              <a:spcBef>
                <a:spcPts val="0"/>
              </a:spcBef>
              <a:buFont typeface="Courier New" panose="02070309020205020404" pitchFamily="49" charset="0"/>
              <a:buChar char="o"/>
            </a:pPr>
            <a:r>
              <a:rPr lang="fr-FR" sz="1400" dirty="0"/>
              <a:t>Meilleur seuil à 0.6 =&gt; pour des raisons de simplicité et comparaison resteront à 0.5</a:t>
            </a:r>
          </a:p>
          <a:p>
            <a:pPr lvl="1">
              <a:lnSpc>
                <a:spcPct val="100000"/>
              </a:lnSpc>
              <a:spcBef>
                <a:spcPts val="0"/>
              </a:spcBef>
              <a:buFont typeface="Courier New" panose="02070309020205020404" pitchFamily="49" charset="0"/>
              <a:buChar char="o"/>
            </a:pPr>
            <a:endParaRPr lang="fr-FR" sz="950" dirty="0">
              <a:highlight>
                <a:srgbClr val="FFFF00"/>
              </a:highlight>
            </a:endParaRPr>
          </a:p>
        </p:txBody>
      </p:sp>
      <p:sp>
        <p:nvSpPr>
          <p:cNvPr id="8" name="Espace réservé du texte 6">
            <a:extLst>
              <a:ext uri="{FF2B5EF4-FFF2-40B4-BE49-F238E27FC236}">
                <a16:creationId xmlns:a16="http://schemas.microsoft.com/office/drawing/2014/main" id="{3EA851E7-C3FC-2609-B5FD-5E28CA56627B}"/>
              </a:ext>
            </a:extLst>
          </p:cNvPr>
          <p:cNvSpPr txBox="1">
            <a:spLocks/>
          </p:cNvSpPr>
          <p:nvPr/>
        </p:nvSpPr>
        <p:spPr>
          <a:xfrm>
            <a:off x="167903" y="2634422"/>
            <a:ext cx="3976042" cy="720000"/>
          </a:xfrm>
          <a:prstGeom prst="rect">
            <a:avLst/>
          </a:prstGeom>
          <a:gradFill>
            <a:gsLst>
              <a:gs pos="66000">
                <a:schemeClr val="accent1">
                  <a:lumMod val="60000"/>
                  <a:lumOff val="40000"/>
                </a:schemeClr>
              </a:gs>
              <a:gs pos="0">
                <a:schemeClr val="accent1">
                  <a:lumMod val="60000"/>
                  <a:lumOff val="40000"/>
                </a:schemeClr>
              </a:gs>
              <a:gs pos="100000">
                <a:schemeClr val="bg1"/>
              </a:gs>
            </a:gsLst>
            <a:lin ang="2700000" scaled="1"/>
          </a:gradFill>
          <a:ln w="19050" cap="flat">
            <a:solidFill>
              <a:schemeClr val="accent1">
                <a:lumMod val="50000"/>
              </a:schemeClr>
            </a:solidFill>
          </a:ln>
        </p:spPr>
        <p:txBody>
          <a:bodyPr vert="horz" wrap="square" lIns="91440" tIns="45720" rIns="91440" bIns="45720" rtlCol="0" anchor="t">
            <a:noAutofit/>
          </a:bodyPr>
          <a:lstStyle>
            <a:lvl1pPr marL="228531" indent="-228531" algn="l" defTabSz="914126" rtl="0" eaLnBrk="1" latinLnBrk="0" hangingPunct="1">
              <a:lnSpc>
                <a:spcPct val="120000"/>
              </a:lnSpc>
              <a:spcBef>
                <a:spcPts val="1000"/>
              </a:spcBef>
              <a:buClr>
                <a:schemeClr val="accent1">
                  <a:lumMod val="75000"/>
                </a:schemeClr>
              </a:buClr>
              <a:buSzPct val="100000"/>
              <a:buFont typeface="Arial" panose="020B0604020202020204" pitchFamily="34" charset="0"/>
              <a:buChar char="•"/>
              <a:defRPr sz="1999" kern="1200">
                <a:solidFill>
                  <a:schemeClr val="accent6">
                    <a:lumMod val="50000"/>
                  </a:schemeClr>
                </a:solidFill>
                <a:effectLst/>
                <a:latin typeface="+mn-lt"/>
                <a:ea typeface="+mn-ea"/>
                <a:cs typeface="+mn-cs"/>
              </a:defRPr>
            </a:lvl1pPr>
            <a:lvl2pPr marL="685594" indent="-228531" algn="l" defTabSz="914126" rtl="0" eaLnBrk="1" latinLnBrk="0" hangingPunct="1">
              <a:lnSpc>
                <a:spcPct val="120000"/>
              </a:lnSpc>
              <a:spcBef>
                <a:spcPts val="500"/>
              </a:spcBef>
              <a:buClr>
                <a:schemeClr val="accent1">
                  <a:lumMod val="75000"/>
                </a:schemeClr>
              </a:buClr>
              <a:buSzPct val="100000"/>
              <a:buFont typeface="Arial" panose="020B0604020202020204" pitchFamily="34" charset="0"/>
              <a:buChar char="•"/>
              <a:defRPr sz="1799" kern="1200" cap="none" baseline="0">
                <a:solidFill>
                  <a:schemeClr val="accent6">
                    <a:lumMod val="50000"/>
                  </a:schemeClr>
                </a:solidFill>
                <a:effectLst/>
                <a:latin typeface="+mn-lt"/>
                <a:ea typeface="+mn-ea"/>
                <a:cs typeface="+mn-cs"/>
              </a:defRPr>
            </a:lvl2pPr>
            <a:lvl3pPr marL="1142657" indent="-228531" algn="l" defTabSz="914126" rtl="0" eaLnBrk="1" latinLnBrk="0" hangingPunct="1">
              <a:lnSpc>
                <a:spcPct val="120000"/>
              </a:lnSpc>
              <a:spcBef>
                <a:spcPts val="500"/>
              </a:spcBef>
              <a:buClr>
                <a:schemeClr val="accent1">
                  <a:lumMod val="75000"/>
                </a:schemeClr>
              </a:buClr>
              <a:buSzPct val="100000"/>
              <a:buFont typeface="Arial" panose="020B0604020202020204" pitchFamily="34" charset="0"/>
              <a:buChar char="•"/>
              <a:defRPr sz="1600" kern="1200">
                <a:solidFill>
                  <a:schemeClr val="accent6">
                    <a:lumMod val="50000"/>
                  </a:schemeClr>
                </a:solidFill>
                <a:effectLst/>
                <a:latin typeface="+mn-lt"/>
                <a:ea typeface="+mn-ea"/>
                <a:cs typeface="+mn-cs"/>
              </a:defRPr>
            </a:lvl3pPr>
            <a:lvl4pPr marL="1599720" indent="-228531" algn="l" defTabSz="914126" rtl="0" eaLnBrk="1" latinLnBrk="0" hangingPunct="1">
              <a:lnSpc>
                <a:spcPct val="120000"/>
              </a:lnSpc>
              <a:spcBef>
                <a:spcPts val="500"/>
              </a:spcBef>
              <a:buClr>
                <a:schemeClr val="accent1">
                  <a:lumMod val="75000"/>
                </a:schemeClr>
              </a:buClr>
              <a:buSzPct val="100000"/>
              <a:buFont typeface="Arial" panose="020B0604020202020204" pitchFamily="34" charset="0"/>
              <a:buChar char="•"/>
              <a:defRPr sz="1400" kern="1200" cap="none" baseline="0">
                <a:solidFill>
                  <a:schemeClr val="accent6">
                    <a:lumMod val="50000"/>
                  </a:schemeClr>
                </a:solidFill>
                <a:effectLst/>
                <a:latin typeface="+mn-lt"/>
                <a:ea typeface="+mn-ea"/>
                <a:cs typeface="+mn-cs"/>
              </a:defRPr>
            </a:lvl4pPr>
            <a:lvl5pPr marL="2056783" indent="-228531" algn="l" defTabSz="914126" rtl="0" eaLnBrk="1" latinLnBrk="0" hangingPunct="1">
              <a:lnSpc>
                <a:spcPct val="120000"/>
              </a:lnSpc>
              <a:spcBef>
                <a:spcPts val="500"/>
              </a:spcBef>
              <a:buClr>
                <a:schemeClr val="accent1">
                  <a:lumMod val="75000"/>
                </a:schemeClr>
              </a:buClr>
              <a:buSzPct val="100000"/>
              <a:buFont typeface="Arial" panose="020B0604020202020204" pitchFamily="34" charset="0"/>
              <a:buChar char="•"/>
              <a:defRPr sz="1200" kern="1200">
                <a:solidFill>
                  <a:schemeClr val="accent6">
                    <a:lumMod val="50000"/>
                  </a:schemeClr>
                </a:solidFill>
                <a:effectLst/>
                <a:latin typeface="+mn-lt"/>
                <a:ea typeface="+mn-ea"/>
                <a:cs typeface="+mn-cs"/>
              </a:defRPr>
            </a:lvl5pPr>
            <a:lvl6pPr marL="2513846" indent="-228531" algn="l" defTabSz="914126"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0908" indent="-228531" algn="l" defTabSz="914126"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7971" indent="-228531" algn="l" defTabSz="914126"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5034" indent="-228531" algn="l" defTabSz="914126"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marL="0" indent="0">
              <a:spcBef>
                <a:spcPts val="0"/>
              </a:spcBef>
              <a:spcAft>
                <a:spcPts val="600"/>
              </a:spcAft>
              <a:buNone/>
            </a:pPr>
            <a:r>
              <a:rPr lang="fr-FR" sz="1800" b="1" dirty="0">
                <a:solidFill>
                  <a:srgbClr val="333C6B"/>
                </a:solidFill>
              </a:rPr>
              <a:t> CHOIX Meilleurs Paramètres avec</a:t>
            </a:r>
            <a:br>
              <a:rPr lang="fr-FR" sz="1800" b="1" dirty="0">
                <a:solidFill>
                  <a:srgbClr val="333C6B"/>
                </a:solidFill>
              </a:rPr>
            </a:br>
            <a:r>
              <a:rPr lang="fr-FR" sz="1800" b="1" dirty="0" err="1">
                <a:solidFill>
                  <a:srgbClr val="333C6B"/>
                </a:solidFill>
              </a:rPr>
              <a:t>GridSearchCV</a:t>
            </a:r>
            <a:endParaRPr lang="fr-FR" sz="1800" b="1" dirty="0">
              <a:solidFill>
                <a:srgbClr val="333C6B"/>
              </a:solidFill>
            </a:endParaRPr>
          </a:p>
        </p:txBody>
      </p:sp>
      <p:pic>
        <p:nvPicPr>
          <p:cNvPr id="10" name="Image 9">
            <a:extLst>
              <a:ext uri="{FF2B5EF4-FFF2-40B4-BE49-F238E27FC236}">
                <a16:creationId xmlns:a16="http://schemas.microsoft.com/office/drawing/2014/main" id="{63632A91-1207-6AF0-8C09-847344D49575}"/>
              </a:ext>
            </a:extLst>
          </p:cNvPr>
          <p:cNvPicPr>
            <a:picLocks noChangeAspect="1"/>
          </p:cNvPicPr>
          <p:nvPr/>
        </p:nvPicPr>
        <p:blipFill>
          <a:blip r:embed="rId3"/>
          <a:srcRect/>
          <a:stretch/>
        </p:blipFill>
        <p:spPr>
          <a:xfrm>
            <a:off x="208804" y="5117539"/>
            <a:ext cx="2343150" cy="764912"/>
          </a:xfrm>
          <a:prstGeom prst="rect">
            <a:avLst/>
          </a:prstGeom>
          <a:solidFill>
            <a:schemeClr val="bg1"/>
          </a:solidFill>
          <a:ln w="19050">
            <a:solidFill>
              <a:srgbClr val="333C6B"/>
            </a:solidFill>
          </a:ln>
        </p:spPr>
      </p:pic>
      <p:sp>
        <p:nvSpPr>
          <p:cNvPr id="11" name="Espace réservé du texte 6">
            <a:extLst>
              <a:ext uri="{FF2B5EF4-FFF2-40B4-BE49-F238E27FC236}">
                <a16:creationId xmlns:a16="http://schemas.microsoft.com/office/drawing/2014/main" id="{5A07A843-09C5-2E08-58D4-91371B67FDE1}"/>
              </a:ext>
            </a:extLst>
          </p:cNvPr>
          <p:cNvSpPr txBox="1">
            <a:spLocks/>
          </p:cNvSpPr>
          <p:nvPr/>
        </p:nvSpPr>
        <p:spPr>
          <a:xfrm>
            <a:off x="4654252" y="1001586"/>
            <a:ext cx="3976044" cy="360000"/>
          </a:xfrm>
          <a:prstGeom prst="rect">
            <a:avLst/>
          </a:prstGeom>
          <a:gradFill>
            <a:gsLst>
              <a:gs pos="66000">
                <a:schemeClr val="accent1">
                  <a:lumMod val="60000"/>
                  <a:lumOff val="40000"/>
                </a:schemeClr>
              </a:gs>
              <a:gs pos="0">
                <a:schemeClr val="accent1">
                  <a:lumMod val="60000"/>
                  <a:lumOff val="40000"/>
                </a:schemeClr>
              </a:gs>
              <a:gs pos="100000">
                <a:schemeClr val="bg1"/>
              </a:gs>
            </a:gsLst>
            <a:lin ang="2700000" scaled="1"/>
          </a:gradFill>
          <a:ln w="19050" cap="flat">
            <a:solidFill>
              <a:schemeClr val="accent1">
                <a:lumMod val="50000"/>
              </a:schemeClr>
            </a:solidFill>
          </a:ln>
        </p:spPr>
        <p:txBody>
          <a:bodyPr vert="horz" wrap="square" lIns="91440" tIns="45720" rIns="91440" bIns="45720" rtlCol="0" anchor="t">
            <a:noAutofit/>
          </a:bodyPr>
          <a:lstStyle>
            <a:lvl1pPr marL="228531" indent="-228531" algn="l" defTabSz="914126" rtl="0" eaLnBrk="1" latinLnBrk="0" hangingPunct="1">
              <a:lnSpc>
                <a:spcPct val="120000"/>
              </a:lnSpc>
              <a:spcBef>
                <a:spcPts val="1000"/>
              </a:spcBef>
              <a:buClr>
                <a:schemeClr val="accent1">
                  <a:lumMod val="75000"/>
                </a:schemeClr>
              </a:buClr>
              <a:buSzPct val="100000"/>
              <a:buFont typeface="Arial" panose="020B0604020202020204" pitchFamily="34" charset="0"/>
              <a:buChar char="•"/>
              <a:defRPr sz="1999" kern="1200">
                <a:solidFill>
                  <a:schemeClr val="accent6">
                    <a:lumMod val="50000"/>
                  </a:schemeClr>
                </a:solidFill>
                <a:effectLst/>
                <a:latin typeface="+mn-lt"/>
                <a:ea typeface="+mn-ea"/>
                <a:cs typeface="+mn-cs"/>
              </a:defRPr>
            </a:lvl1pPr>
            <a:lvl2pPr marL="685594" indent="-228531" algn="l" defTabSz="914126" rtl="0" eaLnBrk="1" latinLnBrk="0" hangingPunct="1">
              <a:lnSpc>
                <a:spcPct val="120000"/>
              </a:lnSpc>
              <a:spcBef>
                <a:spcPts val="500"/>
              </a:spcBef>
              <a:buClr>
                <a:schemeClr val="accent1">
                  <a:lumMod val="75000"/>
                </a:schemeClr>
              </a:buClr>
              <a:buSzPct val="100000"/>
              <a:buFont typeface="Arial" panose="020B0604020202020204" pitchFamily="34" charset="0"/>
              <a:buChar char="•"/>
              <a:defRPr sz="1799" kern="1200" cap="none" baseline="0">
                <a:solidFill>
                  <a:schemeClr val="accent6">
                    <a:lumMod val="50000"/>
                  </a:schemeClr>
                </a:solidFill>
                <a:effectLst/>
                <a:latin typeface="+mn-lt"/>
                <a:ea typeface="+mn-ea"/>
                <a:cs typeface="+mn-cs"/>
              </a:defRPr>
            </a:lvl2pPr>
            <a:lvl3pPr marL="1142657" indent="-228531" algn="l" defTabSz="914126" rtl="0" eaLnBrk="1" latinLnBrk="0" hangingPunct="1">
              <a:lnSpc>
                <a:spcPct val="120000"/>
              </a:lnSpc>
              <a:spcBef>
                <a:spcPts val="500"/>
              </a:spcBef>
              <a:buClr>
                <a:schemeClr val="accent1">
                  <a:lumMod val="75000"/>
                </a:schemeClr>
              </a:buClr>
              <a:buSzPct val="100000"/>
              <a:buFont typeface="Arial" panose="020B0604020202020204" pitchFamily="34" charset="0"/>
              <a:buChar char="•"/>
              <a:defRPr sz="1600" kern="1200">
                <a:solidFill>
                  <a:schemeClr val="accent6">
                    <a:lumMod val="50000"/>
                  </a:schemeClr>
                </a:solidFill>
                <a:effectLst/>
                <a:latin typeface="+mn-lt"/>
                <a:ea typeface="+mn-ea"/>
                <a:cs typeface="+mn-cs"/>
              </a:defRPr>
            </a:lvl3pPr>
            <a:lvl4pPr marL="1599720" indent="-228531" algn="l" defTabSz="914126" rtl="0" eaLnBrk="1" latinLnBrk="0" hangingPunct="1">
              <a:lnSpc>
                <a:spcPct val="120000"/>
              </a:lnSpc>
              <a:spcBef>
                <a:spcPts val="500"/>
              </a:spcBef>
              <a:buClr>
                <a:schemeClr val="accent1">
                  <a:lumMod val="75000"/>
                </a:schemeClr>
              </a:buClr>
              <a:buSzPct val="100000"/>
              <a:buFont typeface="Arial" panose="020B0604020202020204" pitchFamily="34" charset="0"/>
              <a:buChar char="•"/>
              <a:defRPr sz="1400" kern="1200" cap="none" baseline="0">
                <a:solidFill>
                  <a:schemeClr val="accent6">
                    <a:lumMod val="50000"/>
                  </a:schemeClr>
                </a:solidFill>
                <a:effectLst/>
                <a:latin typeface="+mn-lt"/>
                <a:ea typeface="+mn-ea"/>
                <a:cs typeface="+mn-cs"/>
              </a:defRPr>
            </a:lvl4pPr>
            <a:lvl5pPr marL="2056783" indent="-228531" algn="l" defTabSz="914126" rtl="0" eaLnBrk="1" latinLnBrk="0" hangingPunct="1">
              <a:lnSpc>
                <a:spcPct val="120000"/>
              </a:lnSpc>
              <a:spcBef>
                <a:spcPts val="500"/>
              </a:spcBef>
              <a:buClr>
                <a:schemeClr val="accent1">
                  <a:lumMod val="75000"/>
                </a:schemeClr>
              </a:buClr>
              <a:buSzPct val="100000"/>
              <a:buFont typeface="Arial" panose="020B0604020202020204" pitchFamily="34" charset="0"/>
              <a:buChar char="•"/>
              <a:defRPr sz="1200" kern="1200">
                <a:solidFill>
                  <a:schemeClr val="accent6">
                    <a:lumMod val="50000"/>
                  </a:schemeClr>
                </a:solidFill>
                <a:effectLst/>
                <a:latin typeface="+mn-lt"/>
                <a:ea typeface="+mn-ea"/>
                <a:cs typeface="+mn-cs"/>
              </a:defRPr>
            </a:lvl5pPr>
            <a:lvl6pPr marL="2513846" indent="-228531" algn="l" defTabSz="914126"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0908" indent="-228531" algn="l" defTabSz="914126"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7971" indent="-228531" algn="l" defTabSz="914126"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5034" indent="-228531" algn="l" defTabSz="914126"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marL="0" indent="0">
              <a:spcBef>
                <a:spcPts val="0"/>
              </a:spcBef>
              <a:spcAft>
                <a:spcPts val="600"/>
              </a:spcAft>
              <a:buNone/>
            </a:pPr>
            <a:r>
              <a:rPr lang="fr-FR" sz="1200" b="1" dirty="0">
                <a:solidFill>
                  <a:srgbClr val="333C6B"/>
                </a:solidFill>
              </a:rPr>
              <a:t>EVALUATION PERFORMANCE</a:t>
            </a:r>
          </a:p>
        </p:txBody>
      </p:sp>
      <p:graphicFrame>
        <p:nvGraphicFramePr>
          <p:cNvPr id="12" name="Tableau 11">
            <a:extLst>
              <a:ext uri="{FF2B5EF4-FFF2-40B4-BE49-F238E27FC236}">
                <a16:creationId xmlns:a16="http://schemas.microsoft.com/office/drawing/2014/main" id="{DAFB18E9-DAAF-29F0-41EF-694CA8DEEE26}"/>
              </a:ext>
            </a:extLst>
          </p:cNvPr>
          <p:cNvGraphicFramePr>
            <a:graphicFrameLocks noGrp="1"/>
          </p:cNvGraphicFramePr>
          <p:nvPr>
            <p:extLst>
              <p:ext uri="{D42A27DB-BD31-4B8C-83A1-F6EECF244321}">
                <p14:modId xmlns:p14="http://schemas.microsoft.com/office/powerpoint/2010/main" val="155917355"/>
              </p:ext>
            </p:extLst>
          </p:nvPr>
        </p:nvGraphicFramePr>
        <p:xfrm>
          <a:off x="4654252" y="1375698"/>
          <a:ext cx="3976044" cy="1978722"/>
        </p:xfrm>
        <a:graphic>
          <a:graphicData uri="http://schemas.openxmlformats.org/drawingml/2006/table">
            <a:tbl>
              <a:tblPr firstRow="1" bandRow="1">
                <a:tableStyleId>{21E4AEA4-8DFA-4A89-87EB-49C32662AFE0}</a:tableStyleId>
              </a:tblPr>
              <a:tblGrid>
                <a:gridCol w="2326715">
                  <a:extLst>
                    <a:ext uri="{9D8B030D-6E8A-4147-A177-3AD203B41FA5}">
                      <a16:colId xmlns:a16="http://schemas.microsoft.com/office/drawing/2014/main" val="482816801"/>
                    </a:ext>
                  </a:extLst>
                </a:gridCol>
                <a:gridCol w="1649329">
                  <a:extLst>
                    <a:ext uri="{9D8B030D-6E8A-4147-A177-3AD203B41FA5}">
                      <a16:colId xmlns:a16="http://schemas.microsoft.com/office/drawing/2014/main" val="606359233"/>
                    </a:ext>
                  </a:extLst>
                </a:gridCol>
              </a:tblGrid>
              <a:tr h="329787">
                <a:tc>
                  <a:txBody>
                    <a:bodyPr/>
                    <a:lstStyle/>
                    <a:p>
                      <a:r>
                        <a:rPr lang="fr-FR" sz="1300" dirty="0"/>
                        <a:t>Score</a:t>
                      </a:r>
                    </a:p>
                  </a:txBody>
                  <a:tcPr>
                    <a:lnL w="12700" cap="flat" cmpd="sng" algn="ctr">
                      <a:solidFill>
                        <a:srgbClr val="002060"/>
                      </a:solidFill>
                      <a:prstDash val="solid"/>
                      <a:round/>
                      <a:headEnd type="none" w="med" len="med"/>
                      <a:tailEnd type="none" w="med" len="med"/>
                    </a:lnL>
                    <a:lnT w="12700" cap="flat" cmpd="sng" algn="ctr">
                      <a:solidFill>
                        <a:srgbClr val="002060"/>
                      </a:solidFill>
                      <a:prstDash val="solid"/>
                      <a:round/>
                      <a:headEnd type="none" w="med" len="med"/>
                      <a:tailEnd type="none" w="med" len="med"/>
                    </a:lnT>
                  </a:tcPr>
                </a:tc>
                <a:tc>
                  <a:txBody>
                    <a:bodyPr/>
                    <a:lstStyle/>
                    <a:p>
                      <a:r>
                        <a:rPr lang="fr-FR" sz="1300" dirty="0"/>
                        <a:t>Perf</a:t>
                      </a:r>
                    </a:p>
                  </a:txBody>
                  <a:tcPr>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tcPr>
                </a:tc>
                <a:extLst>
                  <a:ext uri="{0D108BD9-81ED-4DB2-BD59-A6C34878D82A}">
                    <a16:rowId xmlns:a16="http://schemas.microsoft.com/office/drawing/2014/main" val="2276686498"/>
                  </a:ext>
                </a:extLst>
              </a:tr>
              <a:tr h="329787">
                <a:tc>
                  <a:txBody>
                    <a:bodyPr/>
                    <a:lstStyle/>
                    <a:p>
                      <a:r>
                        <a:rPr lang="fr-FR" sz="1300" dirty="0"/>
                        <a:t>Exactitude</a:t>
                      </a:r>
                    </a:p>
                  </a:txBody>
                  <a:tcPr>
                    <a:lnL w="12700" cap="flat" cmpd="sng" algn="ctr">
                      <a:solidFill>
                        <a:srgbClr val="002060"/>
                      </a:solidFill>
                      <a:prstDash val="solid"/>
                      <a:round/>
                      <a:headEnd type="none" w="med" len="med"/>
                      <a:tailEnd type="none" w="med" len="med"/>
                    </a:lnL>
                  </a:tcPr>
                </a:tc>
                <a:tc>
                  <a:txBody>
                    <a:bodyPr/>
                    <a:lstStyle/>
                    <a:p>
                      <a:r>
                        <a:rPr lang="fr-FR" sz="1300" dirty="0"/>
                        <a:t>98,67 %</a:t>
                      </a:r>
                    </a:p>
                  </a:txBody>
                  <a:tcPr>
                    <a:lnR w="12700" cap="flat" cmpd="sng" algn="ctr">
                      <a:solidFill>
                        <a:srgbClr val="002060"/>
                      </a:solidFill>
                      <a:prstDash val="solid"/>
                      <a:round/>
                      <a:headEnd type="none" w="med" len="med"/>
                      <a:tailEnd type="none" w="med" len="med"/>
                    </a:lnR>
                  </a:tcPr>
                </a:tc>
                <a:extLst>
                  <a:ext uri="{0D108BD9-81ED-4DB2-BD59-A6C34878D82A}">
                    <a16:rowId xmlns:a16="http://schemas.microsoft.com/office/drawing/2014/main" val="2852066491"/>
                  </a:ext>
                </a:extLst>
              </a:tr>
              <a:tr h="329787">
                <a:tc>
                  <a:txBody>
                    <a:bodyPr/>
                    <a:lstStyle/>
                    <a:p>
                      <a:r>
                        <a:rPr lang="fr-FR" sz="1300" dirty="0"/>
                        <a:t>Précision</a:t>
                      </a:r>
                    </a:p>
                  </a:txBody>
                  <a:tcPr>
                    <a:lnL w="12700" cap="flat" cmpd="sng" algn="ctr">
                      <a:solidFill>
                        <a:srgbClr val="002060"/>
                      </a:solidFill>
                      <a:prstDash val="solid"/>
                      <a:round/>
                      <a:headEnd type="none" w="med" len="med"/>
                      <a:tailEnd type="none" w="med" len="med"/>
                    </a:lnL>
                  </a:tcPr>
                </a:tc>
                <a:tc>
                  <a:txBody>
                    <a:bodyPr/>
                    <a:lstStyle/>
                    <a:p>
                      <a:r>
                        <a:rPr lang="fr-FR" sz="1300" dirty="0"/>
                        <a:t>97,93 %</a:t>
                      </a:r>
                    </a:p>
                  </a:txBody>
                  <a:tcPr>
                    <a:lnR w="12700" cap="flat" cmpd="sng" algn="ctr">
                      <a:solidFill>
                        <a:srgbClr val="002060"/>
                      </a:solidFill>
                      <a:prstDash val="solid"/>
                      <a:round/>
                      <a:headEnd type="none" w="med" len="med"/>
                      <a:tailEnd type="none" w="med" len="med"/>
                    </a:lnR>
                  </a:tcPr>
                </a:tc>
                <a:extLst>
                  <a:ext uri="{0D108BD9-81ED-4DB2-BD59-A6C34878D82A}">
                    <a16:rowId xmlns:a16="http://schemas.microsoft.com/office/drawing/2014/main" val="2251371244"/>
                  </a:ext>
                </a:extLst>
              </a:tr>
              <a:tr h="329787">
                <a:tc>
                  <a:txBody>
                    <a:bodyPr/>
                    <a:lstStyle/>
                    <a:p>
                      <a:r>
                        <a:rPr lang="fr-FR" sz="1300" dirty="0"/>
                        <a:t>TPR(</a:t>
                      </a:r>
                      <a:r>
                        <a:rPr lang="fr-FR" sz="1300" dirty="0" err="1"/>
                        <a:t>Recall</a:t>
                      </a:r>
                      <a:r>
                        <a:rPr lang="fr-FR" sz="1300" dirty="0"/>
                        <a:t>)</a:t>
                      </a:r>
                    </a:p>
                  </a:txBody>
                  <a:tcPr>
                    <a:lnL w="12700" cap="flat" cmpd="sng" algn="ctr">
                      <a:solidFill>
                        <a:srgbClr val="002060"/>
                      </a:solidFill>
                      <a:prstDash val="solid"/>
                      <a:round/>
                      <a:headEnd type="none" w="med" len="med"/>
                      <a:tailEnd type="none" w="med" len="med"/>
                    </a:lnL>
                  </a:tcPr>
                </a:tc>
                <a:tc>
                  <a:txBody>
                    <a:bodyPr/>
                    <a:lstStyle/>
                    <a:p>
                      <a:r>
                        <a:rPr lang="fr-FR" sz="1300" dirty="0"/>
                        <a:t>100 %</a:t>
                      </a:r>
                    </a:p>
                  </a:txBody>
                  <a:tcPr>
                    <a:lnR w="12700" cap="flat" cmpd="sng" algn="ctr">
                      <a:solidFill>
                        <a:srgbClr val="002060"/>
                      </a:solidFill>
                      <a:prstDash val="solid"/>
                      <a:round/>
                      <a:headEnd type="none" w="med" len="med"/>
                      <a:tailEnd type="none" w="med" len="med"/>
                    </a:lnR>
                  </a:tcPr>
                </a:tc>
                <a:extLst>
                  <a:ext uri="{0D108BD9-81ED-4DB2-BD59-A6C34878D82A}">
                    <a16:rowId xmlns:a16="http://schemas.microsoft.com/office/drawing/2014/main" val="2633349677"/>
                  </a:ext>
                </a:extLst>
              </a:tr>
              <a:tr h="329787">
                <a:tc>
                  <a:txBody>
                    <a:bodyPr/>
                    <a:lstStyle/>
                    <a:p>
                      <a:r>
                        <a:rPr lang="fr-FR" sz="1300" dirty="0"/>
                        <a:t>FPR</a:t>
                      </a:r>
                    </a:p>
                  </a:txBody>
                  <a:tcPr>
                    <a:lnL w="12700" cap="flat" cmpd="sng" algn="ctr">
                      <a:solidFill>
                        <a:srgbClr val="002060"/>
                      </a:solidFill>
                      <a:prstDash val="solid"/>
                      <a:round/>
                      <a:headEnd type="none" w="med" len="med"/>
                      <a:tailEnd type="none" w="med" len="med"/>
                    </a:lnL>
                  </a:tcPr>
                </a:tc>
                <a:tc>
                  <a:txBody>
                    <a:bodyPr/>
                    <a:lstStyle/>
                    <a:p>
                      <a:r>
                        <a:rPr lang="fr-FR" sz="1300" dirty="0"/>
                        <a:t>3,6 %</a:t>
                      </a:r>
                    </a:p>
                  </a:txBody>
                  <a:tcPr>
                    <a:lnR w="12700" cap="flat" cmpd="sng" algn="ctr">
                      <a:solidFill>
                        <a:srgbClr val="002060"/>
                      </a:solidFill>
                      <a:prstDash val="solid"/>
                      <a:round/>
                      <a:headEnd type="none" w="med" len="med"/>
                      <a:tailEnd type="none" w="med" len="med"/>
                    </a:lnR>
                  </a:tcPr>
                </a:tc>
                <a:extLst>
                  <a:ext uri="{0D108BD9-81ED-4DB2-BD59-A6C34878D82A}">
                    <a16:rowId xmlns:a16="http://schemas.microsoft.com/office/drawing/2014/main" val="195544859"/>
                  </a:ext>
                </a:extLst>
              </a:tr>
              <a:tr h="329787">
                <a:tc>
                  <a:txBody>
                    <a:bodyPr/>
                    <a:lstStyle/>
                    <a:p>
                      <a:r>
                        <a:rPr lang="fr-FR" sz="1300" dirty="0"/>
                        <a:t>ROC AUC</a:t>
                      </a:r>
                    </a:p>
                  </a:txBody>
                  <a:tcPr>
                    <a:lnL w="12700" cap="flat" cmpd="sng" algn="ctr">
                      <a:solidFill>
                        <a:srgbClr val="002060"/>
                      </a:solidFill>
                      <a:prstDash val="solid"/>
                      <a:round/>
                      <a:headEnd type="none" w="med" len="med"/>
                      <a:tailEnd type="none" w="med" len="med"/>
                    </a:lnL>
                    <a:lnB w="12700" cap="flat" cmpd="sng" algn="ctr">
                      <a:solidFill>
                        <a:srgbClr val="002060"/>
                      </a:solidFill>
                      <a:prstDash val="solid"/>
                      <a:round/>
                      <a:headEnd type="none" w="med" len="med"/>
                      <a:tailEnd type="none" w="med" len="med"/>
                    </a:lnB>
                  </a:tcPr>
                </a:tc>
                <a:tc>
                  <a:txBody>
                    <a:bodyPr/>
                    <a:lstStyle/>
                    <a:p>
                      <a:r>
                        <a:rPr lang="fr-FR" sz="1300" dirty="0"/>
                        <a:t>0,9996</a:t>
                      </a:r>
                    </a:p>
                  </a:txBody>
                  <a:tcPr>
                    <a:lnR w="12700" cap="flat" cmpd="sng" algn="ctr">
                      <a:solidFill>
                        <a:srgbClr val="002060"/>
                      </a:solidFill>
                      <a:prstDash val="solid"/>
                      <a:round/>
                      <a:headEnd type="none" w="med" len="med"/>
                      <a:tailEnd type="none" w="med" len="med"/>
                    </a:lnR>
                    <a:lnB w="12700" cap="flat" cmpd="sng" algn="ctr">
                      <a:solidFill>
                        <a:srgbClr val="002060"/>
                      </a:solidFill>
                      <a:prstDash val="solid"/>
                      <a:round/>
                      <a:headEnd type="none" w="med" len="med"/>
                      <a:tailEnd type="none" w="med" len="med"/>
                    </a:lnB>
                  </a:tcPr>
                </a:tc>
                <a:extLst>
                  <a:ext uri="{0D108BD9-81ED-4DB2-BD59-A6C34878D82A}">
                    <a16:rowId xmlns:a16="http://schemas.microsoft.com/office/drawing/2014/main" val="4197875859"/>
                  </a:ext>
                </a:extLst>
              </a:tr>
            </a:tbl>
          </a:graphicData>
        </a:graphic>
      </p:graphicFrame>
      <p:pic>
        <p:nvPicPr>
          <p:cNvPr id="13" name="Image 12">
            <a:extLst>
              <a:ext uri="{FF2B5EF4-FFF2-40B4-BE49-F238E27FC236}">
                <a16:creationId xmlns:a16="http://schemas.microsoft.com/office/drawing/2014/main" id="{9FA3F18C-7096-A300-17A7-95132105D9AD}"/>
              </a:ext>
            </a:extLst>
          </p:cNvPr>
          <p:cNvPicPr>
            <a:picLocks noChangeAspect="1"/>
          </p:cNvPicPr>
          <p:nvPr/>
        </p:nvPicPr>
        <p:blipFill>
          <a:blip r:embed="rId4"/>
          <a:srcRect/>
          <a:stretch/>
        </p:blipFill>
        <p:spPr>
          <a:xfrm>
            <a:off x="4674637" y="3556494"/>
            <a:ext cx="2880000" cy="2503291"/>
          </a:xfrm>
          <a:prstGeom prst="rect">
            <a:avLst/>
          </a:prstGeom>
          <a:solidFill>
            <a:schemeClr val="bg1"/>
          </a:solidFill>
          <a:ln w="19050">
            <a:solidFill>
              <a:srgbClr val="333C6B"/>
            </a:solidFill>
          </a:ln>
        </p:spPr>
      </p:pic>
      <p:pic>
        <p:nvPicPr>
          <p:cNvPr id="14" name="Image 13">
            <a:extLst>
              <a:ext uri="{FF2B5EF4-FFF2-40B4-BE49-F238E27FC236}">
                <a16:creationId xmlns:a16="http://schemas.microsoft.com/office/drawing/2014/main" id="{D35D6A14-48F1-F179-EC46-A133DFF6B19C}"/>
              </a:ext>
            </a:extLst>
          </p:cNvPr>
          <p:cNvPicPr>
            <a:picLocks noChangeAspect="1"/>
          </p:cNvPicPr>
          <p:nvPr/>
        </p:nvPicPr>
        <p:blipFill>
          <a:blip r:embed="rId5"/>
          <a:srcRect/>
          <a:stretch/>
        </p:blipFill>
        <p:spPr>
          <a:xfrm>
            <a:off x="7768657" y="4374727"/>
            <a:ext cx="2119187" cy="1656000"/>
          </a:xfrm>
          <a:prstGeom prst="rect">
            <a:avLst/>
          </a:prstGeom>
          <a:solidFill>
            <a:schemeClr val="bg1"/>
          </a:solidFill>
          <a:ln w="19050">
            <a:solidFill>
              <a:srgbClr val="333C6B"/>
            </a:solidFill>
          </a:ln>
        </p:spPr>
      </p:pic>
      <p:sp>
        <p:nvSpPr>
          <p:cNvPr id="15" name="Espace réservé du contenu 6">
            <a:extLst>
              <a:ext uri="{FF2B5EF4-FFF2-40B4-BE49-F238E27FC236}">
                <a16:creationId xmlns:a16="http://schemas.microsoft.com/office/drawing/2014/main" id="{67FEFCA3-F052-244B-04F8-A36509BFE291}"/>
              </a:ext>
            </a:extLst>
          </p:cNvPr>
          <p:cNvSpPr txBox="1">
            <a:spLocks/>
          </p:cNvSpPr>
          <p:nvPr/>
        </p:nvSpPr>
        <p:spPr>
          <a:xfrm>
            <a:off x="8758708" y="1001586"/>
            <a:ext cx="3240361" cy="3147494"/>
          </a:xfrm>
          <a:prstGeom prst="rect">
            <a:avLst/>
          </a:prstGeom>
          <a:solidFill>
            <a:schemeClr val="bg2"/>
          </a:solidFill>
          <a:ln w="19050">
            <a:solidFill>
              <a:schemeClr val="accent1">
                <a:lumMod val="50000"/>
              </a:schemeClr>
            </a:solidFill>
          </a:ln>
        </p:spPr>
        <p:txBody>
          <a:bodyPr vert="horz" wrap="square" lIns="91440" tIns="45720" rIns="91440" bIns="45720" rtlCol="0" anchor="ctr">
            <a:normAutofit/>
          </a:bodyPr>
          <a:lstStyle>
            <a:lvl1pPr marL="228531" indent="-228531" algn="l" defTabSz="914126" rtl="0" eaLnBrk="1" latinLnBrk="0" hangingPunct="1">
              <a:lnSpc>
                <a:spcPct val="120000"/>
              </a:lnSpc>
              <a:spcBef>
                <a:spcPts val="1000"/>
              </a:spcBef>
              <a:buClr>
                <a:schemeClr val="accent1">
                  <a:lumMod val="75000"/>
                </a:schemeClr>
              </a:buClr>
              <a:buSzPct val="100000"/>
              <a:buFont typeface="Arial" panose="020B0604020202020204" pitchFamily="34" charset="0"/>
              <a:buChar char="•"/>
              <a:defRPr sz="1999" kern="1200">
                <a:solidFill>
                  <a:schemeClr val="accent6">
                    <a:lumMod val="50000"/>
                  </a:schemeClr>
                </a:solidFill>
                <a:effectLst/>
                <a:latin typeface="+mn-lt"/>
                <a:ea typeface="+mn-ea"/>
                <a:cs typeface="+mn-cs"/>
              </a:defRPr>
            </a:lvl1pPr>
            <a:lvl2pPr marL="685594" indent="-228531" algn="l" defTabSz="914126" rtl="0" eaLnBrk="1" latinLnBrk="0" hangingPunct="1">
              <a:lnSpc>
                <a:spcPct val="120000"/>
              </a:lnSpc>
              <a:spcBef>
                <a:spcPts val="500"/>
              </a:spcBef>
              <a:buClr>
                <a:schemeClr val="accent1">
                  <a:lumMod val="75000"/>
                </a:schemeClr>
              </a:buClr>
              <a:buSzPct val="100000"/>
              <a:buFont typeface="Arial" panose="020B0604020202020204" pitchFamily="34" charset="0"/>
              <a:buChar char="•"/>
              <a:defRPr sz="1799" kern="1200" cap="none" baseline="0">
                <a:solidFill>
                  <a:schemeClr val="accent6">
                    <a:lumMod val="50000"/>
                  </a:schemeClr>
                </a:solidFill>
                <a:effectLst/>
                <a:latin typeface="+mn-lt"/>
                <a:ea typeface="+mn-ea"/>
                <a:cs typeface="+mn-cs"/>
              </a:defRPr>
            </a:lvl2pPr>
            <a:lvl3pPr marL="1142657" indent="-228531" algn="l" defTabSz="914126" rtl="0" eaLnBrk="1" latinLnBrk="0" hangingPunct="1">
              <a:lnSpc>
                <a:spcPct val="120000"/>
              </a:lnSpc>
              <a:spcBef>
                <a:spcPts val="500"/>
              </a:spcBef>
              <a:buClr>
                <a:schemeClr val="accent1">
                  <a:lumMod val="75000"/>
                </a:schemeClr>
              </a:buClr>
              <a:buSzPct val="100000"/>
              <a:buFont typeface="Arial" panose="020B0604020202020204" pitchFamily="34" charset="0"/>
              <a:buChar char="•"/>
              <a:defRPr sz="1600" kern="1200">
                <a:solidFill>
                  <a:schemeClr val="accent6">
                    <a:lumMod val="50000"/>
                  </a:schemeClr>
                </a:solidFill>
                <a:effectLst/>
                <a:latin typeface="+mn-lt"/>
                <a:ea typeface="+mn-ea"/>
                <a:cs typeface="+mn-cs"/>
              </a:defRPr>
            </a:lvl3pPr>
            <a:lvl4pPr marL="1599720" indent="-228531" algn="l" defTabSz="914126" rtl="0" eaLnBrk="1" latinLnBrk="0" hangingPunct="1">
              <a:lnSpc>
                <a:spcPct val="120000"/>
              </a:lnSpc>
              <a:spcBef>
                <a:spcPts val="500"/>
              </a:spcBef>
              <a:buClr>
                <a:schemeClr val="accent1">
                  <a:lumMod val="75000"/>
                </a:schemeClr>
              </a:buClr>
              <a:buSzPct val="100000"/>
              <a:buFont typeface="Arial" panose="020B0604020202020204" pitchFamily="34" charset="0"/>
              <a:buChar char="•"/>
              <a:defRPr sz="1400" kern="1200" cap="none" baseline="0">
                <a:solidFill>
                  <a:schemeClr val="accent6">
                    <a:lumMod val="50000"/>
                  </a:schemeClr>
                </a:solidFill>
                <a:effectLst/>
                <a:latin typeface="+mn-lt"/>
                <a:ea typeface="+mn-ea"/>
                <a:cs typeface="+mn-cs"/>
              </a:defRPr>
            </a:lvl4pPr>
            <a:lvl5pPr marL="2056783" indent="-228531" algn="l" defTabSz="914126" rtl="0" eaLnBrk="1" latinLnBrk="0" hangingPunct="1">
              <a:lnSpc>
                <a:spcPct val="120000"/>
              </a:lnSpc>
              <a:spcBef>
                <a:spcPts val="500"/>
              </a:spcBef>
              <a:buClr>
                <a:schemeClr val="accent1">
                  <a:lumMod val="75000"/>
                </a:schemeClr>
              </a:buClr>
              <a:buSzPct val="100000"/>
              <a:buFont typeface="Arial" panose="020B0604020202020204" pitchFamily="34" charset="0"/>
              <a:buChar char="•"/>
              <a:defRPr sz="1200" kern="1200">
                <a:solidFill>
                  <a:schemeClr val="accent6">
                    <a:lumMod val="50000"/>
                  </a:schemeClr>
                </a:solidFill>
                <a:effectLst/>
                <a:latin typeface="+mn-lt"/>
                <a:ea typeface="+mn-ea"/>
                <a:cs typeface="+mn-cs"/>
              </a:defRPr>
            </a:lvl5pPr>
            <a:lvl6pPr marL="2513846" indent="-228531" algn="l" defTabSz="914126"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0908" indent="-228531" algn="l" defTabSz="914126"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7971" indent="-228531" algn="l" defTabSz="914126"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5034" indent="-228531" algn="l" defTabSz="914126"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a:buFont typeface="Courier New" panose="02070309020205020404" pitchFamily="49" charset="0"/>
              <a:buChar char="o"/>
            </a:pPr>
            <a:r>
              <a:rPr lang="fr-FR" sz="1150" b="1" dirty="0">
                <a:highlight>
                  <a:srgbClr val="F2B85E"/>
                </a:highlight>
              </a:rPr>
              <a:t>98,67%</a:t>
            </a:r>
            <a:r>
              <a:rPr lang="fr-FR" sz="1150" b="1" dirty="0">
                <a:highlight>
                  <a:srgbClr val="A2E2AD"/>
                </a:highlight>
              </a:rPr>
              <a:t> </a:t>
            </a:r>
            <a:r>
              <a:rPr lang="fr-FR" sz="1150" b="1" dirty="0"/>
              <a:t>d’échantillons bien classés</a:t>
            </a:r>
          </a:p>
          <a:p>
            <a:pPr>
              <a:buFont typeface="Courier New" panose="02070309020205020404" pitchFamily="49" charset="0"/>
              <a:buChar char="o"/>
            </a:pPr>
            <a:r>
              <a:rPr lang="fr-FR" sz="1150" b="1" dirty="0">
                <a:highlight>
                  <a:srgbClr val="F2B85E"/>
                </a:highlight>
              </a:rPr>
              <a:t>97,93% </a:t>
            </a:r>
            <a:r>
              <a:rPr lang="fr-FR" sz="1150" b="1" dirty="0"/>
              <a:t>des Positifs détectés sont </a:t>
            </a:r>
            <a:br>
              <a:rPr lang="fr-FR" sz="1150" b="1" dirty="0"/>
            </a:br>
            <a:r>
              <a:rPr lang="fr-FR" sz="1150" b="1" dirty="0"/>
              <a:t>des Vrais billets(TP)</a:t>
            </a:r>
          </a:p>
          <a:p>
            <a:pPr>
              <a:buFont typeface="Courier New" panose="02070309020205020404" pitchFamily="49" charset="0"/>
              <a:buChar char="o"/>
            </a:pPr>
            <a:r>
              <a:rPr lang="fr-FR" sz="1150" b="1" dirty="0">
                <a:highlight>
                  <a:srgbClr val="F9E0CD"/>
                </a:highlight>
              </a:rPr>
              <a:t>100% </a:t>
            </a:r>
            <a:r>
              <a:rPr lang="fr-FR" sz="1150" b="1" dirty="0"/>
              <a:t>des Vrais billets sont </a:t>
            </a:r>
            <a:br>
              <a:rPr lang="fr-FR" sz="1150" b="1" dirty="0"/>
            </a:br>
            <a:r>
              <a:rPr lang="fr-FR" sz="1150" b="1" dirty="0"/>
              <a:t>bien classés (TP)</a:t>
            </a:r>
          </a:p>
          <a:p>
            <a:pPr>
              <a:buFont typeface="Courier New" panose="02070309020205020404" pitchFamily="49" charset="0"/>
              <a:buChar char="o"/>
            </a:pPr>
            <a:r>
              <a:rPr lang="fr-FR" sz="1150" b="1" dirty="0">
                <a:highlight>
                  <a:srgbClr val="F2B85E"/>
                </a:highlight>
              </a:rPr>
              <a:t>3,6% </a:t>
            </a:r>
            <a:r>
              <a:rPr lang="fr-FR" sz="1150" b="1" dirty="0"/>
              <a:t>des Faux billets sont </a:t>
            </a:r>
            <a:br>
              <a:rPr lang="fr-FR" sz="1150" b="1" dirty="0"/>
            </a:br>
            <a:r>
              <a:rPr lang="fr-FR" sz="1150" b="1" dirty="0"/>
              <a:t>mal classés (FP)</a:t>
            </a:r>
          </a:p>
          <a:p>
            <a:pPr>
              <a:buFont typeface="Courier New" panose="02070309020205020404" pitchFamily="49" charset="0"/>
              <a:buChar char="o"/>
            </a:pPr>
            <a:r>
              <a:rPr lang="fr-FR" sz="1150" b="1" dirty="0"/>
              <a:t>Bon ROC AUC  : </a:t>
            </a:r>
            <a:r>
              <a:rPr lang="fr-FR" sz="1150" b="1" dirty="0">
                <a:highlight>
                  <a:srgbClr val="F2B85E"/>
                </a:highlight>
              </a:rPr>
              <a:t>0,9996</a:t>
            </a:r>
          </a:p>
          <a:p>
            <a:pPr>
              <a:buFont typeface="Courier New" panose="02070309020205020404" pitchFamily="49" charset="0"/>
              <a:buChar char="o"/>
            </a:pPr>
            <a:r>
              <a:rPr lang="fr-FR" sz="1000" b="1" dirty="0"/>
              <a:t>Proba confiante</a:t>
            </a:r>
            <a:endParaRPr lang="fr-FR" sz="800" dirty="0"/>
          </a:p>
        </p:txBody>
      </p:sp>
      <p:pic>
        <p:nvPicPr>
          <p:cNvPr id="17" name="Image 16">
            <a:extLst>
              <a:ext uri="{FF2B5EF4-FFF2-40B4-BE49-F238E27FC236}">
                <a16:creationId xmlns:a16="http://schemas.microsoft.com/office/drawing/2014/main" id="{C272EBAA-F8EC-333E-E16A-186D7B595E86}"/>
              </a:ext>
            </a:extLst>
          </p:cNvPr>
          <p:cNvPicPr>
            <a:picLocks noChangeAspect="1"/>
          </p:cNvPicPr>
          <p:nvPr/>
        </p:nvPicPr>
        <p:blipFill>
          <a:blip r:embed="rId6"/>
          <a:srcRect/>
          <a:stretch/>
        </p:blipFill>
        <p:spPr>
          <a:xfrm>
            <a:off x="9994688" y="4382405"/>
            <a:ext cx="2031466" cy="1654823"/>
          </a:xfrm>
          <a:prstGeom prst="rect">
            <a:avLst/>
          </a:prstGeom>
          <a:solidFill>
            <a:schemeClr val="bg1"/>
          </a:solidFill>
          <a:ln w="19050">
            <a:solidFill>
              <a:srgbClr val="333C6B"/>
            </a:solidFill>
          </a:ln>
        </p:spPr>
      </p:pic>
    </p:spTree>
    <p:extLst>
      <p:ext uri="{BB962C8B-B14F-4D97-AF65-F5344CB8AC3E}">
        <p14:creationId xmlns:p14="http://schemas.microsoft.com/office/powerpoint/2010/main" val="2959441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bg/>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bg/>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bg/>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10"/>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11"/>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12"/>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nodeType="clickEffect">
                                  <p:stCondLst>
                                    <p:cond delay="0"/>
                                  </p:stCondLst>
                                  <p:childTnLst>
                                    <p:set>
                                      <p:cBhvr>
                                        <p:cTn id="80" dur="1" fill="hold">
                                          <p:stCondLst>
                                            <p:cond delay="0"/>
                                          </p:stCondLst>
                                        </p:cTn>
                                        <p:tgtEl>
                                          <p:spTgt spid="13"/>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nodeType="clickEffect">
                                  <p:stCondLst>
                                    <p:cond delay="0"/>
                                  </p:stCondLst>
                                  <p:childTnLst>
                                    <p:set>
                                      <p:cBhvr>
                                        <p:cTn id="84" dur="1" fill="hold">
                                          <p:stCondLst>
                                            <p:cond delay="0"/>
                                          </p:stCondLst>
                                        </p:cTn>
                                        <p:tgtEl>
                                          <p:spTgt spid="14"/>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nodeType="clickEffect">
                                  <p:stCondLst>
                                    <p:cond delay="0"/>
                                  </p:stCondLst>
                                  <p:childTnLst>
                                    <p:set>
                                      <p:cBhvr>
                                        <p:cTn id="88" dur="1" fill="hold">
                                          <p:stCondLst>
                                            <p:cond delay="0"/>
                                          </p:stCondLst>
                                        </p:cTn>
                                        <p:tgtEl>
                                          <p:spTgt spid="17"/>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grpId="0" nodeType="clickEffect">
                                  <p:stCondLst>
                                    <p:cond delay="0"/>
                                  </p:stCondLst>
                                  <p:childTnLst>
                                    <p:set>
                                      <p:cBhvr>
                                        <p:cTn id="92" dur="1" fill="hold">
                                          <p:stCondLst>
                                            <p:cond delay="0"/>
                                          </p:stCondLst>
                                        </p:cTn>
                                        <p:tgtEl>
                                          <p:spTgt spid="15"/>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nodeType="clickEffect">
                                  <p:stCondLst>
                                    <p:cond delay="0"/>
                                  </p:stCondLst>
                                  <p:childTnLst>
                                    <p:set>
                                      <p:cBhvr>
                                        <p:cTn id="96"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nodeType="clickEffect">
                                  <p:stCondLst>
                                    <p:cond delay="0"/>
                                  </p:stCondLst>
                                  <p:childTnLst>
                                    <p:set>
                                      <p:cBhvr>
                                        <p:cTn id="100" dur="1" fill="hold">
                                          <p:stCondLst>
                                            <p:cond delay="0"/>
                                          </p:stCondLst>
                                        </p:cTn>
                                        <p:tgtEl>
                                          <p:spTgt spid="15">
                                            <p:txEl>
                                              <p:pRg st="1" end="1"/>
                                            </p:txEl>
                                          </p:spTgt>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nodeType="clickEffect">
                                  <p:stCondLst>
                                    <p:cond delay="0"/>
                                  </p:stCondLst>
                                  <p:childTnLst>
                                    <p:set>
                                      <p:cBhvr>
                                        <p:cTn id="104" dur="1" fill="hold">
                                          <p:stCondLst>
                                            <p:cond delay="0"/>
                                          </p:stCondLst>
                                        </p:cTn>
                                        <p:tgtEl>
                                          <p:spTgt spid="15">
                                            <p:txEl>
                                              <p:pRg st="2" end="2"/>
                                            </p:txEl>
                                          </p:spTgt>
                                        </p:tgtEl>
                                        <p:attrNameLst>
                                          <p:attrName>style.visibility</p:attrName>
                                        </p:attrNameLst>
                                      </p:cBhvr>
                                      <p:to>
                                        <p:strVal val="visible"/>
                                      </p:to>
                                    </p:set>
                                  </p:childTnLst>
                                </p:cTn>
                              </p:par>
                            </p:childTnLst>
                          </p:cTn>
                        </p:par>
                      </p:childTnLst>
                    </p:cTn>
                  </p:par>
                  <p:par>
                    <p:cTn id="105" fill="hold">
                      <p:stCondLst>
                        <p:cond delay="indefinite"/>
                      </p:stCondLst>
                      <p:childTnLst>
                        <p:par>
                          <p:cTn id="106" fill="hold">
                            <p:stCondLst>
                              <p:cond delay="0"/>
                            </p:stCondLst>
                            <p:childTnLst>
                              <p:par>
                                <p:cTn id="107" presetID="1" presetClass="entr" presetSubtype="0" fill="hold" nodeType="clickEffect">
                                  <p:stCondLst>
                                    <p:cond delay="0"/>
                                  </p:stCondLst>
                                  <p:childTnLst>
                                    <p:set>
                                      <p:cBhvr>
                                        <p:cTn id="108" dur="1" fill="hold">
                                          <p:stCondLst>
                                            <p:cond delay="0"/>
                                          </p:stCondLst>
                                        </p:cTn>
                                        <p:tgtEl>
                                          <p:spTgt spid="15">
                                            <p:txEl>
                                              <p:pRg st="3" end="3"/>
                                            </p:txEl>
                                          </p:spTgt>
                                        </p:tgtEl>
                                        <p:attrNameLst>
                                          <p:attrName>style.visibility</p:attrName>
                                        </p:attrNameLst>
                                      </p:cBhvr>
                                      <p:to>
                                        <p:strVal val="visible"/>
                                      </p:to>
                                    </p:set>
                                  </p:childTnLst>
                                </p:cTn>
                              </p:par>
                            </p:childTnLst>
                          </p:cTn>
                        </p:par>
                      </p:childTnLst>
                    </p:cTn>
                  </p:par>
                  <p:par>
                    <p:cTn id="109" fill="hold">
                      <p:stCondLst>
                        <p:cond delay="indefinite"/>
                      </p:stCondLst>
                      <p:childTnLst>
                        <p:par>
                          <p:cTn id="110" fill="hold">
                            <p:stCondLst>
                              <p:cond delay="0"/>
                            </p:stCondLst>
                            <p:childTnLst>
                              <p:par>
                                <p:cTn id="111" presetID="1" presetClass="entr" presetSubtype="0" fill="hold" nodeType="clickEffect">
                                  <p:stCondLst>
                                    <p:cond delay="0"/>
                                  </p:stCondLst>
                                  <p:childTnLst>
                                    <p:set>
                                      <p:cBhvr>
                                        <p:cTn id="112" dur="1" fill="hold">
                                          <p:stCondLst>
                                            <p:cond delay="0"/>
                                          </p:stCondLst>
                                        </p:cTn>
                                        <p:tgtEl>
                                          <p:spTgt spid="15">
                                            <p:txEl>
                                              <p:pRg st="4" end="4"/>
                                            </p:txEl>
                                          </p:spTgt>
                                        </p:tgtEl>
                                        <p:attrNameLst>
                                          <p:attrName>style.visibility</p:attrName>
                                        </p:attrNameLst>
                                      </p:cBhvr>
                                      <p:to>
                                        <p:strVal val="visible"/>
                                      </p:to>
                                    </p:set>
                                  </p:childTnLst>
                                </p:cTn>
                              </p:par>
                            </p:childTnLst>
                          </p:cTn>
                        </p:par>
                      </p:childTnLst>
                    </p:cTn>
                  </p:par>
                  <p:par>
                    <p:cTn id="113" fill="hold">
                      <p:stCondLst>
                        <p:cond delay="indefinite"/>
                      </p:stCondLst>
                      <p:childTnLst>
                        <p:par>
                          <p:cTn id="114" fill="hold">
                            <p:stCondLst>
                              <p:cond delay="0"/>
                            </p:stCondLst>
                            <p:childTnLst>
                              <p:par>
                                <p:cTn id="115" presetID="1" presetClass="entr" presetSubtype="0" fill="hold" nodeType="clickEffect">
                                  <p:stCondLst>
                                    <p:cond delay="0"/>
                                  </p:stCondLst>
                                  <p:childTnLst>
                                    <p:set>
                                      <p:cBhvr>
                                        <p:cTn id="116" dur="1" fill="hold">
                                          <p:stCondLst>
                                            <p:cond delay="0"/>
                                          </p:stCondLst>
                                        </p:cTn>
                                        <p:tgtEl>
                                          <p:spTgt spid="1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allAtOnce" animBg="1"/>
      <p:bldP spid="5" grpId="0" build="allAtOnce" animBg="1"/>
      <p:bldP spid="6" grpId="0" build="allAtOnce" animBg="1"/>
      <p:bldP spid="7" grpId="0" animBg="1"/>
      <p:bldP spid="8" grpId="0" build="allAtOnce" animBg="1"/>
      <p:bldP spid="11" grpId="0" animBg="1"/>
      <p:bldP spid="1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259EBB-AADD-A764-D43D-630685EB4129}"/>
            </a:ext>
          </a:extLst>
        </p:cNvPr>
        <p:cNvGrpSpPr/>
        <p:nvPr/>
      </p:nvGrpSpPr>
      <p:grpSpPr>
        <a:xfrm>
          <a:off x="0" y="0"/>
          <a:ext cx="0" cy="0"/>
          <a:chOff x="0" y="0"/>
          <a:chExt cx="0" cy="0"/>
        </a:xfrm>
      </p:grpSpPr>
      <p:sp>
        <p:nvSpPr>
          <p:cNvPr id="4" name="Titre 3">
            <a:extLst>
              <a:ext uri="{FF2B5EF4-FFF2-40B4-BE49-F238E27FC236}">
                <a16:creationId xmlns:a16="http://schemas.microsoft.com/office/drawing/2014/main" id="{39D80B2E-7129-CD6A-C833-C07891A9F42B}"/>
              </a:ext>
            </a:extLst>
          </p:cNvPr>
          <p:cNvSpPr>
            <a:spLocks noGrp="1"/>
          </p:cNvSpPr>
          <p:nvPr>
            <p:ph type="title"/>
          </p:nvPr>
        </p:nvSpPr>
        <p:spPr/>
        <p:txBody>
          <a:bodyPr/>
          <a:lstStyle/>
          <a:p>
            <a:r>
              <a:rPr lang="fr-FR" dirty="0"/>
              <a:t>SOMMAIRE</a:t>
            </a:r>
          </a:p>
        </p:txBody>
      </p:sp>
      <p:sp>
        <p:nvSpPr>
          <p:cNvPr id="5" name="Espace réservé du contenu 4">
            <a:extLst>
              <a:ext uri="{FF2B5EF4-FFF2-40B4-BE49-F238E27FC236}">
                <a16:creationId xmlns:a16="http://schemas.microsoft.com/office/drawing/2014/main" id="{992DC3C1-63CB-A46E-BAC0-BA9A41C6EDE5}"/>
              </a:ext>
            </a:extLst>
          </p:cNvPr>
          <p:cNvSpPr>
            <a:spLocks noGrp="1"/>
          </p:cNvSpPr>
          <p:nvPr>
            <p:ph idx="1"/>
          </p:nvPr>
        </p:nvSpPr>
        <p:spPr/>
        <p:txBody>
          <a:bodyPr/>
          <a:lstStyle/>
          <a:p>
            <a:r>
              <a:rPr lang="fr-FR" dirty="0">
                <a:highlight>
                  <a:srgbClr val="C1D4F4"/>
                </a:highlight>
              </a:rPr>
              <a:t>I – Présentation</a:t>
            </a:r>
          </a:p>
          <a:p>
            <a:pPr lvl="1"/>
            <a:r>
              <a:rPr lang="fr-FR" dirty="0"/>
              <a:t>I.A - Contexte</a:t>
            </a:r>
          </a:p>
          <a:p>
            <a:pPr lvl="1"/>
            <a:r>
              <a:rPr lang="fr-FR" dirty="0"/>
              <a:t>I.B - Méthodologie</a:t>
            </a:r>
          </a:p>
          <a:p>
            <a:pPr lvl="1"/>
            <a:r>
              <a:rPr lang="fr-FR" dirty="0"/>
              <a:t>I.C - Documentation RGPD (ANNEXE)</a:t>
            </a:r>
            <a:endParaRPr lang="fr-FR" dirty="0">
              <a:highlight>
                <a:srgbClr val="F2B85E"/>
              </a:highlight>
            </a:endParaRPr>
          </a:p>
          <a:p>
            <a:r>
              <a:rPr lang="fr-FR" dirty="0"/>
              <a:t>II – Analyse Exploratoire des données (EDA)</a:t>
            </a:r>
          </a:p>
          <a:p>
            <a:r>
              <a:rPr lang="fr-FR" dirty="0"/>
              <a:t>III– Modélisation basée sur le K-</a:t>
            </a:r>
            <a:r>
              <a:rPr lang="fr-FR" dirty="0" err="1"/>
              <a:t>means</a:t>
            </a:r>
            <a:endParaRPr lang="fr-FR" dirty="0"/>
          </a:p>
          <a:p>
            <a:r>
              <a:rPr lang="fr-FR" dirty="0"/>
              <a:t>IV – Modélisation supervisée</a:t>
            </a:r>
          </a:p>
          <a:p>
            <a:r>
              <a:rPr lang="fr-FR" dirty="0"/>
              <a:t>V – Choix du modèle final</a:t>
            </a:r>
          </a:p>
          <a:p>
            <a:r>
              <a:rPr lang="fr-FR" dirty="0"/>
              <a:t>VI – Présentation de l’application</a:t>
            </a:r>
          </a:p>
          <a:p>
            <a:r>
              <a:rPr lang="fr-FR" dirty="0"/>
              <a:t>VII – Conclusion et Perspectives</a:t>
            </a:r>
          </a:p>
        </p:txBody>
      </p:sp>
      <p:sp>
        <p:nvSpPr>
          <p:cNvPr id="3" name="Espace réservé du numéro de diapositive 2">
            <a:extLst>
              <a:ext uri="{FF2B5EF4-FFF2-40B4-BE49-F238E27FC236}">
                <a16:creationId xmlns:a16="http://schemas.microsoft.com/office/drawing/2014/main" id="{1F9EFFE4-5A82-5408-3B19-4B15ABB50528}"/>
              </a:ext>
            </a:extLst>
          </p:cNvPr>
          <p:cNvSpPr>
            <a:spLocks noGrp="1"/>
          </p:cNvSpPr>
          <p:nvPr>
            <p:ph type="sldNum" sz="quarter" idx="12"/>
          </p:nvPr>
        </p:nvSpPr>
        <p:spPr/>
        <p:txBody>
          <a:bodyPr/>
          <a:lstStyle/>
          <a:p>
            <a:pPr rtl="0"/>
            <a:fld id="{7DC1BBB0-96F0-4077-A278-0F3FB5C104D3}" type="slidenum">
              <a:rPr lang="fr-FR" noProof="0" smtClean="0"/>
              <a:t>2</a:t>
            </a:fld>
            <a:endParaRPr lang="fr-FR" noProof="0"/>
          </a:p>
        </p:txBody>
      </p:sp>
      <p:pic>
        <p:nvPicPr>
          <p:cNvPr id="2" name="Graphique 8">
            <a:extLst>
              <a:ext uri="{FF2B5EF4-FFF2-40B4-BE49-F238E27FC236}">
                <a16:creationId xmlns:a16="http://schemas.microsoft.com/office/drawing/2014/main" id="{117876B3-FAC8-E8FC-E1B9-93573C7635D5}"/>
              </a:ext>
            </a:extLst>
          </p:cNvPr>
          <p:cNvPicPr>
            <a:picLocks noChangeAspect="1"/>
          </p:cNvPicPr>
          <p:nvPr/>
        </p:nvPicPr>
        <p:blipFill>
          <a:blip r:embed="rId2"/>
          <a:srcRect/>
          <a:stretch/>
        </p:blipFill>
        <p:spPr>
          <a:xfrm>
            <a:off x="11119062" y="82479"/>
            <a:ext cx="652938" cy="652938"/>
          </a:xfrm>
          <a:prstGeom prst="rect">
            <a:avLst/>
          </a:prstGeom>
          <a:ln w="19050">
            <a:noFill/>
          </a:ln>
        </p:spPr>
      </p:pic>
    </p:spTree>
    <p:extLst>
      <p:ext uri="{BB962C8B-B14F-4D97-AF65-F5344CB8AC3E}">
        <p14:creationId xmlns:p14="http://schemas.microsoft.com/office/powerpoint/2010/main" val="36569760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6648E9-BDF9-C574-B2B8-A0BE0E22232B}"/>
            </a:ext>
          </a:extLst>
        </p:cNvPr>
        <p:cNvGrpSpPr/>
        <p:nvPr/>
      </p:nvGrpSpPr>
      <p:grpSpPr>
        <a:xfrm>
          <a:off x="0" y="0"/>
          <a:ext cx="0" cy="0"/>
          <a:chOff x="0" y="0"/>
          <a:chExt cx="0" cy="0"/>
        </a:xfrm>
      </p:grpSpPr>
      <p:sp>
        <p:nvSpPr>
          <p:cNvPr id="4" name="Titre 3">
            <a:extLst>
              <a:ext uri="{FF2B5EF4-FFF2-40B4-BE49-F238E27FC236}">
                <a16:creationId xmlns:a16="http://schemas.microsoft.com/office/drawing/2014/main" id="{8F6747ED-8674-2BBE-8B12-A25DF315CCE8}"/>
              </a:ext>
            </a:extLst>
          </p:cNvPr>
          <p:cNvSpPr>
            <a:spLocks noGrp="1"/>
          </p:cNvSpPr>
          <p:nvPr>
            <p:ph type="title"/>
          </p:nvPr>
        </p:nvSpPr>
        <p:spPr/>
        <p:txBody>
          <a:bodyPr/>
          <a:lstStyle/>
          <a:p>
            <a:r>
              <a:rPr lang="fr-FR" dirty="0"/>
              <a:t>SOMMAIRE</a:t>
            </a:r>
          </a:p>
        </p:txBody>
      </p:sp>
      <p:sp>
        <p:nvSpPr>
          <p:cNvPr id="5" name="Espace réservé du contenu 4">
            <a:extLst>
              <a:ext uri="{FF2B5EF4-FFF2-40B4-BE49-F238E27FC236}">
                <a16:creationId xmlns:a16="http://schemas.microsoft.com/office/drawing/2014/main" id="{5BE00A28-CB18-7685-6481-16CA342227B8}"/>
              </a:ext>
            </a:extLst>
          </p:cNvPr>
          <p:cNvSpPr>
            <a:spLocks noGrp="1"/>
          </p:cNvSpPr>
          <p:nvPr>
            <p:ph idx="1"/>
          </p:nvPr>
        </p:nvSpPr>
        <p:spPr/>
        <p:txBody>
          <a:bodyPr/>
          <a:lstStyle/>
          <a:p>
            <a:r>
              <a:rPr lang="fr-FR" dirty="0"/>
              <a:t>I – Présentation</a:t>
            </a:r>
          </a:p>
          <a:p>
            <a:r>
              <a:rPr lang="fr-FR" dirty="0"/>
              <a:t>II – Analyse Exploratoire des Données (EDA) et Traitements de données</a:t>
            </a:r>
          </a:p>
          <a:p>
            <a:r>
              <a:rPr lang="fr-FR" dirty="0"/>
              <a:t>III – Modélisation basée sur le K-</a:t>
            </a:r>
            <a:r>
              <a:rPr lang="fr-FR" dirty="0" err="1"/>
              <a:t>means</a:t>
            </a:r>
            <a:endParaRPr lang="fr-FR" dirty="0"/>
          </a:p>
          <a:p>
            <a:r>
              <a:rPr lang="fr-FR" dirty="0"/>
              <a:t>IV – Modélisation supervisée</a:t>
            </a:r>
          </a:p>
          <a:p>
            <a:r>
              <a:rPr lang="fr-FR" dirty="0">
                <a:highlight>
                  <a:srgbClr val="C1D4F4"/>
                </a:highlight>
              </a:rPr>
              <a:t>V – Choix du modèle final</a:t>
            </a:r>
          </a:p>
          <a:p>
            <a:r>
              <a:rPr lang="fr-FR" dirty="0"/>
              <a:t>VI – Présentation de l’application</a:t>
            </a:r>
          </a:p>
          <a:p>
            <a:r>
              <a:rPr lang="fr-FR" dirty="0"/>
              <a:t>VII – Conclusion et Perspectives</a:t>
            </a:r>
          </a:p>
        </p:txBody>
      </p:sp>
      <p:sp>
        <p:nvSpPr>
          <p:cNvPr id="3" name="Espace réservé du numéro de diapositive 2">
            <a:extLst>
              <a:ext uri="{FF2B5EF4-FFF2-40B4-BE49-F238E27FC236}">
                <a16:creationId xmlns:a16="http://schemas.microsoft.com/office/drawing/2014/main" id="{77CFB8B3-3E6F-34FC-03BE-E70C99C36008}"/>
              </a:ext>
            </a:extLst>
          </p:cNvPr>
          <p:cNvSpPr>
            <a:spLocks noGrp="1"/>
          </p:cNvSpPr>
          <p:nvPr>
            <p:ph type="sldNum" sz="quarter" idx="12"/>
          </p:nvPr>
        </p:nvSpPr>
        <p:spPr/>
        <p:txBody>
          <a:bodyPr/>
          <a:lstStyle/>
          <a:p>
            <a:pPr rtl="0"/>
            <a:fld id="{7DC1BBB0-96F0-4077-A278-0F3FB5C104D3}" type="slidenum">
              <a:rPr lang="fr-FR" noProof="0" smtClean="0"/>
              <a:t>20</a:t>
            </a:fld>
            <a:endParaRPr lang="fr-FR" noProof="0"/>
          </a:p>
        </p:txBody>
      </p:sp>
      <p:pic>
        <p:nvPicPr>
          <p:cNvPr id="2" name="Graphique 8">
            <a:extLst>
              <a:ext uri="{FF2B5EF4-FFF2-40B4-BE49-F238E27FC236}">
                <a16:creationId xmlns:a16="http://schemas.microsoft.com/office/drawing/2014/main" id="{0BC1B3BF-A23C-AB93-E1D1-ED16AFD95BE3}"/>
              </a:ext>
            </a:extLst>
          </p:cNvPr>
          <p:cNvPicPr>
            <a:picLocks noChangeAspect="1"/>
          </p:cNvPicPr>
          <p:nvPr/>
        </p:nvPicPr>
        <p:blipFill>
          <a:blip r:embed="rId3"/>
          <a:srcRect/>
          <a:stretch/>
        </p:blipFill>
        <p:spPr>
          <a:xfrm>
            <a:off x="11119062" y="82479"/>
            <a:ext cx="652938" cy="652938"/>
          </a:xfrm>
          <a:prstGeom prst="rect">
            <a:avLst/>
          </a:prstGeom>
          <a:ln w="19050">
            <a:noFill/>
          </a:ln>
        </p:spPr>
      </p:pic>
    </p:spTree>
    <p:extLst>
      <p:ext uri="{BB962C8B-B14F-4D97-AF65-F5344CB8AC3E}">
        <p14:creationId xmlns:p14="http://schemas.microsoft.com/office/powerpoint/2010/main" val="23051621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a:extLst>
              <a:ext uri="{FF2B5EF4-FFF2-40B4-BE49-F238E27FC236}">
                <a16:creationId xmlns:a16="http://schemas.microsoft.com/office/drawing/2014/main" id="{3D575E5D-B72B-D4E8-088F-325D7584064D}"/>
              </a:ext>
            </a:extLst>
          </p:cNvPr>
          <p:cNvSpPr>
            <a:spLocks noGrp="1"/>
          </p:cNvSpPr>
          <p:nvPr>
            <p:ph type="title"/>
          </p:nvPr>
        </p:nvSpPr>
        <p:spPr/>
        <p:txBody>
          <a:bodyPr>
            <a:normAutofit fontScale="90000"/>
          </a:bodyPr>
          <a:lstStyle/>
          <a:p>
            <a:r>
              <a:rPr lang="fr-FR" dirty="0"/>
              <a:t>V – Choix du modèle final</a:t>
            </a:r>
            <a:br>
              <a:rPr lang="fr-FR" dirty="0"/>
            </a:br>
            <a:endParaRPr lang="fr-FR" dirty="0"/>
          </a:p>
        </p:txBody>
      </p:sp>
      <p:sp>
        <p:nvSpPr>
          <p:cNvPr id="4" name="Espace réservé du numéro de diapositive 3">
            <a:extLst>
              <a:ext uri="{FF2B5EF4-FFF2-40B4-BE49-F238E27FC236}">
                <a16:creationId xmlns:a16="http://schemas.microsoft.com/office/drawing/2014/main" id="{C4386F14-69EE-BED1-663B-21AAFB0023BB}"/>
              </a:ext>
            </a:extLst>
          </p:cNvPr>
          <p:cNvSpPr>
            <a:spLocks noGrp="1"/>
          </p:cNvSpPr>
          <p:nvPr>
            <p:ph type="sldNum" sz="quarter" idx="12"/>
          </p:nvPr>
        </p:nvSpPr>
        <p:spPr/>
        <p:txBody>
          <a:bodyPr/>
          <a:lstStyle/>
          <a:p>
            <a:pPr rtl="0"/>
            <a:fld id="{7DC1BBB0-96F0-4077-A278-0F3FB5C104D3}" type="slidenum">
              <a:rPr lang="fr-FR" noProof="0" smtClean="0"/>
              <a:t>21</a:t>
            </a:fld>
            <a:endParaRPr lang="fr-FR" noProof="0"/>
          </a:p>
        </p:txBody>
      </p:sp>
      <p:sp>
        <p:nvSpPr>
          <p:cNvPr id="6" name="Espace réservé du texte 6">
            <a:extLst>
              <a:ext uri="{FF2B5EF4-FFF2-40B4-BE49-F238E27FC236}">
                <a16:creationId xmlns:a16="http://schemas.microsoft.com/office/drawing/2014/main" id="{01A943AE-7DF3-F478-6265-FBA9ECFD52B2}"/>
              </a:ext>
            </a:extLst>
          </p:cNvPr>
          <p:cNvSpPr txBox="1">
            <a:spLocks/>
          </p:cNvSpPr>
          <p:nvPr/>
        </p:nvSpPr>
        <p:spPr>
          <a:xfrm>
            <a:off x="114749" y="1139375"/>
            <a:ext cx="4870322" cy="360000"/>
          </a:xfrm>
          <a:prstGeom prst="rect">
            <a:avLst/>
          </a:prstGeom>
          <a:gradFill>
            <a:gsLst>
              <a:gs pos="66000">
                <a:schemeClr val="accent1">
                  <a:lumMod val="60000"/>
                  <a:lumOff val="40000"/>
                </a:schemeClr>
              </a:gs>
              <a:gs pos="0">
                <a:schemeClr val="accent1">
                  <a:lumMod val="60000"/>
                  <a:lumOff val="40000"/>
                </a:schemeClr>
              </a:gs>
              <a:gs pos="100000">
                <a:schemeClr val="bg1"/>
              </a:gs>
            </a:gsLst>
            <a:lin ang="2700000" scaled="1"/>
          </a:gradFill>
          <a:ln w="19050" cap="flat">
            <a:solidFill>
              <a:schemeClr val="accent1">
                <a:lumMod val="50000"/>
              </a:schemeClr>
            </a:solidFill>
          </a:ln>
        </p:spPr>
        <p:txBody>
          <a:bodyPr vert="horz" wrap="square" lIns="91440" tIns="45720" rIns="91440" bIns="45720" rtlCol="0" anchor="t">
            <a:noAutofit/>
          </a:bodyPr>
          <a:lstStyle>
            <a:lvl1pPr marL="228531" indent="-228531" algn="l" defTabSz="914126" rtl="0" eaLnBrk="1" latinLnBrk="0" hangingPunct="1">
              <a:lnSpc>
                <a:spcPct val="120000"/>
              </a:lnSpc>
              <a:spcBef>
                <a:spcPts val="1000"/>
              </a:spcBef>
              <a:buClr>
                <a:schemeClr val="accent1">
                  <a:lumMod val="75000"/>
                </a:schemeClr>
              </a:buClr>
              <a:buSzPct val="100000"/>
              <a:buFont typeface="Arial" panose="020B0604020202020204" pitchFamily="34" charset="0"/>
              <a:buChar char="•"/>
              <a:defRPr sz="1999" kern="1200">
                <a:solidFill>
                  <a:schemeClr val="accent6">
                    <a:lumMod val="50000"/>
                  </a:schemeClr>
                </a:solidFill>
                <a:effectLst/>
                <a:latin typeface="+mn-lt"/>
                <a:ea typeface="+mn-ea"/>
                <a:cs typeface="+mn-cs"/>
              </a:defRPr>
            </a:lvl1pPr>
            <a:lvl2pPr marL="685594" indent="-228531" algn="l" defTabSz="914126" rtl="0" eaLnBrk="1" latinLnBrk="0" hangingPunct="1">
              <a:lnSpc>
                <a:spcPct val="120000"/>
              </a:lnSpc>
              <a:spcBef>
                <a:spcPts val="500"/>
              </a:spcBef>
              <a:buClr>
                <a:schemeClr val="accent1">
                  <a:lumMod val="75000"/>
                </a:schemeClr>
              </a:buClr>
              <a:buSzPct val="100000"/>
              <a:buFont typeface="Arial" panose="020B0604020202020204" pitchFamily="34" charset="0"/>
              <a:buChar char="•"/>
              <a:defRPr sz="1799" kern="1200" cap="none" baseline="0">
                <a:solidFill>
                  <a:schemeClr val="accent6">
                    <a:lumMod val="50000"/>
                  </a:schemeClr>
                </a:solidFill>
                <a:effectLst/>
                <a:latin typeface="+mn-lt"/>
                <a:ea typeface="+mn-ea"/>
                <a:cs typeface="+mn-cs"/>
              </a:defRPr>
            </a:lvl2pPr>
            <a:lvl3pPr marL="1142657" indent="-228531" algn="l" defTabSz="914126" rtl="0" eaLnBrk="1" latinLnBrk="0" hangingPunct="1">
              <a:lnSpc>
                <a:spcPct val="120000"/>
              </a:lnSpc>
              <a:spcBef>
                <a:spcPts val="500"/>
              </a:spcBef>
              <a:buClr>
                <a:schemeClr val="accent1">
                  <a:lumMod val="75000"/>
                </a:schemeClr>
              </a:buClr>
              <a:buSzPct val="100000"/>
              <a:buFont typeface="Arial" panose="020B0604020202020204" pitchFamily="34" charset="0"/>
              <a:buChar char="•"/>
              <a:defRPr sz="1600" kern="1200">
                <a:solidFill>
                  <a:schemeClr val="accent6">
                    <a:lumMod val="50000"/>
                  </a:schemeClr>
                </a:solidFill>
                <a:effectLst/>
                <a:latin typeface="+mn-lt"/>
                <a:ea typeface="+mn-ea"/>
                <a:cs typeface="+mn-cs"/>
              </a:defRPr>
            </a:lvl3pPr>
            <a:lvl4pPr marL="1599720" indent="-228531" algn="l" defTabSz="914126" rtl="0" eaLnBrk="1" latinLnBrk="0" hangingPunct="1">
              <a:lnSpc>
                <a:spcPct val="120000"/>
              </a:lnSpc>
              <a:spcBef>
                <a:spcPts val="500"/>
              </a:spcBef>
              <a:buClr>
                <a:schemeClr val="accent1">
                  <a:lumMod val="75000"/>
                </a:schemeClr>
              </a:buClr>
              <a:buSzPct val="100000"/>
              <a:buFont typeface="Arial" panose="020B0604020202020204" pitchFamily="34" charset="0"/>
              <a:buChar char="•"/>
              <a:defRPr sz="1400" kern="1200" cap="none" baseline="0">
                <a:solidFill>
                  <a:schemeClr val="accent6">
                    <a:lumMod val="50000"/>
                  </a:schemeClr>
                </a:solidFill>
                <a:effectLst/>
                <a:latin typeface="+mn-lt"/>
                <a:ea typeface="+mn-ea"/>
                <a:cs typeface="+mn-cs"/>
              </a:defRPr>
            </a:lvl4pPr>
            <a:lvl5pPr marL="2056783" indent="-228531" algn="l" defTabSz="914126" rtl="0" eaLnBrk="1" latinLnBrk="0" hangingPunct="1">
              <a:lnSpc>
                <a:spcPct val="120000"/>
              </a:lnSpc>
              <a:spcBef>
                <a:spcPts val="500"/>
              </a:spcBef>
              <a:buClr>
                <a:schemeClr val="accent1">
                  <a:lumMod val="75000"/>
                </a:schemeClr>
              </a:buClr>
              <a:buSzPct val="100000"/>
              <a:buFont typeface="Arial" panose="020B0604020202020204" pitchFamily="34" charset="0"/>
              <a:buChar char="•"/>
              <a:defRPr sz="1200" kern="1200">
                <a:solidFill>
                  <a:schemeClr val="accent6">
                    <a:lumMod val="50000"/>
                  </a:schemeClr>
                </a:solidFill>
                <a:effectLst/>
                <a:latin typeface="+mn-lt"/>
                <a:ea typeface="+mn-ea"/>
                <a:cs typeface="+mn-cs"/>
              </a:defRPr>
            </a:lvl5pPr>
            <a:lvl6pPr marL="2513846" indent="-228531" algn="l" defTabSz="914126"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0908" indent="-228531" algn="l" defTabSz="914126"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7971" indent="-228531" algn="l" defTabSz="914126"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5034" indent="-228531" algn="l" defTabSz="914126"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marL="0" indent="0">
              <a:spcBef>
                <a:spcPts val="0"/>
              </a:spcBef>
              <a:spcAft>
                <a:spcPts val="600"/>
              </a:spcAft>
              <a:buNone/>
            </a:pPr>
            <a:r>
              <a:rPr lang="fr-FR" sz="1200" b="1" dirty="0">
                <a:solidFill>
                  <a:srgbClr val="333C6B"/>
                </a:solidFill>
              </a:rPr>
              <a:t>COMPARAISON PERFORMANCE</a:t>
            </a:r>
          </a:p>
        </p:txBody>
      </p:sp>
      <p:graphicFrame>
        <p:nvGraphicFramePr>
          <p:cNvPr id="7" name="Tableau 6">
            <a:extLst>
              <a:ext uri="{FF2B5EF4-FFF2-40B4-BE49-F238E27FC236}">
                <a16:creationId xmlns:a16="http://schemas.microsoft.com/office/drawing/2014/main" id="{900272BF-E527-3D24-C2F3-8A2F71F3262D}"/>
              </a:ext>
            </a:extLst>
          </p:cNvPr>
          <p:cNvGraphicFramePr>
            <a:graphicFrameLocks noGrp="1"/>
          </p:cNvGraphicFramePr>
          <p:nvPr>
            <p:extLst>
              <p:ext uri="{D42A27DB-BD31-4B8C-83A1-F6EECF244321}">
                <p14:modId xmlns:p14="http://schemas.microsoft.com/office/powerpoint/2010/main" val="1509837376"/>
              </p:ext>
            </p:extLst>
          </p:nvPr>
        </p:nvGraphicFramePr>
        <p:xfrm>
          <a:off x="114749" y="1513488"/>
          <a:ext cx="4870322" cy="1935480"/>
        </p:xfrm>
        <a:graphic>
          <a:graphicData uri="http://schemas.openxmlformats.org/drawingml/2006/table">
            <a:tbl>
              <a:tblPr firstRow="1" bandRow="1">
                <a:tableStyleId>{21E4AEA4-8DFA-4A89-87EB-49C32662AFE0}</a:tableStyleId>
              </a:tblPr>
              <a:tblGrid>
                <a:gridCol w="1269814">
                  <a:extLst>
                    <a:ext uri="{9D8B030D-6E8A-4147-A177-3AD203B41FA5}">
                      <a16:colId xmlns:a16="http://schemas.microsoft.com/office/drawing/2014/main" val="482816801"/>
                    </a:ext>
                  </a:extLst>
                </a:gridCol>
                <a:gridCol w="900127">
                  <a:extLst>
                    <a:ext uri="{9D8B030D-6E8A-4147-A177-3AD203B41FA5}">
                      <a16:colId xmlns:a16="http://schemas.microsoft.com/office/drawing/2014/main" val="2108835889"/>
                    </a:ext>
                  </a:extLst>
                </a:gridCol>
                <a:gridCol w="900127">
                  <a:extLst>
                    <a:ext uri="{9D8B030D-6E8A-4147-A177-3AD203B41FA5}">
                      <a16:colId xmlns:a16="http://schemas.microsoft.com/office/drawing/2014/main" val="2283909689"/>
                    </a:ext>
                  </a:extLst>
                </a:gridCol>
                <a:gridCol w="900127">
                  <a:extLst>
                    <a:ext uri="{9D8B030D-6E8A-4147-A177-3AD203B41FA5}">
                      <a16:colId xmlns:a16="http://schemas.microsoft.com/office/drawing/2014/main" val="4099168561"/>
                    </a:ext>
                  </a:extLst>
                </a:gridCol>
                <a:gridCol w="900127">
                  <a:extLst>
                    <a:ext uri="{9D8B030D-6E8A-4147-A177-3AD203B41FA5}">
                      <a16:colId xmlns:a16="http://schemas.microsoft.com/office/drawing/2014/main" val="606359233"/>
                    </a:ext>
                  </a:extLst>
                </a:gridCol>
              </a:tblGrid>
              <a:tr h="0">
                <a:tc>
                  <a:txBody>
                    <a:bodyPr/>
                    <a:lstStyle/>
                    <a:p>
                      <a:r>
                        <a:rPr lang="fr-FR" sz="1300" dirty="0"/>
                        <a:t>Score</a:t>
                      </a:r>
                    </a:p>
                  </a:txBody>
                  <a:tcPr>
                    <a:lnL w="12700" cap="flat" cmpd="sng" algn="ctr">
                      <a:solidFill>
                        <a:srgbClr val="002060"/>
                      </a:solidFill>
                      <a:prstDash val="solid"/>
                      <a:round/>
                      <a:headEnd type="none" w="med" len="med"/>
                      <a:tailEnd type="none" w="med" len="med"/>
                    </a:lnL>
                    <a:lnT w="12700" cap="flat" cmpd="sng" algn="ctr">
                      <a:solidFill>
                        <a:srgbClr val="002060"/>
                      </a:solidFill>
                      <a:prstDash val="solid"/>
                      <a:round/>
                      <a:headEnd type="none" w="med" len="med"/>
                      <a:tailEnd type="none" w="med" len="med"/>
                    </a:lnT>
                  </a:tcPr>
                </a:tc>
                <a:tc>
                  <a:txBody>
                    <a:bodyPr/>
                    <a:lstStyle/>
                    <a:p>
                      <a:r>
                        <a:rPr lang="fr-FR" sz="1300" dirty="0"/>
                        <a:t>K-</a:t>
                      </a:r>
                      <a:r>
                        <a:rPr lang="fr-FR" sz="1300" dirty="0" err="1"/>
                        <a:t>means</a:t>
                      </a:r>
                      <a:endParaRPr lang="fr-FR" sz="1300" dirty="0"/>
                    </a:p>
                  </a:txBody>
                  <a:tcPr>
                    <a:lnT w="12700" cap="flat" cmpd="sng" algn="ctr">
                      <a:solidFill>
                        <a:srgbClr val="002060"/>
                      </a:solidFill>
                      <a:prstDash val="solid"/>
                      <a:round/>
                      <a:headEnd type="none" w="med" len="med"/>
                      <a:tailEnd type="none" w="med" len="med"/>
                    </a:lnT>
                  </a:tcPr>
                </a:tc>
                <a:tc>
                  <a:txBody>
                    <a:bodyPr/>
                    <a:lstStyle/>
                    <a:p>
                      <a:r>
                        <a:rPr lang="fr-FR" sz="1300" dirty="0"/>
                        <a:t>Reg Log</a:t>
                      </a:r>
                    </a:p>
                  </a:txBody>
                  <a:tcPr>
                    <a:lnT w="12700" cap="flat" cmpd="sng" algn="ctr">
                      <a:solidFill>
                        <a:srgbClr val="002060"/>
                      </a:solidFill>
                      <a:prstDash val="solid"/>
                      <a:round/>
                      <a:headEnd type="none" w="med" len="med"/>
                      <a:tailEnd type="none" w="med" len="med"/>
                    </a:lnT>
                  </a:tcPr>
                </a:tc>
                <a:tc>
                  <a:txBody>
                    <a:bodyPr/>
                    <a:lstStyle/>
                    <a:p>
                      <a:r>
                        <a:rPr lang="fr-FR" sz="1300" dirty="0" err="1"/>
                        <a:t>Random</a:t>
                      </a:r>
                      <a:r>
                        <a:rPr lang="fr-FR" sz="1300" dirty="0"/>
                        <a:t> Forest</a:t>
                      </a:r>
                    </a:p>
                  </a:txBody>
                  <a:tcPr>
                    <a:lnT w="12700" cap="flat" cmpd="sng" algn="ctr">
                      <a:solidFill>
                        <a:srgbClr val="002060"/>
                      </a:solidFill>
                      <a:prstDash val="solid"/>
                      <a:round/>
                      <a:headEnd type="none" w="med" len="med"/>
                      <a:tailEnd type="none" w="med" len="med"/>
                    </a:lnT>
                  </a:tcPr>
                </a:tc>
                <a:tc>
                  <a:txBody>
                    <a:bodyPr/>
                    <a:lstStyle/>
                    <a:p>
                      <a:r>
                        <a:rPr lang="fr-FR" sz="1300" dirty="0"/>
                        <a:t>KNN</a:t>
                      </a:r>
                    </a:p>
                  </a:txBody>
                  <a:tcPr>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tcPr>
                </a:tc>
                <a:extLst>
                  <a:ext uri="{0D108BD9-81ED-4DB2-BD59-A6C34878D82A}">
                    <a16:rowId xmlns:a16="http://schemas.microsoft.com/office/drawing/2014/main" val="2276686498"/>
                  </a:ext>
                </a:extLst>
              </a:tr>
              <a:tr h="0">
                <a:tc>
                  <a:txBody>
                    <a:bodyPr/>
                    <a:lstStyle/>
                    <a:p>
                      <a:r>
                        <a:rPr lang="fr-FR" sz="1300" dirty="0"/>
                        <a:t>Exactitude</a:t>
                      </a:r>
                    </a:p>
                  </a:txBody>
                  <a:tcPr>
                    <a:lnL w="12700" cap="flat" cmpd="sng" algn="ctr">
                      <a:solidFill>
                        <a:srgbClr val="002060"/>
                      </a:solidFill>
                      <a:prstDash val="solid"/>
                      <a:round/>
                      <a:headEnd type="none" w="med" len="med"/>
                      <a:tailEnd type="none" w="med" len="med"/>
                    </a:lnL>
                  </a:tcPr>
                </a:tc>
                <a:tc>
                  <a:txBody>
                    <a:bodyPr/>
                    <a:lstStyle/>
                    <a:p>
                      <a:r>
                        <a:rPr lang="fr-FR" sz="1300" dirty="0"/>
                        <a:t>98,7 %</a:t>
                      </a:r>
                    </a:p>
                  </a:txBody>
                  <a:tcPr/>
                </a:tc>
                <a:tc>
                  <a:txBody>
                    <a:bodyPr/>
                    <a:lstStyle/>
                    <a:p>
                      <a:r>
                        <a:rPr lang="fr-FR" sz="1300" dirty="0"/>
                        <a:t>99 %</a:t>
                      </a:r>
                    </a:p>
                  </a:txBody>
                  <a:tcPr/>
                </a:tc>
                <a:tc>
                  <a:txBody>
                    <a:bodyPr/>
                    <a:lstStyle/>
                    <a:p>
                      <a:r>
                        <a:rPr lang="fr-FR" sz="1300" dirty="0">
                          <a:highlight>
                            <a:srgbClr val="A2E2AD"/>
                          </a:highlight>
                        </a:rPr>
                        <a:t>99,33 %</a:t>
                      </a:r>
                    </a:p>
                  </a:txBody>
                  <a:tcPr/>
                </a:tc>
                <a:tc>
                  <a:txBody>
                    <a:bodyPr/>
                    <a:lstStyle/>
                    <a:p>
                      <a:r>
                        <a:rPr lang="fr-FR" sz="1300" dirty="0"/>
                        <a:t>98,67 %</a:t>
                      </a:r>
                    </a:p>
                  </a:txBody>
                  <a:tcPr>
                    <a:lnR w="12700" cap="flat" cmpd="sng" algn="ctr">
                      <a:solidFill>
                        <a:srgbClr val="002060"/>
                      </a:solidFill>
                      <a:prstDash val="solid"/>
                      <a:round/>
                      <a:headEnd type="none" w="med" len="med"/>
                      <a:tailEnd type="none" w="med" len="med"/>
                    </a:lnR>
                  </a:tcPr>
                </a:tc>
                <a:extLst>
                  <a:ext uri="{0D108BD9-81ED-4DB2-BD59-A6C34878D82A}">
                    <a16:rowId xmlns:a16="http://schemas.microsoft.com/office/drawing/2014/main" val="2852066491"/>
                  </a:ext>
                </a:extLst>
              </a:tr>
              <a:tr h="0">
                <a:tc>
                  <a:txBody>
                    <a:bodyPr/>
                    <a:lstStyle/>
                    <a:p>
                      <a:r>
                        <a:rPr lang="fr-FR" sz="1300" dirty="0"/>
                        <a:t>Précision</a:t>
                      </a:r>
                    </a:p>
                  </a:txBody>
                  <a:tcPr>
                    <a:lnL w="12700" cap="flat" cmpd="sng" algn="ctr">
                      <a:solidFill>
                        <a:srgbClr val="002060"/>
                      </a:solidFill>
                      <a:prstDash val="solid"/>
                      <a:round/>
                      <a:headEnd type="none" w="med" len="med"/>
                      <a:tailEnd type="none" w="med" len="med"/>
                    </a:lnL>
                  </a:tcPr>
                </a:tc>
                <a:tc>
                  <a:txBody>
                    <a:bodyPr/>
                    <a:lstStyle/>
                    <a:p>
                      <a:r>
                        <a:rPr lang="fr-FR" sz="1300" dirty="0"/>
                        <a:t>98,9 %</a:t>
                      </a:r>
                    </a:p>
                  </a:txBody>
                  <a:tcPr/>
                </a:tc>
                <a:tc>
                  <a:txBody>
                    <a:bodyPr/>
                    <a:lstStyle/>
                    <a:p>
                      <a:r>
                        <a:rPr lang="fr-FR" sz="1300" dirty="0"/>
                        <a:t>98,45 %</a:t>
                      </a:r>
                    </a:p>
                  </a:txBody>
                  <a:tcPr/>
                </a:tc>
                <a:tc>
                  <a:txBody>
                    <a:bodyPr/>
                    <a:lstStyle/>
                    <a:p>
                      <a:r>
                        <a:rPr lang="fr-FR" sz="1300" dirty="0">
                          <a:highlight>
                            <a:srgbClr val="A2E2AD"/>
                          </a:highlight>
                        </a:rPr>
                        <a:t>98,96 %</a:t>
                      </a:r>
                    </a:p>
                  </a:txBody>
                  <a:tcPr/>
                </a:tc>
                <a:tc>
                  <a:txBody>
                    <a:bodyPr/>
                    <a:lstStyle/>
                    <a:p>
                      <a:r>
                        <a:rPr lang="fr-FR" sz="1300" dirty="0"/>
                        <a:t>97,93 %</a:t>
                      </a:r>
                    </a:p>
                  </a:txBody>
                  <a:tcPr>
                    <a:lnR w="12700" cap="flat" cmpd="sng" algn="ctr">
                      <a:solidFill>
                        <a:srgbClr val="002060"/>
                      </a:solidFill>
                      <a:prstDash val="solid"/>
                      <a:round/>
                      <a:headEnd type="none" w="med" len="med"/>
                      <a:tailEnd type="none" w="med" len="med"/>
                    </a:lnR>
                  </a:tcPr>
                </a:tc>
                <a:extLst>
                  <a:ext uri="{0D108BD9-81ED-4DB2-BD59-A6C34878D82A}">
                    <a16:rowId xmlns:a16="http://schemas.microsoft.com/office/drawing/2014/main" val="2251371244"/>
                  </a:ext>
                </a:extLst>
              </a:tr>
              <a:tr h="0">
                <a:tc>
                  <a:txBody>
                    <a:bodyPr/>
                    <a:lstStyle/>
                    <a:p>
                      <a:r>
                        <a:rPr lang="fr-FR" sz="1300" dirty="0"/>
                        <a:t>TPR(</a:t>
                      </a:r>
                      <a:r>
                        <a:rPr lang="fr-FR" sz="1300" dirty="0" err="1"/>
                        <a:t>Recall</a:t>
                      </a:r>
                      <a:r>
                        <a:rPr lang="fr-FR" sz="1300" dirty="0"/>
                        <a:t>)</a:t>
                      </a:r>
                    </a:p>
                  </a:txBody>
                  <a:tcPr>
                    <a:lnL w="12700" cap="flat" cmpd="sng" algn="ctr">
                      <a:solidFill>
                        <a:srgbClr val="002060"/>
                      </a:solidFill>
                      <a:prstDash val="solid"/>
                      <a:round/>
                      <a:headEnd type="none" w="med" len="med"/>
                      <a:tailEnd type="none" w="med" len="med"/>
                    </a:lnL>
                  </a:tcPr>
                </a:tc>
                <a:tc>
                  <a:txBody>
                    <a:bodyPr/>
                    <a:lstStyle/>
                    <a:p>
                      <a:r>
                        <a:rPr lang="fr-FR" sz="1300" dirty="0"/>
                        <a:t>98,9 %</a:t>
                      </a:r>
                    </a:p>
                  </a:txBody>
                  <a:tcPr/>
                </a:tc>
                <a:tc>
                  <a:txBody>
                    <a:bodyPr/>
                    <a:lstStyle/>
                    <a:p>
                      <a:r>
                        <a:rPr lang="fr-FR" sz="1300" dirty="0">
                          <a:highlight>
                            <a:srgbClr val="A2E2AD"/>
                          </a:highlight>
                        </a:rPr>
                        <a:t>100 %</a:t>
                      </a:r>
                    </a:p>
                  </a:txBody>
                  <a:tcPr/>
                </a:tc>
                <a:tc>
                  <a:txBody>
                    <a:bodyPr/>
                    <a:lstStyle/>
                    <a:p>
                      <a:r>
                        <a:rPr lang="fr-FR" sz="1300" dirty="0">
                          <a:highlight>
                            <a:srgbClr val="A2E2AD"/>
                          </a:highlight>
                        </a:rPr>
                        <a:t>100 %</a:t>
                      </a:r>
                    </a:p>
                  </a:txBody>
                  <a:tcPr/>
                </a:tc>
                <a:tc>
                  <a:txBody>
                    <a:bodyPr/>
                    <a:lstStyle/>
                    <a:p>
                      <a:r>
                        <a:rPr lang="fr-FR" sz="1300" dirty="0">
                          <a:highlight>
                            <a:srgbClr val="A2E2AD"/>
                          </a:highlight>
                        </a:rPr>
                        <a:t>100 %</a:t>
                      </a:r>
                    </a:p>
                  </a:txBody>
                  <a:tcPr>
                    <a:lnR w="12700" cap="flat" cmpd="sng" algn="ctr">
                      <a:solidFill>
                        <a:srgbClr val="002060"/>
                      </a:solidFill>
                      <a:prstDash val="solid"/>
                      <a:round/>
                      <a:headEnd type="none" w="med" len="med"/>
                      <a:tailEnd type="none" w="med" len="med"/>
                    </a:lnR>
                  </a:tcPr>
                </a:tc>
                <a:extLst>
                  <a:ext uri="{0D108BD9-81ED-4DB2-BD59-A6C34878D82A}">
                    <a16:rowId xmlns:a16="http://schemas.microsoft.com/office/drawing/2014/main" val="2633349677"/>
                  </a:ext>
                </a:extLst>
              </a:tr>
              <a:tr h="0">
                <a:tc>
                  <a:txBody>
                    <a:bodyPr/>
                    <a:lstStyle/>
                    <a:p>
                      <a:r>
                        <a:rPr lang="fr-FR" sz="1300" dirty="0"/>
                        <a:t>FPR</a:t>
                      </a:r>
                    </a:p>
                  </a:txBody>
                  <a:tcPr>
                    <a:lnL w="12700" cap="flat" cmpd="sng" algn="ctr">
                      <a:solidFill>
                        <a:srgbClr val="002060"/>
                      </a:solidFill>
                      <a:prstDash val="solid"/>
                      <a:round/>
                      <a:headEnd type="none" w="med" len="med"/>
                      <a:tailEnd type="none" w="med" len="med"/>
                    </a:lnL>
                  </a:tcPr>
                </a:tc>
                <a:tc>
                  <a:txBody>
                    <a:bodyPr/>
                    <a:lstStyle/>
                    <a:p>
                      <a:r>
                        <a:rPr lang="fr-FR" sz="1300" dirty="0">
                          <a:highlight>
                            <a:srgbClr val="A2E2AD"/>
                          </a:highlight>
                        </a:rPr>
                        <a:t>1,8 %</a:t>
                      </a:r>
                    </a:p>
                  </a:txBody>
                  <a:tcPr/>
                </a:tc>
                <a:tc>
                  <a:txBody>
                    <a:bodyPr/>
                    <a:lstStyle/>
                    <a:p>
                      <a:r>
                        <a:rPr lang="fr-FR" sz="1300" dirty="0"/>
                        <a:t>2,7 %</a:t>
                      </a:r>
                    </a:p>
                  </a:txBody>
                  <a:tcPr/>
                </a:tc>
                <a:tc>
                  <a:txBody>
                    <a:bodyPr/>
                    <a:lstStyle/>
                    <a:p>
                      <a:r>
                        <a:rPr lang="fr-FR" sz="1300" dirty="0">
                          <a:highlight>
                            <a:srgbClr val="A2E2AD"/>
                          </a:highlight>
                        </a:rPr>
                        <a:t>1,8 %</a:t>
                      </a:r>
                    </a:p>
                  </a:txBody>
                  <a:tcPr/>
                </a:tc>
                <a:tc>
                  <a:txBody>
                    <a:bodyPr/>
                    <a:lstStyle/>
                    <a:p>
                      <a:r>
                        <a:rPr lang="fr-FR" sz="1300" dirty="0"/>
                        <a:t>3,6 %</a:t>
                      </a:r>
                    </a:p>
                  </a:txBody>
                  <a:tcPr>
                    <a:lnR w="12700" cap="flat" cmpd="sng" algn="ctr">
                      <a:solidFill>
                        <a:srgbClr val="002060"/>
                      </a:solidFill>
                      <a:prstDash val="solid"/>
                      <a:round/>
                      <a:headEnd type="none" w="med" len="med"/>
                      <a:tailEnd type="none" w="med" len="med"/>
                    </a:lnR>
                  </a:tcPr>
                </a:tc>
                <a:extLst>
                  <a:ext uri="{0D108BD9-81ED-4DB2-BD59-A6C34878D82A}">
                    <a16:rowId xmlns:a16="http://schemas.microsoft.com/office/drawing/2014/main" val="195544859"/>
                  </a:ext>
                </a:extLst>
              </a:tr>
              <a:tr h="0">
                <a:tc>
                  <a:txBody>
                    <a:bodyPr/>
                    <a:lstStyle/>
                    <a:p>
                      <a:r>
                        <a:rPr lang="fr-FR" sz="1300" dirty="0"/>
                        <a:t>ROC AUC</a:t>
                      </a:r>
                    </a:p>
                  </a:txBody>
                  <a:tcPr>
                    <a:lnL w="12700" cap="flat" cmpd="sng" algn="ctr">
                      <a:solidFill>
                        <a:srgbClr val="002060"/>
                      </a:solidFill>
                      <a:prstDash val="solid"/>
                      <a:round/>
                      <a:headEnd type="none" w="med" len="med"/>
                      <a:tailEnd type="none" w="med" len="med"/>
                    </a:lnL>
                    <a:lnB w="12700" cap="flat" cmpd="sng" algn="ctr">
                      <a:solidFill>
                        <a:srgbClr val="002060"/>
                      </a:solidFill>
                      <a:prstDash val="solid"/>
                      <a:round/>
                      <a:headEnd type="none" w="med" len="med"/>
                      <a:tailEnd type="none" w="med" len="med"/>
                    </a:lnB>
                  </a:tcPr>
                </a:tc>
                <a:tc>
                  <a:txBody>
                    <a:bodyPr/>
                    <a:lstStyle/>
                    <a:p>
                      <a:r>
                        <a:rPr lang="fr-FR" sz="1300" dirty="0"/>
                        <a:t>0,978</a:t>
                      </a:r>
                    </a:p>
                  </a:txBody>
                  <a:tcPr>
                    <a:lnB w="12700" cap="flat" cmpd="sng" algn="ctr">
                      <a:solidFill>
                        <a:srgbClr val="002060"/>
                      </a:solidFill>
                      <a:prstDash val="solid"/>
                      <a:round/>
                      <a:headEnd type="none" w="med" len="med"/>
                      <a:tailEnd type="none" w="med" len="med"/>
                    </a:lnB>
                  </a:tcPr>
                </a:tc>
                <a:tc>
                  <a:txBody>
                    <a:bodyPr/>
                    <a:lstStyle/>
                    <a:p>
                      <a:r>
                        <a:rPr lang="fr-FR" sz="1300" dirty="0"/>
                        <a:t>0,9998</a:t>
                      </a:r>
                    </a:p>
                  </a:txBody>
                  <a:tcPr>
                    <a:lnB w="12700" cap="flat" cmpd="sng" algn="ctr">
                      <a:solidFill>
                        <a:srgbClr val="002060"/>
                      </a:solidFill>
                      <a:prstDash val="solid"/>
                      <a:round/>
                      <a:headEnd type="none" w="med" len="med"/>
                      <a:tailEnd type="none" w="med" len="med"/>
                    </a:lnB>
                  </a:tcPr>
                </a:tc>
                <a:tc>
                  <a:txBody>
                    <a:bodyPr/>
                    <a:lstStyle/>
                    <a:p>
                      <a:r>
                        <a:rPr lang="fr-FR" sz="1300" dirty="0">
                          <a:highlight>
                            <a:srgbClr val="A2E2AD"/>
                          </a:highlight>
                        </a:rPr>
                        <a:t>0,9999</a:t>
                      </a:r>
                    </a:p>
                  </a:txBody>
                  <a:tcPr>
                    <a:lnB w="12700" cap="flat" cmpd="sng" algn="ctr">
                      <a:solidFill>
                        <a:srgbClr val="002060"/>
                      </a:solidFill>
                      <a:prstDash val="solid"/>
                      <a:round/>
                      <a:headEnd type="none" w="med" len="med"/>
                      <a:tailEnd type="none" w="med" len="med"/>
                    </a:lnB>
                  </a:tcPr>
                </a:tc>
                <a:tc>
                  <a:txBody>
                    <a:bodyPr/>
                    <a:lstStyle/>
                    <a:p>
                      <a:r>
                        <a:rPr lang="fr-FR" sz="1300" dirty="0"/>
                        <a:t>0,9996</a:t>
                      </a:r>
                    </a:p>
                  </a:txBody>
                  <a:tcPr>
                    <a:lnR w="12700" cap="flat" cmpd="sng" algn="ctr">
                      <a:solidFill>
                        <a:srgbClr val="002060"/>
                      </a:solidFill>
                      <a:prstDash val="solid"/>
                      <a:round/>
                      <a:headEnd type="none" w="med" len="med"/>
                      <a:tailEnd type="none" w="med" len="med"/>
                    </a:lnR>
                    <a:lnB w="12700" cap="flat" cmpd="sng" algn="ctr">
                      <a:solidFill>
                        <a:srgbClr val="002060"/>
                      </a:solidFill>
                      <a:prstDash val="solid"/>
                      <a:round/>
                      <a:headEnd type="none" w="med" len="med"/>
                      <a:tailEnd type="none" w="med" len="med"/>
                    </a:lnB>
                  </a:tcPr>
                </a:tc>
                <a:extLst>
                  <a:ext uri="{0D108BD9-81ED-4DB2-BD59-A6C34878D82A}">
                    <a16:rowId xmlns:a16="http://schemas.microsoft.com/office/drawing/2014/main" val="4197875859"/>
                  </a:ext>
                </a:extLst>
              </a:tr>
            </a:tbl>
          </a:graphicData>
        </a:graphic>
      </p:graphicFrame>
      <p:pic>
        <p:nvPicPr>
          <p:cNvPr id="9" name="Image 8">
            <a:extLst>
              <a:ext uri="{FF2B5EF4-FFF2-40B4-BE49-F238E27FC236}">
                <a16:creationId xmlns:a16="http://schemas.microsoft.com/office/drawing/2014/main" id="{3AA76388-4555-8DDE-AD6D-5583668F584C}"/>
              </a:ext>
            </a:extLst>
          </p:cNvPr>
          <p:cNvPicPr>
            <a:picLocks noChangeAspect="1"/>
          </p:cNvPicPr>
          <p:nvPr/>
        </p:nvPicPr>
        <p:blipFill>
          <a:blip r:embed="rId2"/>
          <a:stretch>
            <a:fillRect/>
          </a:stretch>
        </p:blipFill>
        <p:spPr>
          <a:xfrm>
            <a:off x="142357" y="3717034"/>
            <a:ext cx="8296727" cy="2232000"/>
          </a:xfrm>
          <a:prstGeom prst="rect">
            <a:avLst/>
          </a:prstGeom>
          <a:solidFill>
            <a:schemeClr val="bg1"/>
          </a:solidFill>
          <a:ln w="19050">
            <a:solidFill>
              <a:srgbClr val="333C6B"/>
            </a:solidFill>
          </a:ln>
        </p:spPr>
      </p:pic>
      <p:pic>
        <p:nvPicPr>
          <p:cNvPr id="13" name="Image 12">
            <a:extLst>
              <a:ext uri="{FF2B5EF4-FFF2-40B4-BE49-F238E27FC236}">
                <a16:creationId xmlns:a16="http://schemas.microsoft.com/office/drawing/2014/main" id="{AE447A28-C852-DB47-CD9C-66A5582BD689}"/>
              </a:ext>
            </a:extLst>
          </p:cNvPr>
          <p:cNvPicPr>
            <a:picLocks noChangeAspect="1"/>
          </p:cNvPicPr>
          <p:nvPr/>
        </p:nvPicPr>
        <p:blipFill>
          <a:blip r:embed="rId3"/>
          <a:stretch>
            <a:fillRect/>
          </a:stretch>
        </p:blipFill>
        <p:spPr>
          <a:xfrm>
            <a:off x="8588356" y="3717034"/>
            <a:ext cx="3458112" cy="2232000"/>
          </a:xfrm>
          <a:prstGeom prst="rect">
            <a:avLst/>
          </a:prstGeom>
          <a:solidFill>
            <a:schemeClr val="bg1"/>
          </a:solidFill>
          <a:ln w="19050">
            <a:solidFill>
              <a:srgbClr val="333C6B"/>
            </a:solidFill>
          </a:ln>
        </p:spPr>
      </p:pic>
      <p:sp>
        <p:nvSpPr>
          <p:cNvPr id="14" name="Espace réservé du contenu 6">
            <a:extLst>
              <a:ext uri="{FF2B5EF4-FFF2-40B4-BE49-F238E27FC236}">
                <a16:creationId xmlns:a16="http://schemas.microsoft.com/office/drawing/2014/main" id="{93FAF059-0666-F4BA-E3B5-B40D7D0A0211}"/>
              </a:ext>
            </a:extLst>
          </p:cNvPr>
          <p:cNvSpPr txBox="1">
            <a:spLocks/>
          </p:cNvSpPr>
          <p:nvPr/>
        </p:nvSpPr>
        <p:spPr>
          <a:xfrm>
            <a:off x="5374332" y="1513488"/>
            <a:ext cx="3744000" cy="1935480"/>
          </a:xfrm>
          <a:prstGeom prst="rect">
            <a:avLst/>
          </a:prstGeom>
          <a:solidFill>
            <a:schemeClr val="bg2"/>
          </a:solidFill>
          <a:ln w="19050">
            <a:solidFill>
              <a:schemeClr val="accent1">
                <a:lumMod val="50000"/>
              </a:schemeClr>
            </a:solidFill>
          </a:ln>
        </p:spPr>
        <p:txBody>
          <a:bodyPr vert="horz" wrap="square" lIns="91440" tIns="45720" rIns="91440" bIns="45720" rtlCol="0" anchor="t">
            <a:normAutofit fontScale="77500" lnSpcReduction="20000"/>
          </a:bodyPr>
          <a:lstStyle>
            <a:lvl1pPr marL="228531" indent="-228531" algn="l" defTabSz="914126" rtl="0" eaLnBrk="1" latinLnBrk="0" hangingPunct="1">
              <a:lnSpc>
                <a:spcPct val="120000"/>
              </a:lnSpc>
              <a:spcBef>
                <a:spcPts val="1000"/>
              </a:spcBef>
              <a:buClr>
                <a:schemeClr val="accent1">
                  <a:lumMod val="75000"/>
                </a:schemeClr>
              </a:buClr>
              <a:buSzPct val="100000"/>
              <a:buFont typeface="Arial" panose="020B0604020202020204" pitchFamily="34" charset="0"/>
              <a:buChar char="•"/>
              <a:defRPr sz="1999" kern="1200">
                <a:solidFill>
                  <a:schemeClr val="accent6">
                    <a:lumMod val="50000"/>
                  </a:schemeClr>
                </a:solidFill>
                <a:effectLst/>
                <a:latin typeface="+mn-lt"/>
                <a:ea typeface="+mn-ea"/>
                <a:cs typeface="+mn-cs"/>
              </a:defRPr>
            </a:lvl1pPr>
            <a:lvl2pPr marL="685594" indent="-228531" algn="l" defTabSz="914126" rtl="0" eaLnBrk="1" latinLnBrk="0" hangingPunct="1">
              <a:lnSpc>
                <a:spcPct val="120000"/>
              </a:lnSpc>
              <a:spcBef>
                <a:spcPts val="500"/>
              </a:spcBef>
              <a:buClr>
                <a:schemeClr val="accent1">
                  <a:lumMod val="75000"/>
                </a:schemeClr>
              </a:buClr>
              <a:buSzPct val="100000"/>
              <a:buFont typeface="Arial" panose="020B0604020202020204" pitchFamily="34" charset="0"/>
              <a:buChar char="•"/>
              <a:defRPr sz="1799" kern="1200" cap="none" baseline="0">
                <a:solidFill>
                  <a:schemeClr val="accent6">
                    <a:lumMod val="50000"/>
                  </a:schemeClr>
                </a:solidFill>
                <a:effectLst/>
                <a:latin typeface="+mn-lt"/>
                <a:ea typeface="+mn-ea"/>
                <a:cs typeface="+mn-cs"/>
              </a:defRPr>
            </a:lvl2pPr>
            <a:lvl3pPr marL="1142657" indent="-228531" algn="l" defTabSz="914126" rtl="0" eaLnBrk="1" latinLnBrk="0" hangingPunct="1">
              <a:lnSpc>
                <a:spcPct val="120000"/>
              </a:lnSpc>
              <a:spcBef>
                <a:spcPts val="500"/>
              </a:spcBef>
              <a:buClr>
                <a:schemeClr val="accent1">
                  <a:lumMod val="75000"/>
                </a:schemeClr>
              </a:buClr>
              <a:buSzPct val="100000"/>
              <a:buFont typeface="Arial" panose="020B0604020202020204" pitchFamily="34" charset="0"/>
              <a:buChar char="•"/>
              <a:defRPr sz="1600" kern="1200">
                <a:solidFill>
                  <a:schemeClr val="accent6">
                    <a:lumMod val="50000"/>
                  </a:schemeClr>
                </a:solidFill>
                <a:effectLst/>
                <a:latin typeface="+mn-lt"/>
                <a:ea typeface="+mn-ea"/>
                <a:cs typeface="+mn-cs"/>
              </a:defRPr>
            </a:lvl3pPr>
            <a:lvl4pPr marL="1599720" indent="-228531" algn="l" defTabSz="914126" rtl="0" eaLnBrk="1" latinLnBrk="0" hangingPunct="1">
              <a:lnSpc>
                <a:spcPct val="120000"/>
              </a:lnSpc>
              <a:spcBef>
                <a:spcPts val="500"/>
              </a:spcBef>
              <a:buClr>
                <a:schemeClr val="accent1">
                  <a:lumMod val="75000"/>
                </a:schemeClr>
              </a:buClr>
              <a:buSzPct val="100000"/>
              <a:buFont typeface="Arial" panose="020B0604020202020204" pitchFamily="34" charset="0"/>
              <a:buChar char="•"/>
              <a:defRPr sz="1400" kern="1200" cap="none" baseline="0">
                <a:solidFill>
                  <a:schemeClr val="accent6">
                    <a:lumMod val="50000"/>
                  </a:schemeClr>
                </a:solidFill>
                <a:effectLst/>
                <a:latin typeface="+mn-lt"/>
                <a:ea typeface="+mn-ea"/>
                <a:cs typeface="+mn-cs"/>
              </a:defRPr>
            </a:lvl4pPr>
            <a:lvl5pPr marL="2056783" indent="-228531" algn="l" defTabSz="914126" rtl="0" eaLnBrk="1" latinLnBrk="0" hangingPunct="1">
              <a:lnSpc>
                <a:spcPct val="120000"/>
              </a:lnSpc>
              <a:spcBef>
                <a:spcPts val="500"/>
              </a:spcBef>
              <a:buClr>
                <a:schemeClr val="accent1">
                  <a:lumMod val="75000"/>
                </a:schemeClr>
              </a:buClr>
              <a:buSzPct val="100000"/>
              <a:buFont typeface="Arial" panose="020B0604020202020204" pitchFamily="34" charset="0"/>
              <a:buChar char="•"/>
              <a:defRPr sz="1200" kern="1200">
                <a:solidFill>
                  <a:schemeClr val="accent6">
                    <a:lumMod val="50000"/>
                  </a:schemeClr>
                </a:solidFill>
                <a:effectLst/>
                <a:latin typeface="+mn-lt"/>
                <a:ea typeface="+mn-ea"/>
                <a:cs typeface="+mn-cs"/>
              </a:defRPr>
            </a:lvl5pPr>
            <a:lvl6pPr marL="2513846" indent="-228531" algn="l" defTabSz="914126"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0908" indent="-228531" algn="l" defTabSz="914126"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7971" indent="-228531" algn="l" defTabSz="914126"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5034" indent="-228531" algn="l" defTabSz="914126"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a:lnSpc>
                <a:spcPct val="100000"/>
              </a:lnSpc>
              <a:spcBef>
                <a:spcPts val="0"/>
              </a:spcBef>
              <a:buFont typeface="Courier New" panose="02070309020205020404" pitchFamily="49" charset="0"/>
              <a:buChar char="o"/>
            </a:pPr>
            <a:r>
              <a:rPr lang="fr-FR" sz="1600" b="1" dirty="0"/>
              <a:t> </a:t>
            </a:r>
            <a:r>
              <a:rPr lang="fr-FR" sz="1600" b="1" dirty="0" err="1"/>
              <a:t>Random</a:t>
            </a:r>
            <a:r>
              <a:rPr lang="fr-FR" sz="1600" b="1" dirty="0"/>
              <a:t> Forest : modèle le plus fiable </a:t>
            </a:r>
          </a:p>
          <a:p>
            <a:pPr lvl="1">
              <a:lnSpc>
                <a:spcPct val="100000"/>
              </a:lnSpc>
              <a:spcBef>
                <a:spcPts val="0"/>
              </a:spcBef>
            </a:pPr>
            <a:r>
              <a:rPr lang="fr-FR" sz="1400" dirty="0"/>
              <a:t>Meilleur sur tous les scores !</a:t>
            </a:r>
          </a:p>
          <a:p>
            <a:pPr lvl="1">
              <a:lnSpc>
                <a:spcPct val="100000"/>
              </a:lnSpc>
              <a:spcBef>
                <a:spcPts val="0"/>
              </a:spcBef>
            </a:pPr>
            <a:r>
              <a:rPr lang="fr-FR" sz="1400" dirty="0"/>
              <a:t>Très faible acceptation de Faux billets (FPR=1.8%)  </a:t>
            </a:r>
          </a:p>
          <a:p>
            <a:pPr lvl="1">
              <a:lnSpc>
                <a:spcPct val="100000"/>
              </a:lnSpc>
              <a:spcBef>
                <a:spcPts val="0"/>
              </a:spcBef>
            </a:pPr>
            <a:r>
              <a:rPr lang="fr-FR" sz="1400" dirty="0"/>
              <a:t>Aucun rejet de vrai billet (TPR = 1.0)  </a:t>
            </a:r>
          </a:p>
          <a:p>
            <a:pPr>
              <a:lnSpc>
                <a:spcPct val="100000"/>
              </a:lnSpc>
              <a:spcBef>
                <a:spcPts val="0"/>
              </a:spcBef>
              <a:buFont typeface="Courier New" panose="02070309020205020404" pitchFamily="49" charset="0"/>
              <a:buChar char="o"/>
            </a:pPr>
            <a:r>
              <a:rPr lang="fr-FR" sz="1600" b="1" dirty="0"/>
              <a:t>Le K-</a:t>
            </a:r>
            <a:r>
              <a:rPr lang="fr-FR" sz="1600" b="1" dirty="0" err="1"/>
              <a:t>means</a:t>
            </a:r>
            <a:r>
              <a:rPr lang="fr-FR" sz="1600" b="1" dirty="0"/>
              <a:t> : </a:t>
            </a:r>
            <a:br>
              <a:rPr lang="fr-FR" sz="1600" b="1" dirty="0"/>
            </a:br>
            <a:r>
              <a:rPr lang="fr-FR" sz="1600" dirty="0"/>
              <a:t>alternative simple et robuste, même sans supervision</a:t>
            </a:r>
            <a:r>
              <a:rPr lang="fr-FR" sz="1600" b="1" dirty="0"/>
              <a:t>.</a:t>
            </a:r>
          </a:p>
          <a:p>
            <a:pPr>
              <a:lnSpc>
                <a:spcPct val="100000"/>
              </a:lnSpc>
              <a:spcBef>
                <a:spcPts val="0"/>
              </a:spcBef>
              <a:buFont typeface="Courier New" panose="02070309020205020404" pitchFamily="49" charset="0"/>
              <a:buChar char="o"/>
            </a:pPr>
            <a:r>
              <a:rPr lang="fr-FR" sz="1600" b="1" dirty="0"/>
              <a:t>La Régression Logistique : </a:t>
            </a:r>
            <a:br>
              <a:rPr lang="fr-FR" sz="1600" b="1" dirty="0"/>
            </a:br>
            <a:r>
              <a:rPr lang="fr-FR" sz="1600" dirty="0"/>
              <a:t>explicable mais plus risquée en FPR.</a:t>
            </a:r>
          </a:p>
          <a:p>
            <a:pPr>
              <a:lnSpc>
                <a:spcPct val="100000"/>
              </a:lnSpc>
              <a:spcBef>
                <a:spcPts val="0"/>
              </a:spcBef>
              <a:buFont typeface="Courier New" panose="02070309020205020404" pitchFamily="49" charset="0"/>
              <a:buChar char="o"/>
            </a:pPr>
            <a:r>
              <a:rPr lang="fr-FR" sz="1600" b="1" dirty="0"/>
              <a:t>Le KNN : </a:t>
            </a:r>
            <a:br>
              <a:rPr lang="fr-FR" sz="1600" b="1" dirty="0"/>
            </a:br>
            <a:r>
              <a:rPr lang="fr-FR" sz="1600" dirty="0"/>
              <a:t>performant, mais FPR moins adapté ici.</a:t>
            </a:r>
          </a:p>
          <a:p>
            <a:pPr marL="0" indent="0">
              <a:lnSpc>
                <a:spcPct val="100000"/>
              </a:lnSpc>
              <a:spcBef>
                <a:spcPts val="0"/>
              </a:spcBef>
              <a:buNone/>
            </a:pPr>
            <a:endParaRPr lang="fr-FR" sz="1600" b="1" dirty="0"/>
          </a:p>
          <a:p>
            <a:pPr marL="0" indent="0">
              <a:lnSpc>
                <a:spcPct val="100000"/>
              </a:lnSpc>
              <a:spcBef>
                <a:spcPts val="0"/>
              </a:spcBef>
              <a:buNone/>
            </a:pPr>
            <a:r>
              <a:rPr lang="fr-FR" sz="1600" b="1" dirty="0"/>
              <a:t>=&gt;Choix recommandé : </a:t>
            </a:r>
            <a:r>
              <a:rPr lang="fr-FR" sz="1600" b="1" dirty="0" err="1"/>
              <a:t>Random</a:t>
            </a:r>
            <a:r>
              <a:rPr lang="fr-FR" sz="1600" b="1" dirty="0"/>
              <a:t> Forest</a:t>
            </a:r>
            <a:endParaRPr lang="fr-FR" sz="950" dirty="0">
              <a:highlight>
                <a:srgbClr val="FFFF00"/>
              </a:highlight>
            </a:endParaRPr>
          </a:p>
        </p:txBody>
      </p:sp>
      <p:sp>
        <p:nvSpPr>
          <p:cNvPr id="15" name="Espace réservé du texte 6">
            <a:extLst>
              <a:ext uri="{FF2B5EF4-FFF2-40B4-BE49-F238E27FC236}">
                <a16:creationId xmlns:a16="http://schemas.microsoft.com/office/drawing/2014/main" id="{82ABCBEF-05B1-84D0-5FF4-27AD5FF50A57}"/>
              </a:ext>
            </a:extLst>
          </p:cNvPr>
          <p:cNvSpPr txBox="1">
            <a:spLocks/>
          </p:cNvSpPr>
          <p:nvPr/>
        </p:nvSpPr>
        <p:spPr>
          <a:xfrm>
            <a:off x="5374332" y="1139375"/>
            <a:ext cx="6672136" cy="360000"/>
          </a:xfrm>
          <a:prstGeom prst="rect">
            <a:avLst/>
          </a:prstGeom>
          <a:gradFill>
            <a:gsLst>
              <a:gs pos="66000">
                <a:schemeClr val="accent1">
                  <a:lumMod val="60000"/>
                  <a:lumOff val="40000"/>
                </a:schemeClr>
              </a:gs>
              <a:gs pos="0">
                <a:schemeClr val="accent1">
                  <a:lumMod val="60000"/>
                  <a:lumOff val="40000"/>
                </a:schemeClr>
              </a:gs>
              <a:gs pos="100000">
                <a:schemeClr val="bg1"/>
              </a:gs>
            </a:gsLst>
            <a:lin ang="2700000" scaled="1"/>
          </a:gradFill>
          <a:ln w="19050" cap="flat">
            <a:solidFill>
              <a:schemeClr val="accent1">
                <a:lumMod val="50000"/>
              </a:schemeClr>
            </a:solidFill>
          </a:ln>
        </p:spPr>
        <p:txBody>
          <a:bodyPr vert="horz" wrap="square" lIns="91440" tIns="45720" rIns="91440" bIns="45720" rtlCol="0" anchor="t">
            <a:noAutofit/>
          </a:bodyPr>
          <a:lstStyle>
            <a:lvl1pPr marL="228531" indent="-228531" algn="l" defTabSz="914126" rtl="0" eaLnBrk="1" latinLnBrk="0" hangingPunct="1">
              <a:lnSpc>
                <a:spcPct val="120000"/>
              </a:lnSpc>
              <a:spcBef>
                <a:spcPts val="1000"/>
              </a:spcBef>
              <a:buClr>
                <a:schemeClr val="accent1">
                  <a:lumMod val="75000"/>
                </a:schemeClr>
              </a:buClr>
              <a:buSzPct val="100000"/>
              <a:buFont typeface="Arial" panose="020B0604020202020204" pitchFamily="34" charset="0"/>
              <a:buChar char="•"/>
              <a:defRPr sz="1999" kern="1200">
                <a:solidFill>
                  <a:schemeClr val="accent6">
                    <a:lumMod val="50000"/>
                  </a:schemeClr>
                </a:solidFill>
                <a:effectLst/>
                <a:latin typeface="+mn-lt"/>
                <a:ea typeface="+mn-ea"/>
                <a:cs typeface="+mn-cs"/>
              </a:defRPr>
            </a:lvl1pPr>
            <a:lvl2pPr marL="685594" indent="-228531" algn="l" defTabSz="914126" rtl="0" eaLnBrk="1" latinLnBrk="0" hangingPunct="1">
              <a:lnSpc>
                <a:spcPct val="120000"/>
              </a:lnSpc>
              <a:spcBef>
                <a:spcPts val="500"/>
              </a:spcBef>
              <a:buClr>
                <a:schemeClr val="accent1">
                  <a:lumMod val="75000"/>
                </a:schemeClr>
              </a:buClr>
              <a:buSzPct val="100000"/>
              <a:buFont typeface="Arial" panose="020B0604020202020204" pitchFamily="34" charset="0"/>
              <a:buChar char="•"/>
              <a:defRPr sz="1799" kern="1200" cap="none" baseline="0">
                <a:solidFill>
                  <a:schemeClr val="accent6">
                    <a:lumMod val="50000"/>
                  </a:schemeClr>
                </a:solidFill>
                <a:effectLst/>
                <a:latin typeface="+mn-lt"/>
                <a:ea typeface="+mn-ea"/>
                <a:cs typeface="+mn-cs"/>
              </a:defRPr>
            </a:lvl2pPr>
            <a:lvl3pPr marL="1142657" indent="-228531" algn="l" defTabSz="914126" rtl="0" eaLnBrk="1" latinLnBrk="0" hangingPunct="1">
              <a:lnSpc>
                <a:spcPct val="120000"/>
              </a:lnSpc>
              <a:spcBef>
                <a:spcPts val="500"/>
              </a:spcBef>
              <a:buClr>
                <a:schemeClr val="accent1">
                  <a:lumMod val="75000"/>
                </a:schemeClr>
              </a:buClr>
              <a:buSzPct val="100000"/>
              <a:buFont typeface="Arial" panose="020B0604020202020204" pitchFamily="34" charset="0"/>
              <a:buChar char="•"/>
              <a:defRPr sz="1600" kern="1200">
                <a:solidFill>
                  <a:schemeClr val="accent6">
                    <a:lumMod val="50000"/>
                  </a:schemeClr>
                </a:solidFill>
                <a:effectLst/>
                <a:latin typeface="+mn-lt"/>
                <a:ea typeface="+mn-ea"/>
                <a:cs typeface="+mn-cs"/>
              </a:defRPr>
            </a:lvl3pPr>
            <a:lvl4pPr marL="1599720" indent="-228531" algn="l" defTabSz="914126" rtl="0" eaLnBrk="1" latinLnBrk="0" hangingPunct="1">
              <a:lnSpc>
                <a:spcPct val="120000"/>
              </a:lnSpc>
              <a:spcBef>
                <a:spcPts val="500"/>
              </a:spcBef>
              <a:buClr>
                <a:schemeClr val="accent1">
                  <a:lumMod val="75000"/>
                </a:schemeClr>
              </a:buClr>
              <a:buSzPct val="100000"/>
              <a:buFont typeface="Arial" panose="020B0604020202020204" pitchFamily="34" charset="0"/>
              <a:buChar char="•"/>
              <a:defRPr sz="1400" kern="1200" cap="none" baseline="0">
                <a:solidFill>
                  <a:schemeClr val="accent6">
                    <a:lumMod val="50000"/>
                  </a:schemeClr>
                </a:solidFill>
                <a:effectLst/>
                <a:latin typeface="+mn-lt"/>
                <a:ea typeface="+mn-ea"/>
                <a:cs typeface="+mn-cs"/>
              </a:defRPr>
            </a:lvl4pPr>
            <a:lvl5pPr marL="2056783" indent="-228531" algn="l" defTabSz="914126" rtl="0" eaLnBrk="1" latinLnBrk="0" hangingPunct="1">
              <a:lnSpc>
                <a:spcPct val="120000"/>
              </a:lnSpc>
              <a:spcBef>
                <a:spcPts val="500"/>
              </a:spcBef>
              <a:buClr>
                <a:schemeClr val="accent1">
                  <a:lumMod val="75000"/>
                </a:schemeClr>
              </a:buClr>
              <a:buSzPct val="100000"/>
              <a:buFont typeface="Arial" panose="020B0604020202020204" pitchFamily="34" charset="0"/>
              <a:buChar char="•"/>
              <a:defRPr sz="1200" kern="1200">
                <a:solidFill>
                  <a:schemeClr val="accent6">
                    <a:lumMod val="50000"/>
                  </a:schemeClr>
                </a:solidFill>
                <a:effectLst/>
                <a:latin typeface="+mn-lt"/>
                <a:ea typeface="+mn-ea"/>
                <a:cs typeface="+mn-cs"/>
              </a:defRPr>
            </a:lvl5pPr>
            <a:lvl6pPr marL="2513846" indent="-228531" algn="l" defTabSz="914126"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0908" indent="-228531" algn="l" defTabSz="914126"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7971" indent="-228531" algn="l" defTabSz="914126"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5034" indent="-228531" algn="l" defTabSz="914126"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marL="0" indent="0">
              <a:spcBef>
                <a:spcPts val="0"/>
              </a:spcBef>
              <a:spcAft>
                <a:spcPts val="600"/>
              </a:spcAft>
              <a:buNone/>
            </a:pPr>
            <a:r>
              <a:rPr lang="fr-FR" sz="1200" b="1" dirty="0">
                <a:solidFill>
                  <a:srgbClr val="333C6B"/>
                </a:solidFill>
              </a:rPr>
              <a:t>CHOIX : RANDOM FOREST</a:t>
            </a:r>
            <a:br>
              <a:rPr lang="fr-FR" sz="1200" b="1" dirty="0">
                <a:solidFill>
                  <a:srgbClr val="333C6B"/>
                </a:solidFill>
              </a:rPr>
            </a:br>
            <a:endParaRPr lang="fr-FR" sz="1200" b="1" dirty="0">
              <a:solidFill>
                <a:srgbClr val="333C6B"/>
              </a:solidFill>
            </a:endParaRPr>
          </a:p>
        </p:txBody>
      </p:sp>
      <p:sp>
        <p:nvSpPr>
          <p:cNvPr id="2" name="Espace réservé du contenu 6">
            <a:extLst>
              <a:ext uri="{FF2B5EF4-FFF2-40B4-BE49-F238E27FC236}">
                <a16:creationId xmlns:a16="http://schemas.microsoft.com/office/drawing/2014/main" id="{FD2ABC48-7128-08DB-CCE1-57F430C648E0}"/>
              </a:ext>
            </a:extLst>
          </p:cNvPr>
          <p:cNvSpPr txBox="1">
            <a:spLocks/>
          </p:cNvSpPr>
          <p:nvPr/>
        </p:nvSpPr>
        <p:spPr>
          <a:xfrm>
            <a:off x="9118333" y="1513489"/>
            <a:ext cx="2928136" cy="1935480"/>
          </a:xfrm>
          <a:prstGeom prst="rect">
            <a:avLst/>
          </a:prstGeom>
          <a:solidFill>
            <a:schemeClr val="bg2"/>
          </a:solidFill>
          <a:ln w="19050">
            <a:solidFill>
              <a:schemeClr val="accent1">
                <a:lumMod val="50000"/>
              </a:schemeClr>
            </a:solidFill>
          </a:ln>
        </p:spPr>
        <p:txBody>
          <a:bodyPr vert="horz" wrap="square" lIns="91440" tIns="45720" rIns="91440" bIns="45720" rtlCol="0" anchor="ctr">
            <a:normAutofit lnSpcReduction="10000"/>
          </a:bodyPr>
          <a:lstStyle>
            <a:lvl1pPr marL="228531" indent="-228531" algn="l" defTabSz="914126" rtl="0" eaLnBrk="1" latinLnBrk="0" hangingPunct="1">
              <a:lnSpc>
                <a:spcPct val="120000"/>
              </a:lnSpc>
              <a:spcBef>
                <a:spcPts val="1000"/>
              </a:spcBef>
              <a:buClr>
                <a:schemeClr val="accent1">
                  <a:lumMod val="75000"/>
                </a:schemeClr>
              </a:buClr>
              <a:buSzPct val="100000"/>
              <a:buFont typeface="Arial" panose="020B0604020202020204" pitchFamily="34" charset="0"/>
              <a:buChar char="•"/>
              <a:defRPr sz="1999" kern="1200">
                <a:solidFill>
                  <a:schemeClr val="accent6">
                    <a:lumMod val="50000"/>
                  </a:schemeClr>
                </a:solidFill>
                <a:effectLst/>
                <a:latin typeface="+mn-lt"/>
                <a:ea typeface="+mn-ea"/>
                <a:cs typeface="+mn-cs"/>
              </a:defRPr>
            </a:lvl1pPr>
            <a:lvl2pPr marL="685594" indent="-228531" algn="l" defTabSz="914126" rtl="0" eaLnBrk="1" latinLnBrk="0" hangingPunct="1">
              <a:lnSpc>
                <a:spcPct val="120000"/>
              </a:lnSpc>
              <a:spcBef>
                <a:spcPts val="500"/>
              </a:spcBef>
              <a:buClr>
                <a:schemeClr val="accent1">
                  <a:lumMod val="75000"/>
                </a:schemeClr>
              </a:buClr>
              <a:buSzPct val="100000"/>
              <a:buFont typeface="Arial" panose="020B0604020202020204" pitchFamily="34" charset="0"/>
              <a:buChar char="•"/>
              <a:defRPr sz="1799" kern="1200" cap="none" baseline="0">
                <a:solidFill>
                  <a:schemeClr val="accent6">
                    <a:lumMod val="50000"/>
                  </a:schemeClr>
                </a:solidFill>
                <a:effectLst/>
                <a:latin typeface="+mn-lt"/>
                <a:ea typeface="+mn-ea"/>
                <a:cs typeface="+mn-cs"/>
              </a:defRPr>
            </a:lvl2pPr>
            <a:lvl3pPr marL="1142657" indent="-228531" algn="l" defTabSz="914126" rtl="0" eaLnBrk="1" latinLnBrk="0" hangingPunct="1">
              <a:lnSpc>
                <a:spcPct val="120000"/>
              </a:lnSpc>
              <a:spcBef>
                <a:spcPts val="500"/>
              </a:spcBef>
              <a:buClr>
                <a:schemeClr val="accent1">
                  <a:lumMod val="75000"/>
                </a:schemeClr>
              </a:buClr>
              <a:buSzPct val="100000"/>
              <a:buFont typeface="Arial" panose="020B0604020202020204" pitchFamily="34" charset="0"/>
              <a:buChar char="•"/>
              <a:defRPr sz="1600" kern="1200">
                <a:solidFill>
                  <a:schemeClr val="accent6">
                    <a:lumMod val="50000"/>
                  </a:schemeClr>
                </a:solidFill>
                <a:effectLst/>
                <a:latin typeface="+mn-lt"/>
                <a:ea typeface="+mn-ea"/>
                <a:cs typeface="+mn-cs"/>
              </a:defRPr>
            </a:lvl3pPr>
            <a:lvl4pPr marL="1599720" indent="-228531" algn="l" defTabSz="914126" rtl="0" eaLnBrk="1" latinLnBrk="0" hangingPunct="1">
              <a:lnSpc>
                <a:spcPct val="120000"/>
              </a:lnSpc>
              <a:spcBef>
                <a:spcPts val="500"/>
              </a:spcBef>
              <a:buClr>
                <a:schemeClr val="accent1">
                  <a:lumMod val="75000"/>
                </a:schemeClr>
              </a:buClr>
              <a:buSzPct val="100000"/>
              <a:buFont typeface="Arial" panose="020B0604020202020204" pitchFamily="34" charset="0"/>
              <a:buChar char="•"/>
              <a:defRPr sz="1400" kern="1200" cap="none" baseline="0">
                <a:solidFill>
                  <a:schemeClr val="accent6">
                    <a:lumMod val="50000"/>
                  </a:schemeClr>
                </a:solidFill>
                <a:effectLst/>
                <a:latin typeface="+mn-lt"/>
                <a:ea typeface="+mn-ea"/>
                <a:cs typeface="+mn-cs"/>
              </a:defRPr>
            </a:lvl4pPr>
            <a:lvl5pPr marL="2056783" indent="-228531" algn="l" defTabSz="914126" rtl="0" eaLnBrk="1" latinLnBrk="0" hangingPunct="1">
              <a:lnSpc>
                <a:spcPct val="120000"/>
              </a:lnSpc>
              <a:spcBef>
                <a:spcPts val="500"/>
              </a:spcBef>
              <a:buClr>
                <a:schemeClr val="accent1">
                  <a:lumMod val="75000"/>
                </a:schemeClr>
              </a:buClr>
              <a:buSzPct val="100000"/>
              <a:buFont typeface="Arial" panose="020B0604020202020204" pitchFamily="34" charset="0"/>
              <a:buChar char="•"/>
              <a:defRPr sz="1200" kern="1200">
                <a:solidFill>
                  <a:schemeClr val="accent6">
                    <a:lumMod val="50000"/>
                  </a:schemeClr>
                </a:solidFill>
                <a:effectLst/>
                <a:latin typeface="+mn-lt"/>
                <a:ea typeface="+mn-ea"/>
                <a:cs typeface="+mn-cs"/>
              </a:defRPr>
            </a:lvl5pPr>
            <a:lvl6pPr marL="2513846" indent="-228531" algn="l" defTabSz="914126"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0908" indent="-228531" algn="l" defTabSz="914126"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7971" indent="-228531" algn="l" defTabSz="914126"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5034" indent="-228531" algn="l" defTabSz="914126"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a:lnSpc>
                <a:spcPct val="100000"/>
              </a:lnSpc>
              <a:spcBef>
                <a:spcPts val="0"/>
              </a:spcBef>
              <a:spcAft>
                <a:spcPts val="600"/>
              </a:spcAft>
              <a:buFont typeface="Courier New" panose="02070309020205020404" pitchFamily="49" charset="0"/>
              <a:buChar char="o"/>
            </a:pPr>
            <a:r>
              <a:rPr lang="fr-FR" sz="1150" b="1" dirty="0">
                <a:highlight>
                  <a:srgbClr val="A2E2AD"/>
                </a:highlight>
              </a:rPr>
              <a:t>99,33% </a:t>
            </a:r>
            <a:r>
              <a:rPr lang="fr-FR" sz="1150" b="1" dirty="0"/>
              <a:t>d’échantillons bien classés</a:t>
            </a:r>
          </a:p>
          <a:p>
            <a:pPr>
              <a:lnSpc>
                <a:spcPct val="100000"/>
              </a:lnSpc>
              <a:spcBef>
                <a:spcPts val="0"/>
              </a:spcBef>
              <a:spcAft>
                <a:spcPts val="600"/>
              </a:spcAft>
              <a:buFont typeface="Courier New" panose="02070309020205020404" pitchFamily="49" charset="0"/>
              <a:buChar char="o"/>
            </a:pPr>
            <a:r>
              <a:rPr lang="fr-FR" sz="1150" b="1" dirty="0">
                <a:highlight>
                  <a:srgbClr val="A2E2AD"/>
                </a:highlight>
              </a:rPr>
              <a:t>98,96%  </a:t>
            </a:r>
            <a:r>
              <a:rPr lang="fr-FR" sz="1150" b="1" dirty="0"/>
              <a:t>des Positifs détectés </a:t>
            </a:r>
            <a:br>
              <a:rPr lang="fr-FR" sz="1150" b="1" dirty="0"/>
            </a:br>
            <a:r>
              <a:rPr lang="fr-FR" sz="1150" b="1" dirty="0"/>
              <a:t>sont des Vrais billets(TP)</a:t>
            </a:r>
          </a:p>
          <a:p>
            <a:pPr>
              <a:lnSpc>
                <a:spcPct val="100000"/>
              </a:lnSpc>
              <a:spcBef>
                <a:spcPts val="0"/>
              </a:spcBef>
              <a:spcAft>
                <a:spcPts val="600"/>
              </a:spcAft>
              <a:buFont typeface="Courier New" panose="02070309020205020404" pitchFamily="49" charset="0"/>
              <a:buChar char="o"/>
            </a:pPr>
            <a:r>
              <a:rPr lang="fr-FR" sz="1150" b="1" dirty="0">
                <a:highlight>
                  <a:srgbClr val="A2E2AD"/>
                </a:highlight>
              </a:rPr>
              <a:t>100% </a:t>
            </a:r>
            <a:r>
              <a:rPr lang="fr-FR" sz="1150" b="1" dirty="0"/>
              <a:t>des Vrais billets sont </a:t>
            </a:r>
            <a:br>
              <a:rPr lang="fr-FR" sz="1150" b="1" dirty="0"/>
            </a:br>
            <a:r>
              <a:rPr lang="fr-FR" sz="1150" b="1" dirty="0"/>
              <a:t>bien classés (TP)</a:t>
            </a:r>
          </a:p>
          <a:p>
            <a:pPr>
              <a:lnSpc>
                <a:spcPct val="100000"/>
              </a:lnSpc>
              <a:spcBef>
                <a:spcPts val="0"/>
              </a:spcBef>
              <a:spcAft>
                <a:spcPts val="600"/>
              </a:spcAft>
              <a:buFont typeface="Courier New" panose="02070309020205020404" pitchFamily="49" charset="0"/>
              <a:buChar char="o"/>
            </a:pPr>
            <a:r>
              <a:rPr lang="fr-FR" sz="1150" b="1" dirty="0">
                <a:highlight>
                  <a:srgbClr val="A2E2AD"/>
                </a:highlight>
              </a:rPr>
              <a:t>1,8% </a:t>
            </a:r>
            <a:r>
              <a:rPr lang="fr-FR" sz="1150" b="1" dirty="0"/>
              <a:t>des Faux billets sont </a:t>
            </a:r>
            <a:br>
              <a:rPr lang="fr-FR" sz="1150" b="1" dirty="0"/>
            </a:br>
            <a:r>
              <a:rPr lang="fr-FR" sz="1150" b="1" dirty="0"/>
              <a:t>mal classés (FP)</a:t>
            </a:r>
          </a:p>
          <a:p>
            <a:pPr>
              <a:lnSpc>
                <a:spcPct val="100000"/>
              </a:lnSpc>
              <a:spcBef>
                <a:spcPts val="0"/>
              </a:spcBef>
              <a:spcAft>
                <a:spcPts val="600"/>
              </a:spcAft>
              <a:buFont typeface="Courier New" panose="02070309020205020404" pitchFamily="49" charset="0"/>
              <a:buChar char="o"/>
            </a:pPr>
            <a:r>
              <a:rPr lang="fr-FR" sz="1150" b="1" dirty="0"/>
              <a:t>ROC AUC  : </a:t>
            </a:r>
            <a:r>
              <a:rPr lang="fr-FR" sz="1150" b="1" dirty="0">
                <a:highlight>
                  <a:srgbClr val="A2E2AD"/>
                </a:highlight>
              </a:rPr>
              <a:t>0,9999 </a:t>
            </a:r>
            <a:r>
              <a:rPr lang="fr-FR" sz="1150" b="1" dirty="0"/>
              <a:t>quasi parfait</a:t>
            </a:r>
          </a:p>
          <a:p>
            <a:pPr>
              <a:lnSpc>
                <a:spcPct val="100000"/>
              </a:lnSpc>
              <a:spcBef>
                <a:spcPts val="0"/>
              </a:spcBef>
              <a:spcAft>
                <a:spcPts val="600"/>
              </a:spcAft>
              <a:buFont typeface="Courier New" panose="02070309020205020404" pitchFamily="49" charset="0"/>
              <a:buChar char="o"/>
            </a:pPr>
            <a:r>
              <a:rPr lang="fr-FR" sz="1000" b="1" dirty="0"/>
              <a:t>Proba confiante</a:t>
            </a:r>
            <a:endParaRPr lang="fr-FR" sz="800" dirty="0"/>
          </a:p>
        </p:txBody>
      </p:sp>
    </p:spTree>
    <p:extLst>
      <p:ext uri="{BB962C8B-B14F-4D97-AF65-F5344CB8AC3E}">
        <p14:creationId xmlns:p14="http://schemas.microsoft.com/office/powerpoint/2010/main" val="15966790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5">
                                            <p:bg/>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
                                            <p:txEl>
                                              <p:pRg st="0" end="0"/>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
                                            <p:txEl>
                                              <p:pRg st="1" end="1"/>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
                                            <p:txEl>
                                              <p:pRg st="2" end="2"/>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
                                            <p:txEl>
                                              <p:pRg st="3" end="3"/>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
                                            <p:txEl>
                                              <p:pRg st="4" end="4"/>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4"/>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14">
                                            <p:txEl>
                                              <p:pRg st="0" end="0"/>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14">
                                            <p:txEl>
                                              <p:pRg st="1" end="1"/>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4">
                                            <p:txEl>
                                              <p:pRg st="2" end="2"/>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14">
                                            <p:txEl>
                                              <p:pRg st="3" end="3"/>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14">
                                            <p:txEl>
                                              <p:pRg st="4" end="4"/>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14">
                                            <p:txEl>
                                              <p:pRg st="5" end="5"/>
                                            </p:txEl>
                                          </p:spTgt>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14">
                                            <p:txEl>
                                              <p:pRg st="6" end="6"/>
                                            </p:txEl>
                                          </p:spTgt>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1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allAtOnce" animBg="1"/>
      <p:bldP spid="14" grpId="0" animBg="1"/>
      <p:bldP spid="15" grpId="0" build="allAtOnce" animBg="1"/>
      <p:bldP spid="2"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74332A-0C71-A074-6FFF-9947D0838F49}"/>
            </a:ext>
          </a:extLst>
        </p:cNvPr>
        <p:cNvGrpSpPr/>
        <p:nvPr/>
      </p:nvGrpSpPr>
      <p:grpSpPr>
        <a:xfrm>
          <a:off x="0" y="0"/>
          <a:ext cx="0" cy="0"/>
          <a:chOff x="0" y="0"/>
          <a:chExt cx="0" cy="0"/>
        </a:xfrm>
      </p:grpSpPr>
      <p:sp>
        <p:nvSpPr>
          <p:cNvPr id="4" name="Titre 3">
            <a:extLst>
              <a:ext uri="{FF2B5EF4-FFF2-40B4-BE49-F238E27FC236}">
                <a16:creationId xmlns:a16="http://schemas.microsoft.com/office/drawing/2014/main" id="{E0F728DF-5B25-315D-CC7A-B7A40190E308}"/>
              </a:ext>
            </a:extLst>
          </p:cNvPr>
          <p:cNvSpPr>
            <a:spLocks noGrp="1"/>
          </p:cNvSpPr>
          <p:nvPr>
            <p:ph type="title"/>
          </p:nvPr>
        </p:nvSpPr>
        <p:spPr/>
        <p:txBody>
          <a:bodyPr/>
          <a:lstStyle/>
          <a:p>
            <a:r>
              <a:rPr lang="fr-FR" dirty="0"/>
              <a:t>SOMMAIRE</a:t>
            </a:r>
          </a:p>
        </p:txBody>
      </p:sp>
      <p:sp>
        <p:nvSpPr>
          <p:cNvPr id="5" name="Espace réservé du contenu 4">
            <a:extLst>
              <a:ext uri="{FF2B5EF4-FFF2-40B4-BE49-F238E27FC236}">
                <a16:creationId xmlns:a16="http://schemas.microsoft.com/office/drawing/2014/main" id="{35940206-0394-D56A-5E6E-BC2FA963132D}"/>
              </a:ext>
            </a:extLst>
          </p:cNvPr>
          <p:cNvSpPr>
            <a:spLocks noGrp="1"/>
          </p:cNvSpPr>
          <p:nvPr>
            <p:ph idx="1"/>
          </p:nvPr>
        </p:nvSpPr>
        <p:spPr/>
        <p:txBody>
          <a:bodyPr/>
          <a:lstStyle/>
          <a:p>
            <a:r>
              <a:rPr lang="fr-FR" dirty="0"/>
              <a:t>I – Présentation</a:t>
            </a:r>
          </a:p>
          <a:p>
            <a:r>
              <a:rPr lang="fr-FR" dirty="0"/>
              <a:t>II – Analyse Exploratoire des Données (EDA) et Traitements de données</a:t>
            </a:r>
          </a:p>
          <a:p>
            <a:r>
              <a:rPr lang="fr-FR" dirty="0"/>
              <a:t>III – Modélisation basée sur le K-</a:t>
            </a:r>
            <a:r>
              <a:rPr lang="fr-FR" dirty="0" err="1"/>
              <a:t>means</a:t>
            </a:r>
            <a:endParaRPr lang="fr-FR" dirty="0"/>
          </a:p>
          <a:p>
            <a:r>
              <a:rPr lang="fr-FR" dirty="0"/>
              <a:t>IV – Modélisation supervisée</a:t>
            </a:r>
          </a:p>
          <a:p>
            <a:r>
              <a:rPr lang="fr-FR" dirty="0"/>
              <a:t>V – Choix du modèle final</a:t>
            </a:r>
          </a:p>
          <a:p>
            <a:r>
              <a:rPr lang="fr-FR" dirty="0">
                <a:highlight>
                  <a:srgbClr val="C1D4F4"/>
                </a:highlight>
              </a:rPr>
              <a:t>VI-Présentation de l’application</a:t>
            </a:r>
          </a:p>
          <a:p>
            <a:r>
              <a:rPr lang="fr-FR" dirty="0"/>
              <a:t>VII-Conclusion et Perspectives</a:t>
            </a:r>
          </a:p>
        </p:txBody>
      </p:sp>
      <p:sp>
        <p:nvSpPr>
          <p:cNvPr id="3" name="Espace réservé du numéro de diapositive 2">
            <a:extLst>
              <a:ext uri="{FF2B5EF4-FFF2-40B4-BE49-F238E27FC236}">
                <a16:creationId xmlns:a16="http://schemas.microsoft.com/office/drawing/2014/main" id="{495756A8-D9F1-09B7-C9A1-468964B3981C}"/>
              </a:ext>
            </a:extLst>
          </p:cNvPr>
          <p:cNvSpPr>
            <a:spLocks noGrp="1"/>
          </p:cNvSpPr>
          <p:nvPr>
            <p:ph type="sldNum" sz="quarter" idx="12"/>
          </p:nvPr>
        </p:nvSpPr>
        <p:spPr/>
        <p:txBody>
          <a:bodyPr/>
          <a:lstStyle/>
          <a:p>
            <a:pPr rtl="0"/>
            <a:fld id="{7DC1BBB0-96F0-4077-A278-0F3FB5C104D3}" type="slidenum">
              <a:rPr lang="fr-FR" noProof="0" smtClean="0"/>
              <a:t>22</a:t>
            </a:fld>
            <a:endParaRPr lang="fr-FR" noProof="0"/>
          </a:p>
        </p:txBody>
      </p:sp>
      <p:pic>
        <p:nvPicPr>
          <p:cNvPr id="2" name="Graphique 8">
            <a:extLst>
              <a:ext uri="{FF2B5EF4-FFF2-40B4-BE49-F238E27FC236}">
                <a16:creationId xmlns:a16="http://schemas.microsoft.com/office/drawing/2014/main" id="{FDE6453F-46C7-7EBB-EDAB-845D3C5C3C74}"/>
              </a:ext>
            </a:extLst>
          </p:cNvPr>
          <p:cNvPicPr>
            <a:picLocks noChangeAspect="1"/>
          </p:cNvPicPr>
          <p:nvPr/>
        </p:nvPicPr>
        <p:blipFill>
          <a:blip r:embed="rId3"/>
          <a:srcRect/>
          <a:stretch/>
        </p:blipFill>
        <p:spPr>
          <a:xfrm>
            <a:off x="11119062" y="82479"/>
            <a:ext cx="652938" cy="652938"/>
          </a:xfrm>
          <a:prstGeom prst="rect">
            <a:avLst/>
          </a:prstGeom>
          <a:ln w="19050">
            <a:noFill/>
          </a:ln>
        </p:spPr>
      </p:pic>
    </p:spTree>
    <p:extLst>
      <p:ext uri="{BB962C8B-B14F-4D97-AF65-F5344CB8AC3E}">
        <p14:creationId xmlns:p14="http://schemas.microsoft.com/office/powerpoint/2010/main" val="30350453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a:extLst>
              <a:ext uri="{FF2B5EF4-FFF2-40B4-BE49-F238E27FC236}">
                <a16:creationId xmlns:a16="http://schemas.microsoft.com/office/drawing/2014/main" id="{D8C218EE-9FA8-297A-D617-2B2FF55434F2}"/>
              </a:ext>
            </a:extLst>
          </p:cNvPr>
          <p:cNvSpPr>
            <a:spLocks noGrp="1"/>
          </p:cNvSpPr>
          <p:nvPr>
            <p:ph type="title"/>
          </p:nvPr>
        </p:nvSpPr>
        <p:spPr/>
        <p:txBody>
          <a:bodyPr>
            <a:normAutofit fontScale="90000"/>
          </a:bodyPr>
          <a:lstStyle/>
          <a:p>
            <a:r>
              <a:rPr lang="fr-FR" dirty="0">
                <a:highlight>
                  <a:srgbClr val="C1D4F4"/>
                </a:highlight>
              </a:rPr>
              <a:t>VI – Présentation de l’application</a:t>
            </a:r>
            <a:br>
              <a:rPr lang="fr-FR" dirty="0">
                <a:highlight>
                  <a:srgbClr val="C1D4F4"/>
                </a:highlight>
              </a:rPr>
            </a:br>
            <a:endParaRPr lang="fr-FR" dirty="0"/>
          </a:p>
        </p:txBody>
      </p:sp>
      <p:sp>
        <p:nvSpPr>
          <p:cNvPr id="4" name="Espace réservé du numéro de diapositive 3">
            <a:extLst>
              <a:ext uri="{FF2B5EF4-FFF2-40B4-BE49-F238E27FC236}">
                <a16:creationId xmlns:a16="http://schemas.microsoft.com/office/drawing/2014/main" id="{90CC2D68-3600-6D5D-B617-81C388FC11A0}"/>
              </a:ext>
            </a:extLst>
          </p:cNvPr>
          <p:cNvSpPr>
            <a:spLocks noGrp="1"/>
          </p:cNvSpPr>
          <p:nvPr>
            <p:ph type="sldNum" sz="quarter" idx="12"/>
          </p:nvPr>
        </p:nvSpPr>
        <p:spPr/>
        <p:txBody>
          <a:bodyPr/>
          <a:lstStyle/>
          <a:p>
            <a:pPr rtl="0"/>
            <a:fld id="{7DC1BBB0-96F0-4077-A278-0F3FB5C104D3}" type="slidenum">
              <a:rPr lang="fr-FR" noProof="0" smtClean="0"/>
              <a:t>23</a:t>
            </a:fld>
            <a:endParaRPr lang="fr-FR" noProof="0"/>
          </a:p>
        </p:txBody>
      </p:sp>
      <p:grpSp>
        <p:nvGrpSpPr>
          <p:cNvPr id="26" name="Groupe 25">
            <a:extLst>
              <a:ext uri="{FF2B5EF4-FFF2-40B4-BE49-F238E27FC236}">
                <a16:creationId xmlns:a16="http://schemas.microsoft.com/office/drawing/2014/main" id="{81C8D2F9-683D-D1A6-0658-EA8176E42BC2}"/>
              </a:ext>
            </a:extLst>
          </p:cNvPr>
          <p:cNvGrpSpPr/>
          <p:nvPr/>
        </p:nvGrpSpPr>
        <p:grpSpPr>
          <a:xfrm>
            <a:off x="149572" y="989709"/>
            <a:ext cx="3967418" cy="1864313"/>
            <a:chOff x="149572" y="989709"/>
            <a:chExt cx="3967418" cy="1864313"/>
          </a:xfrm>
        </p:grpSpPr>
        <p:pic>
          <p:nvPicPr>
            <p:cNvPr id="7" name="Image 6">
              <a:extLst>
                <a:ext uri="{FF2B5EF4-FFF2-40B4-BE49-F238E27FC236}">
                  <a16:creationId xmlns:a16="http://schemas.microsoft.com/office/drawing/2014/main" id="{B511F96F-54DB-91DC-B971-32B9F5E35E31}"/>
                </a:ext>
              </a:extLst>
            </p:cNvPr>
            <p:cNvPicPr>
              <a:picLocks noChangeAspect="1"/>
            </p:cNvPicPr>
            <p:nvPr/>
          </p:nvPicPr>
          <p:blipFill>
            <a:blip r:embed="rId2"/>
            <a:stretch>
              <a:fillRect/>
            </a:stretch>
          </p:blipFill>
          <p:spPr>
            <a:xfrm>
              <a:off x="156990" y="1349710"/>
              <a:ext cx="3960000" cy="1504312"/>
            </a:xfrm>
            <a:prstGeom prst="rect">
              <a:avLst/>
            </a:prstGeom>
            <a:solidFill>
              <a:schemeClr val="bg1"/>
            </a:solidFill>
            <a:ln w="19050">
              <a:solidFill>
                <a:srgbClr val="333C6B"/>
              </a:solidFill>
            </a:ln>
          </p:spPr>
        </p:pic>
        <p:sp>
          <p:nvSpPr>
            <p:cNvPr id="12" name="Espace réservé du texte 6">
              <a:extLst>
                <a:ext uri="{FF2B5EF4-FFF2-40B4-BE49-F238E27FC236}">
                  <a16:creationId xmlns:a16="http://schemas.microsoft.com/office/drawing/2014/main" id="{12D456CA-0D80-5CAB-90A5-69ED869E7791}"/>
                </a:ext>
              </a:extLst>
            </p:cNvPr>
            <p:cNvSpPr txBox="1">
              <a:spLocks/>
            </p:cNvSpPr>
            <p:nvPr/>
          </p:nvSpPr>
          <p:spPr>
            <a:xfrm>
              <a:off x="149572" y="989709"/>
              <a:ext cx="3960000" cy="360000"/>
            </a:xfrm>
            <a:prstGeom prst="rect">
              <a:avLst/>
            </a:prstGeom>
            <a:gradFill>
              <a:gsLst>
                <a:gs pos="66000">
                  <a:schemeClr val="accent1">
                    <a:lumMod val="60000"/>
                    <a:lumOff val="40000"/>
                  </a:schemeClr>
                </a:gs>
                <a:gs pos="0">
                  <a:schemeClr val="accent1">
                    <a:lumMod val="60000"/>
                    <a:lumOff val="40000"/>
                  </a:schemeClr>
                </a:gs>
                <a:gs pos="100000">
                  <a:schemeClr val="bg1"/>
                </a:gs>
              </a:gsLst>
              <a:lin ang="2700000" scaled="1"/>
            </a:gradFill>
            <a:ln w="19050" cap="flat">
              <a:solidFill>
                <a:schemeClr val="accent1">
                  <a:lumMod val="50000"/>
                </a:schemeClr>
              </a:solidFill>
            </a:ln>
          </p:spPr>
          <p:txBody>
            <a:bodyPr vert="horz" wrap="square" lIns="91440" tIns="45720" rIns="91440" bIns="45720" rtlCol="0" anchor="t">
              <a:noAutofit/>
            </a:bodyPr>
            <a:lstStyle>
              <a:lvl1pPr marL="228531" indent="-228531" algn="l" defTabSz="914126" rtl="0" eaLnBrk="1" latinLnBrk="0" hangingPunct="1">
                <a:lnSpc>
                  <a:spcPct val="120000"/>
                </a:lnSpc>
                <a:spcBef>
                  <a:spcPts val="1000"/>
                </a:spcBef>
                <a:buClr>
                  <a:schemeClr val="accent1">
                    <a:lumMod val="75000"/>
                  </a:schemeClr>
                </a:buClr>
                <a:buSzPct val="100000"/>
                <a:buFont typeface="Arial" panose="020B0604020202020204" pitchFamily="34" charset="0"/>
                <a:buChar char="•"/>
                <a:defRPr sz="1999" kern="1200">
                  <a:solidFill>
                    <a:schemeClr val="accent6">
                      <a:lumMod val="50000"/>
                    </a:schemeClr>
                  </a:solidFill>
                  <a:effectLst/>
                  <a:latin typeface="+mn-lt"/>
                  <a:ea typeface="+mn-ea"/>
                  <a:cs typeface="+mn-cs"/>
                </a:defRPr>
              </a:lvl1pPr>
              <a:lvl2pPr marL="685594" indent="-228531" algn="l" defTabSz="914126" rtl="0" eaLnBrk="1" latinLnBrk="0" hangingPunct="1">
                <a:lnSpc>
                  <a:spcPct val="120000"/>
                </a:lnSpc>
                <a:spcBef>
                  <a:spcPts val="500"/>
                </a:spcBef>
                <a:buClr>
                  <a:schemeClr val="accent1">
                    <a:lumMod val="75000"/>
                  </a:schemeClr>
                </a:buClr>
                <a:buSzPct val="100000"/>
                <a:buFont typeface="Arial" panose="020B0604020202020204" pitchFamily="34" charset="0"/>
                <a:buChar char="•"/>
                <a:defRPr sz="1799" kern="1200" cap="none" baseline="0">
                  <a:solidFill>
                    <a:schemeClr val="accent6">
                      <a:lumMod val="50000"/>
                    </a:schemeClr>
                  </a:solidFill>
                  <a:effectLst/>
                  <a:latin typeface="+mn-lt"/>
                  <a:ea typeface="+mn-ea"/>
                  <a:cs typeface="+mn-cs"/>
                </a:defRPr>
              </a:lvl2pPr>
              <a:lvl3pPr marL="1142657" indent="-228531" algn="l" defTabSz="914126" rtl="0" eaLnBrk="1" latinLnBrk="0" hangingPunct="1">
                <a:lnSpc>
                  <a:spcPct val="120000"/>
                </a:lnSpc>
                <a:spcBef>
                  <a:spcPts val="500"/>
                </a:spcBef>
                <a:buClr>
                  <a:schemeClr val="accent1">
                    <a:lumMod val="75000"/>
                  </a:schemeClr>
                </a:buClr>
                <a:buSzPct val="100000"/>
                <a:buFont typeface="Arial" panose="020B0604020202020204" pitchFamily="34" charset="0"/>
                <a:buChar char="•"/>
                <a:defRPr sz="1600" kern="1200">
                  <a:solidFill>
                    <a:schemeClr val="accent6">
                      <a:lumMod val="50000"/>
                    </a:schemeClr>
                  </a:solidFill>
                  <a:effectLst/>
                  <a:latin typeface="+mn-lt"/>
                  <a:ea typeface="+mn-ea"/>
                  <a:cs typeface="+mn-cs"/>
                </a:defRPr>
              </a:lvl3pPr>
              <a:lvl4pPr marL="1599720" indent="-228531" algn="l" defTabSz="914126" rtl="0" eaLnBrk="1" latinLnBrk="0" hangingPunct="1">
                <a:lnSpc>
                  <a:spcPct val="120000"/>
                </a:lnSpc>
                <a:spcBef>
                  <a:spcPts val="500"/>
                </a:spcBef>
                <a:buClr>
                  <a:schemeClr val="accent1">
                    <a:lumMod val="75000"/>
                  </a:schemeClr>
                </a:buClr>
                <a:buSzPct val="100000"/>
                <a:buFont typeface="Arial" panose="020B0604020202020204" pitchFamily="34" charset="0"/>
                <a:buChar char="•"/>
                <a:defRPr sz="1400" kern="1200" cap="none" baseline="0">
                  <a:solidFill>
                    <a:schemeClr val="accent6">
                      <a:lumMod val="50000"/>
                    </a:schemeClr>
                  </a:solidFill>
                  <a:effectLst/>
                  <a:latin typeface="+mn-lt"/>
                  <a:ea typeface="+mn-ea"/>
                  <a:cs typeface="+mn-cs"/>
                </a:defRPr>
              </a:lvl4pPr>
              <a:lvl5pPr marL="2056783" indent="-228531" algn="l" defTabSz="914126" rtl="0" eaLnBrk="1" latinLnBrk="0" hangingPunct="1">
                <a:lnSpc>
                  <a:spcPct val="120000"/>
                </a:lnSpc>
                <a:spcBef>
                  <a:spcPts val="500"/>
                </a:spcBef>
                <a:buClr>
                  <a:schemeClr val="accent1">
                    <a:lumMod val="75000"/>
                  </a:schemeClr>
                </a:buClr>
                <a:buSzPct val="100000"/>
                <a:buFont typeface="Arial" panose="020B0604020202020204" pitchFamily="34" charset="0"/>
                <a:buChar char="•"/>
                <a:defRPr sz="1200" kern="1200">
                  <a:solidFill>
                    <a:schemeClr val="accent6">
                      <a:lumMod val="50000"/>
                    </a:schemeClr>
                  </a:solidFill>
                  <a:effectLst/>
                  <a:latin typeface="+mn-lt"/>
                  <a:ea typeface="+mn-ea"/>
                  <a:cs typeface="+mn-cs"/>
                </a:defRPr>
              </a:lvl5pPr>
              <a:lvl6pPr marL="2513846" indent="-228531" algn="l" defTabSz="914126"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0908" indent="-228531" algn="l" defTabSz="914126"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7971" indent="-228531" algn="l" defTabSz="914126"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5034" indent="-228531" algn="l" defTabSz="914126"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marL="0" indent="0">
                <a:spcBef>
                  <a:spcPts val="0"/>
                </a:spcBef>
                <a:spcAft>
                  <a:spcPts val="600"/>
                </a:spcAft>
                <a:buNone/>
              </a:pPr>
              <a:r>
                <a:rPr lang="fr-FR" sz="1200" b="1" dirty="0">
                  <a:solidFill>
                    <a:srgbClr val="333C6B"/>
                  </a:solidFill>
                </a:rPr>
                <a:t>0.TYPE DE FICHIER D’ENTREE :</a:t>
              </a:r>
            </a:p>
          </p:txBody>
        </p:sp>
      </p:grpSp>
      <p:grpSp>
        <p:nvGrpSpPr>
          <p:cNvPr id="27" name="Groupe 26">
            <a:extLst>
              <a:ext uri="{FF2B5EF4-FFF2-40B4-BE49-F238E27FC236}">
                <a16:creationId xmlns:a16="http://schemas.microsoft.com/office/drawing/2014/main" id="{0F19398A-3E91-7D01-B8C6-95D9830F4506}"/>
              </a:ext>
            </a:extLst>
          </p:cNvPr>
          <p:cNvGrpSpPr/>
          <p:nvPr/>
        </p:nvGrpSpPr>
        <p:grpSpPr>
          <a:xfrm>
            <a:off x="149572" y="3451897"/>
            <a:ext cx="5403599" cy="1487805"/>
            <a:chOff x="87662" y="4020486"/>
            <a:chExt cx="5403599" cy="1487805"/>
          </a:xfrm>
        </p:grpSpPr>
        <p:pic>
          <p:nvPicPr>
            <p:cNvPr id="14" name="Image 13">
              <a:extLst>
                <a:ext uri="{FF2B5EF4-FFF2-40B4-BE49-F238E27FC236}">
                  <a16:creationId xmlns:a16="http://schemas.microsoft.com/office/drawing/2014/main" id="{D12A745C-CE8F-139C-E4D6-7D356DE215F5}"/>
                </a:ext>
              </a:extLst>
            </p:cNvPr>
            <p:cNvPicPr>
              <a:picLocks noChangeAspect="1"/>
            </p:cNvPicPr>
            <p:nvPr/>
          </p:nvPicPr>
          <p:blipFill>
            <a:blip r:embed="rId3"/>
            <a:stretch>
              <a:fillRect/>
            </a:stretch>
          </p:blipFill>
          <p:spPr>
            <a:xfrm>
              <a:off x="87666" y="4411011"/>
              <a:ext cx="5403595" cy="1097280"/>
            </a:xfrm>
            <a:prstGeom prst="rect">
              <a:avLst/>
            </a:prstGeom>
            <a:solidFill>
              <a:schemeClr val="bg1"/>
            </a:solidFill>
            <a:ln w="19050">
              <a:solidFill>
                <a:srgbClr val="333C6B"/>
              </a:solidFill>
            </a:ln>
          </p:spPr>
        </p:pic>
        <p:sp>
          <p:nvSpPr>
            <p:cNvPr id="15" name="Espace réservé du texte 6">
              <a:extLst>
                <a:ext uri="{FF2B5EF4-FFF2-40B4-BE49-F238E27FC236}">
                  <a16:creationId xmlns:a16="http://schemas.microsoft.com/office/drawing/2014/main" id="{30B5FD3D-19CD-5D7D-1546-1ACF989AC191}"/>
                </a:ext>
              </a:extLst>
            </p:cNvPr>
            <p:cNvSpPr txBox="1">
              <a:spLocks/>
            </p:cNvSpPr>
            <p:nvPr/>
          </p:nvSpPr>
          <p:spPr>
            <a:xfrm>
              <a:off x="87662" y="4020486"/>
              <a:ext cx="5403599" cy="360000"/>
            </a:xfrm>
            <a:prstGeom prst="rect">
              <a:avLst/>
            </a:prstGeom>
            <a:gradFill>
              <a:gsLst>
                <a:gs pos="66000">
                  <a:schemeClr val="accent1">
                    <a:lumMod val="60000"/>
                    <a:lumOff val="40000"/>
                  </a:schemeClr>
                </a:gs>
                <a:gs pos="0">
                  <a:schemeClr val="accent1">
                    <a:lumMod val="60000"/>
                    <a:lumOff val="40000"/>
                  </a:schemeClr>
                </a:gs>
                <a:gs pos="100000">
                  <a:schemeClr val="bg1"/>
                </a:gs>
              </a:gsLst>
              <a:lin ang="2700000" scaled="1"/>
            </a:gradFill>
            <a:ln w="19050" cap="flat">
              <a:solidFill>
                <a:schemeClr val="accent1">
                  <a:lumMod val="50000"/>
                </a:schemeClr>
              </a:solidFill>
            </a:ln>
          </p:spPr>
          <p:txBody>
            <a:bodyPr vert="horz" wrap="square" lIns="91440" tIns="45720" rIns="91440" bIns="45720" rtlCol="0" anchor="t">
              <a:noAutofit/>
            </a:bodyPr>
            <a:lstStyle>
              <a:lvl1pPr marL="228531" indent="-228531" algn="l" defTabSz="914126" rtl="0" eaLnBrk="1" latinLnBrk="0" hangingPunct="1">
                <a:lnSpc>
                  <a:spcPct val="120000"/>
                </a:lnSpc>
                <a:spcBef>
                  <a:spcPts val="1000"/>
                </a:spcBef>
                <a:buClr>
                  <a:schemeClr val="accent1">
                    <a:lumMod val="75000"/>
                  </a:schemeClr>
                </a:buClr>
                <a:buSzPct val="100000"/>
                <a:buFont typeface="Arial" panose="020B0604020202020204" pitchFamily="34" charset="0"/>
                <a:buChar char="•"/>
                <a:defRPr sz="1999" kern="1200">
                  <a:solidFill>
                    <a:schemeClr val="accent6">
                      <a:lumMod val="50000"/>
                    </a:schemeClr>
                  </a:solidFill>
                  <a:effectLst/>
                  <a:latin typeface="+mn-lt"/>
                  <a:ea typeface="+mn-ea"/>
                  <a:cs typeface="+mn-cs"/>
                </a:defRPr>
              </a:lvl1pPr>
              <a:lvl2pPr marL="685594" indent="-228531" algn="l" defTabSz="914126" rtl="0" eaLnBrk="1" latinLnBrk="0" hangingPunct="1">
                <a:lnSpc>
                  <a:spcPct val="120000"/>
                </a:lnSpc>
                <a:spcBef>
                  <a:spcPts val="500"/>
                </a:spcBef>
                <a:buClr>
                  <a:schemeClr val="accent1">
                    <a:lumMod val="75000"/>
                  </a:schemeClr>
                </a:buClr>
                <a:buSzPct val="100000"/>
                <a:buFont typeface="Arial" panose="020B0604020202020204" pitchFamily="34" charset="0"/>
                <a:buChar char="•"/>
                <a:defRPr sz="1799" kern="1200" cap="none" baseline="0">
                  <a:solidFill>
                    <a:schemeClr val="accent6">
                      <a:lumMod val="50000"/>
                    </a:schemeClr>
                  </a:solidFill>
                  <a:effectLst/>
                  <a:latin typeface="+mn-lt"/>
                  <a:ea typeface="+mn-ea"/>
                  <a:cs typeface="+mn-cs"/>
                </a:defRPr>
              </a:lvl2pPr>
              <a:lvl3pPr marL="1142657" indent="-228531" algn="l" defTabSz="914126" rtl="0" eaLnBrk="1" latinLnBrk="0" hangingPunct="1">
                <a:lnSpc>
                  <a:spcPct val="120000"/>
                </a:lnSpc>
                <a:spcBef>
                  <a:spcPts val="500"/>
                </a:spcBef>
                <a:buClr>
                  <a:schemeClr val="accent1">
                    <a:lumMod val="75000"/>
                  </a:schemeClr>
                </a:buClr>
                <a:buSzPct val="100000"/>
                <a:buFont typeface="Arial" panose="020B0604020202020204" pitchFamily="34" charset="0"/>
                <a:buChar char="•"/>
                <a:defRPr sz="1600" kern="1200">
                  <a:solidFill>
                    <a:schemeClr val="accent6">
                      <a:lumMod val="50000"/>
                    </a:schemeClr>
                  </a:solidFill>
                  <a:effectLst/>
                  <a:latin typeface="+mn-lt"/>
                  <a:ea typeface="+mn-ea"/>
                  <a:cs typeface="+mn-cs"/>
                </a:defRPr>
              </a:lvl3pPr>
              <a:lvl4pPr marL="1599720" indent="-228531" algn="l" defTabSz="914126" rtl="0" eaLnBrk="1" latinLnBrk="0" hangingPunct="1">
                <a:lnSpc>
                  <a:spcPct val="120000"/>
                </a:lnSpc>
                <a:spcBef>
                  <a:spcPts val="500"/>
                </a:spcBef>
                <a:buClr>
                  <a:schemeClr val="accent1">
                    <a:lumMod val="75000"/>
                  </a:schemeClr>
                </a:buClr>
                <a:buSzPct val="100000"/>
                <a:buFont typeface="Arial" panose="020B0604020202020204" pitchFamily="34" charset="0"/>
                <a:buChar char="•"/>
                <a:defRPr sz="1400" kern="1200" cap="none" baseline="0">
                  <a:solidFill>
                    <a:schemeClr val="accent6">
                      <a:lumMod val="50000"/>
                    </a:schemeClr>
                  </a:solidFill>
                  <a:effectLst/>
                  <a:latin typeface="+mn-lt"/>
                  <a:ea typeface="+mn-ea"/>
                  <a:cs typeface="+mn-cs"/>
                </a:defRPr>
              </a:lvl4pPr>
              <a:lvl5pPr marL="2056783" indent="-228531" algn="l" defTabSz="914126" rtl="0" eaLnBrk="1" latinLnBrk="0" hangingPunct="1">
                <a:lnSpc>
                  <a:spcPct val="120000"/>
                </a:lnSpc>
                <a:spcBef>
                  <a:spcPts val="500"/>
                </a:spcBef>
                <a:buClr>
                  <a:schemeClr val="accent1">
                    <a:lumMod val="75000"/>
                  </a:schemeClr>
                </a:buClr>
                <a:buSzPct val="100000"/>
                <a:buFont typeface="Arial" panose="020B0604020202020204" pitchFamily="34" charset="0"/>
                <a:buChar char="•"/>
                <a:defRPr sz="1200" kern="1200">
                  <a:solidFill>
                    <a:schemeClr val="accent6">
                      <a:lumMod val="50000"/>
                    </a:schemeClr>
                  </a:solidFill>
                  <a:effectLst/>
                  <a:latin typeface="+mn-lt"/>
                  <a:ea typeface="+mn-ea"/>
                  <a:cs typeface="+mn-cs"/>
                </a:defRPr>
              </a:lvl5pPr>
              <a:lvl6pPr marL="2513846" indent="-228531" algn="l" defTabSz="914126"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0908" indent="-228531" algn="l" defTabSz="914126"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7971" indent="-228531" algn="l" defTabSz="914126"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5034" indent="-228531" algn="l" defTabSz="914126"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marL="0" indent="0">
                <a:spcBef>
                  <a:spcPts val="0"/>
                </a:spcBef>
                <a:spcAft>
                  <a:spcPts val="600"/>
                </a:spcAft>
                <a:buNone/>
              </a:pPr>
              <a:r>
                <a:rPr lang="fr-FR" sz="1200" b="1" dirty="0">
                  <a:solidFill>
                    <a:srgbClr val="333C6B"/>
                  </a:solidFill>
                </a:rPr>
                <a:t>1. Déposer le Fichier dans le dossier Adéquate</a:t>
              </a:r>
            </a:p>
          </p:txBody>
        </p:sp>
      </p:grpSp>
      <p:grpSp>
        <p:nvGrpSpPr>
          <p:cNvPr id="28" name="Groupe 27">
            <a:extLst>
              <a:ext uri="{FF2B5EF4-FFF2-40B4-BE49-F238E27FC236}">
                <a16:creationId xmlns:a16="http://schemas.microsoft.com/office/drawing/2014/main" id="{E367745C-F2D1-33DB-52A1-87C6991BAD88}"/>
              </a:ext>
            </a:extLst>
          </p:cNvPr>
          <p:cNvGrpSpPr/>
          <p:nvPr/>
        </p:nvGrpSpPr>
        <p:grpSpPr>
          <a:xfrm>
            <a:off x="4377213" y="989709"/>
            <a:ext cx="2592000" cy="1806582"/>
            <a:chOff x="4349792" y="1661176"/>
            <a:chExt cx="2592000" cy="1806582"/>
          </a:xfrm>
        </p:grpSpPr>
        <p:pic>
          <p:nvPicPr>
            <p:cNvPr id="19" name="Image 18">
              <a:extLst>
                <a:ext uri="{FF2B5EF4-FFF2-40B4-BE49-F238E27FC236}">
                  <a16:creationId xmlns:a16="http://schemas.microsoft.com/office/drawing/2014/main" id="{2C05D72F-CA89-0251-6F6B-B5413801287B}"/>
                </a:ext>
              </a:extLst>
            </p:cNvPr>
            <p:cNvPicPr>
              <a:picLocks noChangeAspect="1"/>
            </p:cNvPicPr>
            <p:nvPr/>
          </p:nvPicPr>
          <p:blipFill>
            <a:blip r:embed="rId4"/>
            <a:srcRect r="14734" b="28978"/>
            <a:stretch>
              <a:fillRect/>
            </a:stretch>
          </p:blipFill>
          <p:spPr>
            <a:xfrm>
              <a:off x="4349792" y="2021176"/>
              <a:ext cx="2592000" cy="1446582"/>
            </a:xfrm>
            <a:prstGeom prst="rect">
              <a:avLst/>
            </a:prstGeom>
            <a:solidFill>
              <a:schemeClr val="bg1"/>
            </a:solidFill>
            <a:ln w="19050">
              <a:solidFill>
                <a:srgbClr val="333C6B"/>
              </a:solidFill>
            </a:ln>
          </p:spPr>
        </p:pic>
        <p:sp>
          <p:nvSpPr>
            <p:cNvPr id="22" name="Espace réservé du texte 6">
              <a:extLst>
                <a:ext uri="{FF2B5EF4-FFF2-40B4-BE49-F238E27FC236}">
                  <a16:creationId xmlns:a16="http://schemas.microsoft.com/office/drawing/2014/main" id="{5CBD05C7-CECA-F016-9B28-4673F60D7D33}"/>
                </a:ext>
              </a:extLst>
            </p:cNvPr>
            <p:cNvSpPr txBox="1">
              <a:spLocks/>
            </p:cNvSpPr>
            <p:nvPr/>
          </p:nvSpPr>
          <p:spPr>
            <a:xfrm>
              <a:off x="4349792" y="1661176"/>
              <a:ext cx="2592000" cy="360000"/>
            </a:xfrm>
            <a:prstGeom prst="rect">
              <a:avLst/>
            </a:prstGeom>
            <a:gradFill>
              <a:gsLst>
                <a:gs pos="66000">
                  <a:schemeClr val="accent1">
                    <a:lumMod val="60000"/>
                    <a:lumOff val="40000"/>
                  </a:schemeClr>
                </a:gs>
                <a:gs pos="0">
                  <a:schemeClr val="accent1">
                    <a:lumMod val="60000"/>
                    <a:lumOff val="40000"/>
                  </a:schemeClr>
                </a:gs>
                <a:gs pos="100000">
                  <a:schemeClr val="bg1"/>
                </a:gs>
              </a:gsLst>
              <a:lin ang="2700000" scaled="1"/>
            </a:gradFill>
            <a:ln w="19050" cap="flat">
              <a:solidFill>
                <a:schemeClr val="accent1">
                  <a:lumMod val="50000"/>
                </a:schemeClr>
              </a:solidFill>
            </a:ln>
          </p:spPr>
          <p:txBody>
            <a:bodyPr vert="horz" wrap="square" lIns="91440" tIns="45720" rIns="91440" bIns="45720" rtlCol="0" anchor="t">
              <a:noAutofit/>
            </a:bodyPr>
            <a:lstStyle>
              <a:lvl1pPr marL="228531" indent="-228531" algn="l" defTabSz="914126" rtl="0" eaLnBrk="1" latinLnBrk="0" hangingPunct="1">
                <a:lnSpc>
                  <a:spcPct val="120000"/>
                </a:lnSpc>
                <a:spcBef>
                  <a:spcPts val="1000"/>
                </a:spcBef>
                <a:buClr>
                  <a:schemeClr val="accent1">
                    <a:lumMod val="75000"/>
                  </a:schemeClr>
                </a:buClr>
                <a:buSzPct val="100000"/>
                <a:buFont typeface="Arial" panose="020B0604020202020204" pitchFamily="34" charset="0"/>
                <a:buChar char="•"/>
                <a:defRPr sz="1999" kern="1200">
                  <a:solidFill>
                    <a:schemeClr val="accent6">
                      <a:lumMod val="50000"/>
                    </a:schemeClr>
                  </a:solidFill>
                  <a:effectLst/>
                  <a:latin typeface="+mn-lt"/>
                  <a:ea typeface="+mn-ea"/>
                  <a:cs typeface="+mn-cs"/>
                </a:defRPr>
              </a:lvl1pPr>
              <a:lvl2pPr marL="685594" indent="-228531" algn="l" defTabSz="914126" rtl="0" eaLnBrk="1" latinLnBrk="0" hangingPunct="1">
                <a:lnSpc>
                  <a:spcPct val="120000"/>
                </a:lnSpc>
                <a:spcBef>
                  <a:spcPts val="500"/>
                </a:spcBef>
                <a:buClr>
                  <a:schemeClr val="accent1">
                    <a:lumMod val="75000"/>
                  </a:schemeClr>
                </a:buClr>
                <a:buSzPct val="100000"/>
                <a:buFont typeface="Arial" panose="020B0604020202020204" pitchFamily="34" charset="0"/>
                <a:buChar char="•"/>
                <a:defRPr sz="1799" kern="1200" cap="none" baseline="0">
                  <a:solidFill>
                    <a:schemeClr val="accent6">
                      <a:lumMod val="50000"/>
                    </a:schemeClr>
                  </a:solidFill>
                  <a:effectLst/>
                  <a:latin typeface="+mn-lt"/>
                  <a:ea typeface="+mn-ea"/>
                  <a:cs typeface="+mn-cs"/>
                </a:defRPr>
              </a:lvl2pPr>
              <a:lvl3pPr marL="1142657" indent="-228531" algn="l" defTabSz="914126" rtl="0" eaLnBrk="1" latinLnBrk="0" hangingPunct="1">
                <a:lnSpc>
                  <a:spcPct val="120000"/>
                </a:lnSpc>
                <a:spcBef>
                  <a:spcPts val="500"/>
                </a:spcBef>
                <a:buClr>
                  <a:schemeClr val="accent1">
                    <a:lumMod val="75000"/>
                  </a:schemeClr>
                </a:buClr>
                <a:buSzPct val="100000"/>
                <a:buFont typeface="Arial" panose="020B0604020202020204" pitchFamily="34" charset="0"/>
                <a:buChar char="•"/>
                <a:defRPr sz="1600" kern="1200">
                  <a:solidFill>
                    <a:schemeClr val="accent6">
                      <a:lumMod val="50000"/>
                    </a:schemeClr>
                  </a:solidFill>
                  <a:effectLst/>
                  <a:latin typeface="+mn-lt"/>
                  <a:ea typeface="+mn-ea"/>
                  <a:cs typeface="+mn-cs"/>
                </a:defRPr>
              </a:lvl3pPr>
              <a:lvl4pPr marL="1599720" indent="-228531" algn="l" defTabSz="914126" rtl="0" eaLnBrk="1" latinLnBrk="0" hangingPunct="1">
                <a:lnSpc>
                  <a:spcPct val="120000"/>
                </a:lnSpc>
                <a:spcBef>
                  <a:spcPts val="500"/>
                </a:spcBef>
                <a:buClr>
                  <a:schemeClr val="accent1">
                    <a:lumMod val="75000"/>
                  </a:schemeClr>
                </a:buClr>
                <a:buSzPct val="100000"/>
                <a:buFont typeface="Arial" panose="020B0604020202020204" pitchFamily="34" charset="0"/>
                <a:buChar char="•"/>
                <a:defRPr sz="1400" kern="1200" cap="none" baseline="0">
                  <a:solidFill>
                    <a:schemeClr val="accent6">
                      <a:lumMod val="50000"/>
                    </a:schemeClr>
                  </a:solidFill>
                  <a:effectLst/>
                  <a:latin typeface="+mn-lt"/>
                  <a:ea typeface="+mn-ea"/>
                  <a:cs typeface="+mn-cs"/>
                </a:defRPr>
              </a:lvl4pPr>
              <a:lvl5pPr marL="2056783" indent="-228531" algn="l" defTabSz="914126" rtl="0" eaLnBrk="1" latinLnBrk="0" hangingPunct="1">
                <a:lnSpc>
                  <a:spcPct val="120000"/>
                </a:lnSpc>
                <a:spcBef>
                  <a:spcPts val="500"/>
                </a:spcBef>
                <a:buClr>
                  <a:schemeClr val="accent1">
                    <a:lumMod val="75000"/>
                  </a:schemeClr>
                </a:buClr>
                <a:buSzPct val="100000"/>
                <a:buFont typeface="Arial" panose="020B0604020202020204" pitchFamily="34" charset="0"/>
                <a:buChar char="•"/>
                <a:defRPr sz="1200" kern="1200">
                  <a:solidFill>
                    <a:schemeClr val="accent6">
                      <a:lumMod val="50000"/>
                    </a:schemeClr>
                  </a:solidFill>
                  <a:effectLst/>
                  <a:latin typeface="+mn-lt"/>
                  <a:ea typeface="+mn-ea"/>
                  <a:cs typeface="+mn-cs"/>
                </a:defRPr>
              </a:lvl5pPr>
              <a:lvl6pPr marL="2513846" indent="-228531" algn="l" defTabSz="914126"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0908" indent="-228531" algn="l" defTabSz="914126"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7971" indent="-228531" algn="l" defTabSz="914126"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5034" indent="-228531" algn="l" defTabSz="914126"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marL="0" indent="0">
                <a:spcBef>
                  <a:spcPts val="0"/>
                </a:spcBef>
                <a:spcAft>
                  <a:spcPts val="600"/>
                </a:spcAft>
                <a:buNone/>
              </a:pPr>
              <a:r>
                <a:rPr lang="fr-FR" sz="1200" b="1" dirty="0">
                  <a:solidFill>
                    <a:srgbClr val="333C6B"/>
                  </a:solidFill>
                </a:rPr>
                <a:t>2. Lancer l’application</a:t>
              </a:r>
            </a:p>
          </p:txBody>
        </p:sp>
      </p:grpSp>
      <p:grpSp>
        <p:nvGrpSpPr>
          <p:cNvPr id="29" name="Groupe 28">
            <a:extLst>
              <a:ext uri="{FF2B5EF4-FFF2-40B4-BE49-F238E27FC236}">
                <a16:creationId xmlns:a16="http://schemas.microsoft.com/office/drawing/2014/main" id="{8FEED175-A111-0F30-CFFB-4F8C03491226}"/>
              </a:ext>
            </a:extLst>
          </p:cNvPr>
          <p:cNvGrpSpPr/>
          <p:nvPr/>
        </p:nvGrpSpPr>
        <p:grpSpPr>
          <a:xfrm>
            <a:off x="7179136" y="991793"/>
            <a:ext cx="4572000" cy="5204921"/>
            <a:chOff x="7179136" y="991793"/>
            <a:chExt cx="4572000" cy="5204921"/>
          </a:xfrm>
        </p:grpSpPr>
        <p:pic>
          <p:nvPicPr>
            <p:cNvPr id="24" name="Image 23">
              <a:extLst>
                <a:ext uri="{FF2B5EF4-FFF2-40B4-BE49-F238E27FC236}">
                  <a16:creationId xmlns:a16="http://schemas.microsoft.com/office/drawing/2014/main" id="{B3C32870-ECE0-99FC-4961-C4E94FDCFD2B}"/>
                </a:ext>
              </a:extLst>
            </p:cNvPr>
            <p:cNvPicPr>
              <a:picLocks noChangeAspect="1"/>
            </p:cNvPicPr>
            <p:nvPr/>
          </p:nvPicPr>
          <p:blipFill>
            <a:blip r:embed="rId5"/>
            <a:stretch>
              <a:fillRect/>
            </a:stretch>
          </p:blipFill>
          <p:spPr>
            <a:xfrm>
              <a:off x="7179136" y="1356490"/>
              <a:ext cx="4572000" cy="4840224"/>
            </a:xfrm>
            <a:prstGeom prst="rect">
              <a:avLst/>
            </a:prstGeom>
            <a:solidFill>
              <a:schemeClr val="bg1"/>
            </a:solidFill>
            <a:ln w="19050">
              <a:solidFill>
                <a:srgbClr val="333C6B"/>
              </a:solidFill>
            </a:ln>
          </p:spPr>
        </p:pic>
        <p:sp>
          <p:nvSpPr>
            <p:cNvPr id="25" name="Espace réservé du texte 6">
              <a:extLst>
                <a:ext uri="{FF2B5EF4-FFF2-40B4-BE49-F238E27FC236}">
                  <a16:creationId xmlns:a16="http://schemas.microsoft.com/office/drawing/2014/main" id="{2959F8EE-EF88-FD37-AFB2-0C47D98E7A08}"/>
                </a:ext>
              </a:extLst>
            </p:cNvPr>
            <p:cNvSpPr txBox="1">
              <a:spLocks/>
            </p:cNvSpPr>
            <p:nvPr/>
          </p:nvSpPr>
          <p:spPr>
            <a:xfrm>
              <a:off x="7179136" y="991793"/>
              <a:ext cx="4572000" cy="360000"/>
            </a:xfrm>
            <a:prstGeom prst="rect">
              <a:avLst/>
            </a:prstGeom>
            <a:gradFill>
              <a:gsLst>
                <a:gs pos="66000">
                  <a:schemeClr val="accent1">
                    <a:lumMod val="60000"/>
                    <a:lumOff val="40000"/>
                  </a:schemeClr>
                </a:gs>
                <a:gs pos="0">
                  <a:schemeClr val="accent1">
                    <a:lumMod val="60000"/>
                    <a:lumOff val="40000"/>
                  </a:schemeClr>
                </a:gs>
                <a:gs pos="100000">
                  <a:schemeClr val="bg1"/>
                </a:gs>
              </a:gsLst>
              <a:lin ang="2700000" scaled="1"/>
            </a:gradFill>
            <a:ln w="19050" cap="flat">
              <a:solidFill>
                <a:schemeClr val="accent1">
                  <a:lumMod val="50000"/>
                </a:schemeClr>
              </a:solidFill>
            </a:ln>
          </p:spPr>
          <p:txBody>
            <a:bodyPr vert="horz" wrap="square" lIns="91440" tIns="45720" rIns="91440" bIns="45720" rtlCol="0" anchor="t">
              <a:noAutofit/>
            </a:bodyPr>
            <a:lstStyle>
              <a:lvl1pPr marL="228531" indent="-228531" algn="l" defTabSz="914126" rtl="0" eaLnBrk="1" latinLnBrk="0" hangingPunct="1">
                <a:lnSpc>
                  <a:spcPct val="120000"/>
                </a:lnSpc>
                <a:spcBef>
                  <a:spcPts val="1000"/>
                </a:spcBef>
                <a:buClr>
                  <a:schemeClr val="accent1">
                    <a:lumMod val="75000"/>
                  </a:schemeClr>
                </a:buClr>
                <a:buSzPct val="100000"/>
                <a:buFont typeface="Arial" panose="020B0604020202020204" pitchFamily="34" charset="0"/>
                <a:buChar char="•"/>
                <a:defRPr sz="1999" kern="1200">
                  <a:solidFill>
                    <a:schemeClr val="accent6">
                      <a:lumMod val="50000"/>
                    </a:schemeClr>
                  </a:solidFill>
                  <a:effectLst/>
                  <a:latin typeface="+mn-lt"/>
                  <a:ea typeface="+mn-ea"/>
                  <a:cs typeface="+mn-cs"/>
                </a:defRPr>
              </a:lvl1pPr>
              <a:lvl2pPr marL="685594" indent="-228531" algn="l" defTabSz="914126" rtl="0" eaLnBrk="1" latinLnBrk="0" hangingPunct="1">
                <a:lnSpc>
                  <a:spcPct val="120000"/>
                </a:lnSpc>
                <a:spcBef>
                  <a:spcPts val="500"/>
                </a:spcBef>
                <a:buClr>
                  <a:schemeClr val="accent1">
                    <a:lumMod val="75000"/>
                  </a:schemeClr>
                </a:buClr>
                <a:buSzPct val="100000"/>
                <a:buFont typeface="Arial" panose="020B0604020202020204" pitchFamily="34" charset="0"/>
                <a:buChar char="•"/>
                <a:defRPr sz="1799" kern="1200" cap="none" baseline="0">
                  <a:solidFill>
                    <a:schemeClr val="accent6">
                      <a:lumMod val="50000"/>
                    </a:schemeClr>
                  </a:solidFill>
                  <a:effectLst/>
                  <a:latin typeface="+mn-lt"/>
                  <a:ea typeface="+mn-ea"/>
                  <a:cs typeface="+mn-cs"/>
                </a:defRPr>
              </a:lvl2pPr>
              <a:lvl3pPr marL="1142657" indent="-228531" algn="l" defTabSz="914126" rtl="0" eaLnBrk="1" latinLnBrk="0" hangingPunct="1">
                <a:lnSpc>
                  <a:spcPct val="120000"/>
                </a:lnSpc>
                <a:spcBef>
                  <a:spcPts val="500"/>
                </a:spcBef>
                <a:buClr>
                  <a:schemeClr val="accent1">
                    <a:lumMod val="75000"/>
                  </a:schemeClr>
                </a:buClr>
                <a:buSzPct val="100000"/>
                <a:buFont typeface="Arial" panose="020B0604020202020204" pitchFamily="34" charset="0"/>
                <a:buChar char="•"/>
                <a:defRPr sz="1600" kern="1200">
                  <a:solidFill>
                    <a:schemeClr val="accent6">
                      <a:lumMod val="50000"/>
                    </a:schemeClr>
                  </a:solidFill>
                  <a:effectLst/>
                  <a:latin typeface="+mn-lt"/>
                  <a:ea typeface="+mn-ea"/>
                  <a:cs typeface="+mn-cs"/>
                </a:defRPr>
              </a:lvl3pPr>
              <a:lvl4pPr marL="1599720" indent="-228531" algn="l" defTabSz="914126" rtl="0" eaLnBrk="1" latinLnBrk="0" hangingPunct="1">
                <a:lnSpc>
                  <a:spcPct val="120000"/>
                </a:lnSpc>
                <a:spcBef>
                  <a:spcPts val="500"/>
                </a:spcBef>
                <a:buClr>
                  <a:schemeClr val="accent1">
                    <a:lumMod val="75000"/>
                  </a:schemeClr>
                </a:buClr>
                <a:buSzPct val="100000"/>
                <a:buFont typeface="Arial" panose="020B0604020202020204" pitchFamily="34" charset="0"/>
                <a:buChar char="•"/>
                <a:defRPr sz="1400" kern="1200" cap="none" baseline="0">
                  <a:solidFill>
                    <a:schemeClr val="accent6">
                      <a:lumMod val="50000"/>
                    </a:schemeClr>
                  </a:solidFill>
                  <a:effectLst/>
                  <a:latin typeface="+mn-lt"/>
                  <a:ea typeface="+mn-ea"/>
                  <a:cs typeface="+mn-cs"/>
                </a:defRPr>
              </a:lvl4pPr>
              <a:lvl5pPr marL="2056783" indent="-228531" algn="l" defTabSz="914126" rtl="0" eaLnBrk="1" latinLnBrk="0" hangingPunct="1">
                <a:lnSpc>
                  <a:spcPct val="120000"/>
                </a:lnSpc>
                <a:spcBef>
                  <a:spcPts val="500"/>
                </a:spcBef>
                <a:buClr>
                  <a:schemeClr val="accent1">
                    <a:lumMod val="75000"/>
                  </a:schemeClr>
                </a:buClr>
                <a:buSzPct val="100000"/>
                <a:buFont typeface="Arial" panose="020B0604020202020204" pitchFamily="34" charset="0"/>
                <a:buChar char="•"/>
                <a:defRPr sz="1200" kern="1200">
                  <a:solidFill>
                    <a:schemeClr val="accent6">
                      <a:lumMod val="50000"/>
                    </a:schemeClr>
                  </a:solidFill>
                  <a:effectLst/>
                  <a:latin typeface="+mn-lt"/>
                  <a:ea typeface="+mn-ea"/>
                  <a:cs typeface="+mn-cs"/>
                </a:defRPr>
              </a:lvl5pPr>
              <a:lvl6pPr marL="2513846" indent="-228531" algn="l" defTabSz="914126"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0908" indent="-228531" algn="l" defTabSz="914126"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7971" indent="-228531" algn="l" defTabSz="914126"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5034" indent="-228531" algn="l" defTabSz="914126"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marL="0" indent="0">
                <a:spcBef>
                  <a:spcPts val="0"/>
                </a:spcBef>
                <a:spcAft>
                  <a:spcPts val="600"/>
                </a:spcAft>
                <a:buNone/>
              </a:pPr>
              <a:r>
                <a:rPr lang="fr-FR" sz="1200" b="1" dirty="0">
                  <a:solidFill>
                    <a:srgbClr val="333C6B"/>
                  </a:solidFill>
                </a:rPr>
                <a:t>3. AFFICHAGE ET EXPORT DU RESULTAT</a:t>
              </a:r>
            </a:p>
          </p:txBody>
        </p:sp>
      </p:grpSp>
    </p:spTree>
    <p:extLst>
      <p:ext uri="{BB962C8B-B14F-4D97-AF65-F5344CB8AC3E}">
        <p14:creationId xmlns:p14="http://schemas.microsoft.com/office/powerpoint/2010/main" val="31407699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F69FE6-2D2C-59BB-7BA9-DC4CAD99F4BD}"/>
            </a:ext>
          </a:extLst>
        </p:cNvPr>
        <p:cNvGrpSpPr/>
        <p:nvPr/>
      </p:nvGrpSpPr>
      <p:grpSpPr>
        <a:xfrm>
          <a:off x="0" y="0"/>
          <a:ext cx="0" cy="0"/>
          <a:chOff x="0" y="0"/>
          <a:chExt cx="0" cy="0"/>
        </a:xfrm>
      </p:grpSpPr>
      <p:sp>
        <p:nvSpPr>
          <p:cNvPr id="4" name="Titre 3">
            <a:extLst>
              <a:ext uri="{FF2B5EF4-FFF2-40B4-BE49-F238E27FC236}">
                <a16:creationId xmlns:a16="http://schemas.microsoft.com/office/drawing/2014/main" id="{69470C47-59EC-F5B2-217A-E41772235FE8}"/>
              </a:ext>
            </a:extLst>
          </p:cNvPr>
          <p:cNvSpPr>
            <a:spLocks noGrp="1"/>
          </p:cNvSpPr>
          <p:nvPr>
            <p:ph type="title"/>
          </p:nvPr>
        </p:nvSpPr>
        <p:spPr/>
        <p:txBody>
          <a:bodyPr/>
          <a:lstStyle/>
          <a:p>
            <a:r>
              <a:rPr lang="fr-FR" dirty="0"/>
              <a:t>SOMMAIRE</a:t>
            </a:r>
          </a:p>
        </p:txBody>
      </p:sp>
      <p:sp>
        <p:nvSpPr>
          <p:cNvPr id="5" name="Espace réservé du contenu 4">
            <a:extLst>
              <a:ext uri="{FF2B5EF4-FFF2-40B4-BE49-F238E27FC236}">
                <a16:creationId xmlns:a16="http://schemas.microsoft.com/office/drawing/2014/main" id="{63B51F53-B299-5F6A-E181-2F7F176CB5F7}"/>
              </a:ext>
            </a:extLst>
          </p:cNvPr>
          <p:cNvSpPr>
            <a:spLocks noGrp="1"/>
          </p:cNvSpPr>
          <p:nvPr>
            <p:ph idx="1"/>
          </p:nvPr>
        </p:nvSpPr>
        <p:spPr/>
        <p:txBody>
          <a:bodyPr/>
          <a:lstStyle/>
          <a:p>
            <a:r>
              <a:rPr lang="fr-FR" dirty="0"/>
              <a:t>I – Présentation</a:t>
            </a:r>
          </a:p>
          <a:p>
            <a:r>
              <a:rPr lang="fr-FR" dirty="0"/>
              <a:t>II – Analyse Exploratoire des Données (EDA) et Traitements de données</a:t>
            </a:r>
          </a:p>
          <a:p>
            <a:r>
              <a:rPr lang="fr-FR" dirty="0"/>
              <a:t>III – Modélisation basée sur le K-</a:t>
            </a:r>
            <a:r>
              <a:rPr lang="fr-FR" dirty="0" err="1"/>
              <a:t>means</a:t>
            </a:r>
            <a:endParaRPr lang="fr-FR" dirty="0"/>
          </a:p>
          <a:p>
            <a:r>
              <a:rPr lang="fr-FR" dirty="0"/>
              <a:t>IV – Modélisation supervisée</a:t>
            </a:r>
          </a:p>
          <a:p>
            <a:r>
              <a:rPr lang="fr-FR" dirty="0"/>
              <a:t>V – Choix du modèle final</a:t>
            </a:r>
          </a:p>
          <a:p>
            <a:r>
              <a:rPr lang="fr-FR" dirty="0"/>
              <a:t>VI – Présentation de l’application</a:t>
            </a:r>
          </a:p>
          <a:p>
            <a:r>
              <a:rPr lang="fr-FR" dirty="0">
                <a:highlight>
                  <a:srgbClr val="C1D4F4"/>
                </a:highlight>
              </a:rPr>
              <a:t>VII – Conclusion et Perspectives</a:t>
            </a:r>
          </a:p>
        </p:txBody>
      </p:sp>
      <p:sp>
        <p:nvSpPr>
          <p:cNvPr id="3" name="Espace réservé du numéro de diapositive 2">
            <a:extLst>
              <a:ext uri="{FF2B5EF4-FFF2-40B4-BE49-F238E27FC236}">
                <a16:creationId xmlns:a16="http://schemas.microsoft.com/office/drawing/2014/main" id="{FDC7C702-6293-5586-D51B-161D97FE4539}"/>
              </a:ext>
            </a:extLst>
          </p:cNvPr>
          <p:cNvSpPr>
            <a:spLocks noGrp="1"/>
          </p:cNvSpPr>
          <p:nvPr>
            <p:ph type="sldNum" sz="quarter" idx="12"/>
          </p:nvPr>
        </p:nvSpPr>
        <p:spPr/>
        <p:txBody>
          <a:bodyPr/>
          <a:lstStyle/>
          <a:p>
            <a:pPr rtl="0"/>
            <a:fld id="{7DC1BBB0-96F0-4077-A278-0F3FB5C104D3}" type="slidenum">
              <a:rPr lang="fr-FR" noProof="0" smtClean="0"/>
              <a:t>24</a:t>
            </a:fld>
            <a:endParaRPr lang="fr-FR" noProof="0"/>
          </a:p>
        </p:txBody>
      </p:sp>
      <p:pic>
        <p:nvPicPr>
          <p:cNvPr id="2" name="Graphique 8">
            <a:extLst>
              <a:ext uri="{FF2B5EF4-FFF2-40B4-BE49-F238E27FC236}">
                <a16:creationId xmlns:a16="http://schemas.microsoft.com/office/drawing/2014/main" id="{71DACC24-B6BA-C11C-4106-06161DE3467C}"/>
              </a:ext>
            </a:extLst>
          </p:cNvPr>
          <p:cNvPicPr>
            <a:picLocks noChangeAspect="1"/>
          </p:cNvPicPr>
          <p:nvPr/>
        </p:nvPicPr>
        <p:blipFill>
          <a:blip r:embed="rId3"/>
          <a:srcRect/>
          <a:stretch/>
        </p:blipFill>
        <p:spPr>
          <a:xfrm>
            <a:off x="11119062" y="82479"/>
            <a:ext cx="652938" cy="652938"/>
          </a:xfrm>
          <a:prstGeom prst="rect">
            <a:avLst/>
          </a:prstGeom>
          <a:ln w="19050">
            <a:noFill/>
          </a:ln>
        </p:spPr>
      </p:pic>
    </p:spTree>
    <p:extLst>
      <p:ext uri="{BB962C8B-B14F-4D97-AF65-F5344CB8AC3E}">
        <p14:creationId xmlns:p14="http://schemas.microsoft.com/office/powerpoint/2010/main" val="33554307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022FE3-2969-B7F4-9D67-3ECDEDAAFA44}"/>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CE8499B2-1BF8-195C-7A8B-4CDED51805C7}"/>
              </a:ext>
            </a:extLst>
          </p:cNvPr>
          <p:cNvSpPr>
            <a:spLocks noGrp="1"/>
          </p:cNvSpPr>
          <p:nvPr>
            <p:ph type="title"/>
          </p:nvPr>
        </p:nvSpPr>
        <p:spPr/>
        <p:txBody>
          <a:bodyPr/>
          <a:lstStyle/>
          <a:p>
            <a:r>
              <a:rPr lang="fr-FR" dirty="0"/>
              <a:t>VII – Conclusion et Perspectives</a:t>
            </a:r>
          </a:p>
        </p:txBody>
      </p:sp>
      <p:sp>
        <p:nvSpPr>
          <p:cNvPr id="3" name="Espace réservé du contenu 2">
            <a:extLst>
              <a:ext uri="{FF2B5EF4-FFF2-40B4-BE49-F238E27FC236}">
                <a16:creationId xmlns:a16="http://schemas.microsoft.com/office/drawing/2014/main" id="{091351C3-0FF1-F2E0-61F0-E316861D0EAA}"/>
              </a:ext>
            </a:extLst>
          </p:cNvPr>
          <p:cNvSpPr>
            <a:spLocks noGrp="1"/>
          </p:cNvSpPr>
          <p:nvPr>
            <p:ph idx="1"/>
          </p:nvPr>
        </p:nvSpPr>
        <p:spPr/>
        <p:txBody>
          <a:bodyPr>
            <a:normAutofit fontScale="85000" lnSpcReduction="20000"/>
          </a:bodyPr>
          <a:lstStyle/>
          <a:p>
            <a:r>
              <a:rPr lang="fr-FR" b="1" u="sng" dirty="0"/>
              <a:t>Conclusion générale :</a:t>
            </a:r>
            <a:br>
              <a:rPr lang="fr-FR" b="1" dirty="0"/>
            </a:br>
            <a:r>
              <a:rPr lang="fr-FR" dirty="0"/>
              <a:t>Modèle </a:t>
            </a:r>
            <a:r>
              <a:rPr lang="fr-FR" b="1" dirty="0"/>
              <a:t>performant</a:t>
            </a:r>
            <a:r>
              <a:rPr lang="fr-FR" dirty="0"/>
              <a:t> développé pour </a:t>
            </a:r>
            <a:r>
              <a:rPr lang="fr-FR" b="1" dirty="0"/>
              <a:t>prédire l’authenticité d’un billet</a:t>
            </a:r>
            <a:r>
              <a:rPr lang="fr-FR" dirty="0"/>
              <a:t> à partir des caractéristiques géométriques.</a:t>
            </a:r>
          </a:p>
          <a:p>
            <a:r>
              <a:rPr lang="fr-FR" b="1" u="sng" dirty="0"/>
              <a:t>4 approches comparées</a:t>
            </a:r>
            <a:r>
              <a:rPr lang="fr-FR" u="sng" dirty="0"/>
              <a:t> :</a:t>
            </a:r>
          </a:p>
          <a:p>
            <a:pPr lvl="1"/>
            <a:r>
              <a:rPr lang="fr-FR" dirty="0"/>
              <a:t>Modèles supervisés : Régression Logistique, </a:t>
            </a:r>
            <a:r>
              <a:rPr lang="fr-FR" dirty="0" err="1"/>
              <a:t>Random</a:t>
            </a:r>
            <a:r>
              <a:rPr lang="fr-FR" dirty="0"/>
              <a:t> Forest, KNN</a:t>
            </a:r>
          </a:p>
          <a:p>
            <a:pPr lvl="1"/>
            <a:r>
              <a:rPr lang="fr-FR" dirty="0"/>
              <a:t>Méthode non supervisée : K-</a:t>
            </a:r>
            <a:r>
              <a:rPr lang="fr-FR" dirty="0" err="1"/>
              <a:t>means</a:t>
            </a:r>
            <a:r>
              <a:rPr lang="fr-FR" dirty="0"/>
              <a:t> avec transformation PCA</a:t>
            </a:r>
          </a:p>
          <a:p>
            <a:r>
              <a:rPr lang="fr-FR" u="sng" dirty="0"/>
              <a:t>Le </a:t>
            </a:r>
            <a:r>
              <a:rPr lang="fr-FR" b="1" u="sng" dirty="0" err="1"/>
              <a:t>Random</a:t>
            </a:r>
            <a:r>
              <a:rPr lang="fr-FR" b="1" u="sng" dirty="0"/>
              <a:t> Forest</a:t>
            </a:r>
            <a:r>
              <a:rPr lang="fr-FR" u="sng" dirty="0"/>
              <a:t> se démarque : précis, robuste, avec TPR parfait, et FPR minimisée</a:t>
            </a:r>
          </a:p>
          <a:p>
            <a:pPr lvl="1"/>
            <a:r>
              <a:rPr lang="fr-FR" dirty="0"/>
              <a:t>100% de vrais billets détectés (</a:t>
            </a:r>
            <a:r>
              <a:rPr lang="fr-FR" dirty="0" err="1"/>
              <a:t>Recall</a:t>
            </a:r>
            <a:r>
              <a:rPr lang="fr-FR" dirty="0"/>
              <a:t> = 1.0)</a:t>
            </a:r>
          </a:p>
          <a:p>
            <a:pPr lvl="1"/>
            <a:r>
              <a:rPr lang="fr-FR" dirty="0"/>
              <a:t>Faux positifs minimisés à 1.8%</a:t>
            </a:r>
          </a:p>
          <a:p>
            <a:pPr lvl="1"/>
            <a:r>
              <a:rPr lang="fr-FR" dirty="0"/>
              <a:t>ROC-AUC à 0,9999</a:t>
            </a:r>
          </a:p>
          <a:p>
            <a:r>
              <a:rPr lang="fr-FR" b="1" u="sng" dirty="0"/>
              <a:t>Perspectives d’évolution :</a:t>
            </a:r>
          </a:p>
          <a:p>
            <a:pPr lvl="1"/>
            <a:r>
              <a:rPr lang="fr-FR" b="1" dirty="0"/>
              <a:t>Industrialisation</a:t>
            </a:r>
            <a:r>
              <a:rPr lang="fr-FR" dirty="0"/>
              <a:t> du modèle dans une application dédiée (prévu dans le projet).</a:t>
            </a:r>
          </a:p>
          <a:p>
            <a:pPr lvl="1"/>
            <a:r>
              <a:rPr lang="fr-FR" b="1" dirty="0"/>
              <a:t>Surveillance continue des performances</a:t>
            </a:r>
            <a:r>
              <a:rPr lang="fr-FR" dirty="0"/>
              <a:t> sur cas réels.</a:t>
            </a:r>
          </a:p>
          <a:p>
            <a:pPr lvl="1"/>
            <a:r>
              <a:rPr lang="fr-FR" b="1" dirty="0"/>
              <a:t>Enrichissement du modèle</a:t>
            </a:r>
            <a:r>
              <a:rPr lang="fr-FR" dirty="0"/>
              <a:t> par :</a:t>
            </a:r>
          </a:p>
          <a:p>
            <a:pPr lvl="2"/>
            <a:r>
              <a:rPr lang="fr-FR" dirty="0"/>
              <a:t>Nouvelles données collectées</a:t>
            </a:r>
          </a:p>
          <a:p>
            <a:pPr lvl="2"/>
            <a:r>
              <a:rPr lang="fr-FR" dirty="0"/>
              <a:t>Ajout potentiel d’autres variables (ex : poids du papier, signature UV…)</a:t>
            </a:r>
          </a:p>
          <a:p>
            <a:pPr lvl="1"/>
            <a:r>
              <a:rPr lang="fr-FR" b="1" dirty="0"/>
              <a:t>Formation des agents</a:t>
            </a:r>
            <a:r>
              <a:rPr lang="fr-FR" dirty="0"/>
              <a:t> à l’usage de l’outil et à la compréhension des résultats.</a:t>
            </a:r>
          </a:p>
          <a:p>
            <a:pPr lvl="1"/>
            <a:endParaRPr lang="fr-FR" dirty="0"/>
          </a:p>
        </p:txBody>
      </p:sp>
      <p:sp>
        <p:nvSpPr>
          <p:cNvPr id="4" name="Espace réservé du numéro de diapositive 3">
            <a:extLst>
              <a:ext uri="{FF2B5EF4-FFF2-40B4-BE49-F238E27FC236}">
                <a16:creationId xmlns:a16="http://schemas.microsoft.com/office/drawing/2014/main" id="{4D9022DE-37F7-9573-B5E9-D6FE55C5B375}"/>
              </a:ext>
            </a:extLst>
          </p:cNvPr>
          <p:cNvSpPr>
            <a:spLocks noGrp="1"/>
          </p:cNvSpPr>
          <p:nvPr>
            <p:ph type="sldNum" sz="quarter" idx="12"/>
          </p:nvPr>
        </p:nvSpPr>
        <p:spPr/>
        <p:txBody>
          <a:bodyPr/>
          <a:lstStyle/>
          <a:p>
            <a:pPr rtl="0"/>
            <a:fld id="{7DC1BBB0-96F0-4077-A278-0F3FB5C104D3}" type="slidenum">
              <a:rPr lang="fr-FR" noProof="0" smtClean="0"/>
              <a:t>25</a:t>
            </a:fld>
            <a:endParaRPr lang="fr-FR" noProof="0"/>
          </a:p>
        </p:txBody>
      </p:sp>
    </p:spTree>
    <p:extLst>
      <p:ext uri="{BB962C8B-B14F-4D97-AF65-F5344CB8AC3E}">
        <p14:creationId xmlns:p14="http://schemas.microsoft.com/office/powerpoint/2010/main" val="25804985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AEFB68-3B57-138E-BB13-89E792C70A67}"/>
            </a:ext>
          </a:extLst>
        </p:cNvPr>
        <p:cNvGrpSpPr/>
        <p:nvPr/>
      </p:nvGrpSpPr>
      <p:grpSpPr>
        <a:xfrm>
          <a:off x="0" y="0"/>
          <a:ext cx="0" cy="0"/>
          <a:chOff x="0" y="0"/>
          <a:chExt cx="0" cy="0"/>
        </a:xfrm>
      </p:grpSpPr>
      <p:sp>
        <p:nvSpPr>
          <p:cNvPr id="6" name="Titre 5">
            <a:extLst>
              <a:ext uri="{FF2B5EF4-FFF2-40B4-BE49-F238E27FC236}">
                <a16:creationId xmlns:a16="http://schemas.microsoft.com/office/drawing/2014/main" id="{A86A8CF5-995A-DC2F-358D-AF040C7D1047}"/>
              </a:ext>
            </a:extLst>
          </p:cNvPr>
          <p:cNvSpPr>
            <a:spLocks noGrp="1"/>
          </p:cNvSpPr>
          <p:nvPr>
            <p:ph type="title"/>
          </p:nvPr>
        </p:nvSpPr>
        <p:spPr/>
        <p:txBody>
          <a:bodyPr>
            <a:normAutofit/>
          </a:bodyPr>
          <a:lstStyle/>
          <a:p>
            <a:r>
              <a:rPr lang="fr-FR" sz="2800" dirty="0"/>
              <a:t>Merci !</a:t>
            </a:r>
          </a:p>
        </p:txBody>
      </p:sp>
      <p:sp>
        <p:nvSpPr>
          <p:cNvPr id="5" name="Espace réservé du contenu 4">
            <a:extLst>
              <a:ext uri="{FF2B5EF4-FFF2-40B4-BE49-F238E27FC236}">
                <a16:creationId xmlns:a16="http://schemas.microsoft.com/office/drawing/2014/main" id="{C75A64CC-46E7-E236-25DE-C43631E9ABD6}"/>
              </a:ext>
            </a:extLst>
          </p:cNvPr>
          <p:cNvSpPr>
            <a:spLocks noGrp="1"/>
          </p:cNvSpPr>
          <p:nvPr>
            <p:ph idx="1"/>
          </p:nvPr>
        </p:nvSpPr>
        <p:spPr/>
        <p:txBody>
          <a:bodyPr anchor="ctr" anchorCtr="1">
            <a:normAutofit/>
          </a:bodyPr>
          <a:lstStyle/>
          <a:p>
            <a:pPr marL="0" indent="0">
              <a:buNone/>
            </a:pPr>
            <a:r>
              <a:rPr lang="fr-FR" sz="4800" dirty="0"/>
              <a:t>Merci !</a:t>
            </a:r>
          </a:p>
        </p:txBody>
      </p:sp>
      <p:sp>
        <p:nvSpPr>
          <p:cNvPr id="4" name="Espace réservé du numéro de diapositive 3">
            <a:extLst>
              <a:ext uri="{FF2B5EF4-FFF2-40B4-BE49-F238E27FC236}">
                <a16:creationId xmlns:a16="http://schemas.microsoft.com/office/drawing/2014/main" id="{CFED64B8-4D4E-E7A2-C683-50E51C4D343E}"/>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27F9AEC7-A66D-4E7D-85F8-2F7C4FF17DE0}" type="slidenum">
              <a:rPr lang="fr-FR"/>
              <a:t>26</a:t>
            </a:fld>
            <a:endParaRPr lang="fr-FR" dirty="0"/>
          </a:p>
        </p:txBody>
      </p:sp>
    </p:spTree>
    <p:extLst>
      <p:ext uri="{BB962C8B-B14F-4D97-AF65-F5344CB8AC3E}">
        <p14:creationId xmlns:p14="http://schemas.microsoft.com/office/powerpoint/2010/main" val="12056619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C23BE1-BB2C-ACD2-13C3-6C2E86857881}"/>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1BD17775-DFEB-4E5E-546F-354E9F7F9E9C}"/>
              </a:ext>
            </a:extLst>
          </p:cNvPr>
          <p:cNvSpPr>
            <a:spLocks noGrp="1"/>
          </p:cNvSpPr>
          <p:nvPr>
            <p:ph type="title"/>
          </p:nvPr>
        </p:nvSpPr>
        <p:spPr/>
        <p:txBody>
          <a:bodyPr/>
          <a:lstStyle/>
          <a:p>
            <a:r>
              <a:rPr lang="fr-FR" dirty="0"/>
              <a:t>ANNEXE I.C-Documentation RGPD</a:t>
            </a:r>
          </a:p>
        </p:txBody>
      </p:sp>
      <p:sp>
        <p:nvSpPr>
          <p:cNvPr id="4" name="Espace réservé du contenu 3">
            <a:extLst>
              <a:ext uri="{FF2B5EF4-FFF2-40B4-BE49-F238E27FC236}">
                <a16:creationId xmlns:a16="http://schemas.microsoft.com/office/drawing/2014/main" id="{7156CA98-460A-0570-86AD-9996D91E1A2A}"/>
              </a:ext>
            </a:extLst>
          </p:cNvPr>
          <p:cNvSpPr>
            <a:spLocks noGrp="1"/>
          </p:cNvSpPr>
          <p:nvPr>
            <p:ph idx="1"/>
          </p:nvPr>
        </p:nvSpPr>
        <p:spPr>
          <a:solidFill>
            <a:schemeClr val="bg2"/>
          </a:solidFill>
          <a:ln w="19050">
            <a:solidFill>
              <a:schemeClr val="accent1">
                <a:lumMod val="50000"/>
              </a:schemeClr>
            </a:solidFill>
          </a:ln>
        </p:spPr>
        <p:txBody>
          <a:bodyPr wrap="square">
            <a:normAutofit fontScale="55000" lnSpcReduction="20000"/>
          </a:bodyPr>
          <a:lstStyle/>
          <a:p>
            <a:r>
              <a:rPr lang="fr-FR" b="1" dirty="0"/>
              <a:t>DPO :</a:t>
            </a:r>
            <a:r>
              <a:rPr lang="fr-FR" dirty="0"/>
              <a:t> Monsieur X., DPO pour l’ONCFM</a:t>
            </a:r>
          </a:p>
          <a:p>
            <a:r>
              <a:rPr lang="fr-FR" b="1" dirty="0"/>
              <a:t>Responsable du traitement interne : Prestataire Y</a:t>
            </a:r>
            <a:endParaRPr lang="fr-FR" dirty="0"/>
          </a:p>
          <a:p>
            <a:r>
              <a:rPr lang="fr-FR" b="1" dirty="0">
                <a:highlight>
                  <a:srgbClr val="FFFF00"/>
                </a:highlight>
              </a:rPr>
              <a:t>Finalité</a:t>
            </a:r>
            <a:r>
              <a:rPr lang="fr-FR" b="1" dirty="0"/>
              <a:t> (légale et légitime) : </a:t>
            </a:r>
            <a:br>
              <a:rPr lang="fr-FR" b="1" dirty="0"/>
            </a:br>
            <a:r>
              <a:rPr lang="fr-FR" sz="1900" dirty="0">
                <a:latin typeface="Aptos" panose="020B0004020202020204" pitchFamily="34" charset="0"/>
                <a:cs typeface="Times New Roman" panose="02020603050405020304" pitchFamily="18" charset="0"/>
              </a:rPr>
              <a:t>Détecter les Faux Billets (Objectif de l’ONCFM)</a:t>
            </a:r>
            <a:endParaRPr lang="fr-FR" sz="1800" dirty="0">
              <a:effectLst/>
              <a:latin typeface="Aptos" panose="020B0004020202020204" pitchFamily="34" charset="0"/>
              <a:ea typeface="Aptos" panose="020B0004020202020204" pitchFamily="34" charset="0"/>
              <a:cs typeface="Times New Roman" panose="02020603050405020304" pitchFamily="18" charset="0"/>
            </a:endParaRPr>
          </a:p>
          <a:p>
            <a:r>
              <a:rPr lang="fr-FR" b="1" dirty="0">
                <a:highlight>
                  <a:srgbClr val="FFFF00"/>
                </a:highlight>
              </a:rPr>
              <a:t>Durée de Conservation </a:t>
            </a:r>
            <a:r>
              <a:rPr lang="fr-FR" b="1" dirty="0"/>
              <a:t>: </a:t>
            </a:r>
            <a:r>
              <a:rPr lang="fr-FR" dirty="0"/>
              <a:t>10 ans (durée de conservation courant secteur bancaire, conservation des données pour nouvelle entrainement)</a:t>
            </a:r>
            <a:br>
              <a:rPr lang="fr-FR" dirty="0"/>
            </a:br>
            <a:r>
              <a:rPr lang="fr-FR" dirty="0"/>
              <a:t>(procédure  de destruction à mettre en place)</a:t>
            </a:r>
            <a:br>
              <a:rPr lang="fr-FR" dirty="0"/>
            </a:br>
            <a:r>
              <a:rPr lang="fr-FR" dirty="0"/>
              <a:t>(données non personnelles mais sensibles)</a:t>
            </a:r>
          </a:p>
          <a:p>
            <a:r>
              <a:rPr lang="fr-FR" b="1" dirty="0"/>
              <a:t>Analyse d’impact :</a:t>
            </a:r>
            <a:br>
              <a:rPr lang="fr-FR" dirty="0"/>
            </a:br>
            <a:r>
              <a:rPr lang="fr-FR" dirty="0"/>
              <a:t>- peu sensible : données non personnelles.</a:t>
            </a:r>
            <a:br>
              <a:rPr lang="fr-FR" dirty="0"/>
            </a:br>
            <a:r>
              <a:rPr lang="fr-FR" dirty="0"/>
              <a:t>- sensible : méthode de détection de Faux billets</a:t>
            </a:r>
          </a:p>
          <a:p>
            <a:r>
              <a:rPr lang="fr-FR" b="1" dirty="0">
                <a:highlight>
                  <a:srgbClr val="FFFF00"/>
                </a:highlight>
              </a:rPr>
              <a:t>Droits des personnes :</a:t>
            </a:r>
            <a:br>
              <a:rPr lang="fr-FR" dirty="0"/>
            </a:br>
            <a:r>
              <a:rPr lang="fr-FR" dirty="0"/>
              <a:t>- Non Applicable</a:t>
            </a:r>
          </a:p>
          <a:p>
            <a:r>
              <a:rPr lang="fr-FR" b="1" dirty="0"/>
              <a:t>Organisation à prévoir avec DPO et Secteur Data de l’entreprise </a:t>
            </a:r>
            <a:r>
              <a:rPr lang="fr-FR" dirty="0"/>
              <a:t>:</a:t>
            </a:r>
            <a:br>
              <a:rPr lang="fr-FR" dirty="0"/>
            </a:br>
            <a:r>
              <a:rPr lang="fr-FR" dirty="0"/>
              <a:t>- </a:t>
            </a:r>
            <a:r>
              <a:rPr lang="fr-FR" dirty="0">
                <a:highlight>
                  <a:srgbClr val="FFFF00"/>
                </a:highlight>
              </a:rPr>
              <a:t>Stockage centralisé et sécurisé des données</a:t>
            </a:r>
            <a:br>
              <a:rPr lang="fr-FR" dirty="0"/>
            </a:br>
            <a:r>
              <a:rPr lang="fr-FR" dirty="0"/>
              <a:t>- </a:t>
            </a:r>
            <a:r>
              <a:rPr lang="fr-FR" dirty="0">
                <a:highlight>
                  <a:srgbClr val="FFFF00"/>
                </a:highlight>
              </a:rPr>
              <a:t>Règle d’accès à ces données</a:t>
            </a:r>
            <a:br>
              <a:rPr lang="fr-FR" dirty="0"/>
            </a:br>
            <a:r>
              <a:rPr lang="fr-FR" dirty="0"/>
              <a:t>- Règle de destruction des données</a:t>
            </a:r>
            <a:br>
              <a:rPr lang="fr-FR" dirty="0"/>
            </a:br>
            <a:r>
              <a:rPr lang="fr-FR" dirty="0"/>
              <a:t>- Référencement de l’usage des données </a:t>
            </a:r>
            <a:br>
              <a:rPr lang="fr-FR" dirty="0"/>
            </a:br>
            <a:r>
              <a:rPr lang="fr-FR" dirty="0"/>
              <a:t>(traitement et personne y ayant accès)</a:t>
            </a:r>
          </a:p>
          <a:p>
            <a:r>
              <a:rPr lang="fr-FR" sz="2000" b="1" dirty="0"/>
              <a:t>Remarque</a:t>
            </a:r>
            <a:r>
              <a:rPr lang="fr-FR" dirty="0"/>
              <a:t> : données non personnelles, mais sujet sensible</a:t>
            </a:r>
          </a:p>
        </p:txBody>
      </p:sp>
      <p:sp>
        <p:nvSpPr>
          <p:cNvPr id="3" name="Espace réservé du numéro de diapositive 2">
            <a:extLst>
              <a:ext uri="{FF2B5EF4-FFF2-40B4-BE49-F238E27FC236}">
                <a16:creationId xmlns:a16="http://schemas.microsoft.com/office/drawing/2014/main" id="{4DD45C3A-C72A-0089-D322-98D19F67D858}"/>
              </a:ext>
            </a:extLst>
          </p:cNvPr>
          <p:cNvSpPr>
            <a:spLocks noGrp="1"/>
          </p:cNvSpPr>
          <p:nvPr>
            <p:ph type="sldNum" sz="quarter" idx="12"/>
          </p:nvPr>
        </p:nvSpPr>
        <p:spPr/>
        <p:txBody>
          <a:bodyPr/>
          <a:lstStyle/>
          <a:p>
            <a:pPr rtl="0"/>
            <a:fld id="{7DC1BBB0-96F0-4077-A278-0F3FB5C104D3}" type="slidenum">
              <a:rPr lang="fr-FR" noProof="0" smtClean="0"/>
              <a:t>27</a:t>
            </a:fld>
            <a:endParaRPr lang="fr-FR" noProof="0"/>
          </a:p>
        </p:txBody>
      </p:sp>
      <p:sp>
        <p:nvSpPr>
          <p:cNvPr id="6" name="Espace réservé du contenu 5">
            <a:extLst>
              <a:ext uri="{FF2B5EF4-FFF2-40B4-BE49-F238E27FC236}">
                <a16:creationId xmlns:a16="http://schemas.microsoft.com/office/drawing/2014/main" id="{E9E4C40E-9A86-3F4E-8914-F06E09A3EF25}"/>
              </a:ext>
            </a:extLst>
          </p:cNvPr>
          <p:cNvSpPr>
            <a:spLocks noGrp="1"/>
          </p:cNvSpPr>
          <p:nvPr>
            <p:ph idx="13"/>
          </p:nvPr>
        </p:nvSpPr>
        <p:spPr>
          <a:solidFill>
            <a:schemeClr val="bg2"/>
          </a:solidFill>
          <a:ln w="19050">
            <a:solidFill>
              <a:schemeClr val="accent1">
                <a:lumMod val="50000"/>
              </a:schemeClr>
            </a:solidFill>
          </a:ln>
        </p:spPr>
        <p:txBody>
          <a:bodyPr>
            <a:normAutofit/>
          </a:bodyPr>
          <a:lstStyle/>
          <a:p>
            <a:r>
              <a:rPr lang="fr-FR" dirty="0"/>
              <a:t>Vérification de l’intégrité des données</a:t>
            </a:r>
            <a:br>
              <a:rPr lang="fr-FR" dirty="0"/>
            </a:br>
            <a:r>
              <a:rPr lang="fr-FR" sz="1200" dirty="0"/>
              <a:t>(analyse de doublons, traitement explicite des valeurs manquantes, pas de valeurs aberrantes)</a:t>
            </a:r>
            <a:r>
              <a:rPr lang="fr-FR" dirty="0"/>
              <a:t> </a:t>
            </a:r>
          </a:p>
          <a:p>
            <a:r>
              <a:rPr lang="fr-FR" dirty="0"/>
              <a:t>Principe de </a:t>
            </a:r>
            <a:r>
              <a:rPr lang="fr-FR" dirty="0">
                <a:highlight>
                  <a:srgbClr val="FFFF00"/>
                </a:highlight>
              </a:rPr>
              <a:t>proportionnalité et de pertinence: </a:t>
            </a:r>
            <a:r>
              <a:rPr lang="fr-FR" sz="1600" dirty="0"/>
              <a:t>suppression des colonnes inutiles </a:t>
            </a:r>
            <a:r>
              <a:rPr lang="fr-FR" sz="1200" dirty="0"/>
              <a:t>(Pas de colonne inutile)</a:t>
            </a:r>
          </a:p>
          <a:p>
            <a:r>
              <a:rPr lang="fr-FR" dirty="0"/>
              <a:t>Principe de </a:t>
            </a:r>
            <a:r>
              <a:rPr lang="fr-FR" dirty="0">
                <a:highlight>
                  <a:srgbClr val="FFFF00"/>
                </a:highlight>
              </a:rPr>
              <a:t>confidentialité</a:t>
            </a:r>
            <a:r>
              <a:rPr lang="fr-FR" dirty="0"/>
              <a:t> :</a:t>
            </a:r>
            <a:br>
              <a:rPr lang="fr-FR" dirty="0"/>
            </a:br>
            <a:r>
              <a:rPr lang="fr-FR" sz="1600" dirty="0"/>
              <a:t>- données non personnelles, mais sensibles</a:t>
            </a:r>
            <a:br>
              <a:rPr lang="fr-FR" sz="1600" dirty="0"/>
            </a:br>
            <a:r>
              <a:rPr lang="fr-FR" sz="1600" dirty="0"/>
              <a:t>- Règles d’accès aux données à mettre en place</a:t>
            </a:r>
          </a:p>
        </p:txBody>
      </p:sp>
      <p:sp>
        <p:nvSpPr>
          <p:cNvPr id="7" name="Espace réservé du texte 6">
            <a:extLst>
              <a:ext uri="{FF2B5EF4-FFF2-40B4-BE49-F238E27FC236}">
                <a16:creationId xmlns:a16="http://schemas.microsoft.com/office/drawing/2014/main" id="{17373553-456B-2CBE-47C1-05B6820F6737}"/>
              </a:ext>
            </a:extLst>
          </p:cNvPr>
          <p:cNvSpPr>
            <a:spLocks noGrp="1"/>
          </p:cNvSpPr>
          <p:nvPr>
            <p:ph type="body" idx="14"/>
          </p:nvPr>
        </p:nvSpPr>
        <p:spPr>
          <a:gradFill>
            <a:gsLst>
              <a:gs pos="66000">
                <a:schemeClr val="accent1">
                  <a:lumMod val="60000"/>
                  <a:lumOff val="40000"/>
                </a:schemeClr>
              </a:gs>
              <a:gs pos="0">
                <a:schemeClr val="accent1">
                  <a:lumMod val="60000"/>
                  <a:lumOff val="40000"/>
                </a:schemeClr>
              </a:gs>
              <a:gs pos="100000">
                <a:schemeClr val="bg1"/>
              </a:gs>
            </a:gsLst>
            <a:lin ang="2700000" scaled="1"/>
          </a:gradFill>
          <a:ln w="19050" cap="flat">
            <a:solidFill>
              <a:schemeClr val="accent1">
                <a:lumMod val="50000"/>
              </a:schemeClr>
            </a:solidFill>
          </a:ln>
        </p:spPr>
        <p:txBody>
          <a:bodyPr vert="horz" wrap="square" lIns="91440" tIns="45720" rIns="91440" bIns="45720" rtlCol="0" anchor="t">
            <a:spAutoFit/>
          </a:bodyPr>
          <a:lstStyle/>
          <a:p>
            <a:pPr>
              <a:spcBef>
                <a:spcPts val="0"/>
              </a:spcBef>
              <a:spcAft>
                <a:spcPts val="600"/>
              </a:spcAft>
            </a:pPr>
            <a:r>
              <a:rPr lang="fr-FR" sz="1200" b="1" dirty="0">
                <a:solidFill>
                  <a:schemeClr val="tx1"/>
                </a:solidFill>
              </a:rPr>
              <a:t>CARACTERISTIQUES TECHNIQUES</a:t>
            </a:r>
          </a:p>
        </p:txBody>
      </p:sp>
      <p:sp>
        <p:nvSpPr>
          <p:cNvPr id="8" name="Espace réservé du texte 7">
            <a:extLst>
              <a:ext uri="{FF2B5EF4-FFF2-40B4-BE49-F238E27FC236}">
                <a16:creationId xmlns:a16="http://schemas.microsoft.com/office/drawing/2014/main" id="{53B26476-70C2-9983-337C-103739724C4C}"/>
              </a:ext>
            </a:extLst>
          </p:cNvPr>
          <p:cNvSpPr>
            <a:spLocks noGrp="1"/>
          </p:cNvSpPr>
          <p:nvPr>
            <p:ph type="body" idx="15"/>
          </p:nvPr>
        </p:nvSpPr>
        <p:spPr>
          <a:gradFill>
            <a:gsLst>
              <a:gs pos="66000">
                <a:schemeClr val="accent1">
                  <a:lumMod val="60000"/>
                  <a:lumOff val="40000"/>
                </a:schemeClr>
              </a:gs>
              <a:gs pos="0">
                <a:schemeClr val="accent1">
                  <a:lumMod val="60000"/>
                  <a:lumOff val="40000"/>
                </a:schemeClr>
              </a:gs>
              <a:gs pos="100000">
                <a:schemeClr val="bg1"/>
              </a:gs>
            </a:gsLst>
            <a:lin ang="2700000" scaled="1"/>
          </a:gradFill>
          <a:ln w="19050" cap="flat">
            <a:solidFill>
              <a:schemeClr val="accent1">
                <a:lumMod val="50000"/>
              </a:schemeClr>
            </a:solidFill>
          </a:ln>
        </p:spPr>
        <p:txBody>
          <a:bodyPr vert="horz" wrap="square" lIns="91440" tIns="45720" rIns="91440" bIns="45720" rtlCol="0" anchor="t">
            <a:spAutoFit/>
          </a:bodyPr>
          <a:lstStyle/>
          <a:p>
            <a:pPr>
              <a:spcBef>
                <a:spcPts val="0"/>
              </a:spcBef>
              <a:spcAft>
                <a:spcPts val="600"/>
              </a:spcAft>
            </a:pPr>
            <a:r>
              <a:rPr lang="fr-FR" sz="1200" b="1" dirty="0">
                <a:solidFill>
                  <a:schemeClr val="tx1"/>
                </a:solidFill>
              </a:rPr>
              <a:t>TRAITEMENT DES DONNEES :</a:t>
            </a:r>
          </a:p>
        </p:txBody>
      </p:sp>
    </p:spTree>
    <p:extLst>
      <p:ext uri="{BB962C8B-B14F-4D97-AF65-F5344CB8AC3E}">
        <p14:creationId xmlns:p14="http://schemas.microsoft.com/office/powerpoint/2010/main" val="186294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D50526-2F8B-1AD4-00FF-96C05837D4E3}"/>
            </a:ext>
          </a:extLst>
        </p:cNvPr>
        <p:cNvGrpSpPr/>
        <p:nvPr/>
      </p:nvGrpSpPr>
      <p:grpSpPr>
        <a:xfrm>
          <a:off x="0" y="0"/>
          <a:ext cx="0" cy="0"/>
          <a:chOff x="0" y="0"/>
          <a:chExt cx="0" cy="0"/>
        </a:xfrm>
      </p:grpSpPr>
      <p:sp>
        <p:nvSpPr>
          <p:cNvPr id="6" name="Titre 5">
            <a:extLst>
              <a:ext uri="{FF2B5EF4-FFF2-40B4-BE49-F238E27FC236}">
                <a16:creationId xmlns:a16="http://schemas.microsoft.com/office/drawing/2014/main" id="{C6ABD9F1-BF97-FC94-4C84-D4D057A3249C}"/>
              </a:ext>
            </a:extLst>
          </p:cNvPr>
          <p:cNvSpPr>
            <a:spLocks noGrp="1"/>
          </p:cNvSpPr>
          <p:nvPr>
            <p:ph type="title"/>
          </p:nvPr>
        </p:nvSpPr>
        <p:spPr/>
        <p:txBody>
          <a:bodyPr>
            <a:normAutofit/>
          </a:bodyPr>
          <a:lstStyle/>
          <a:p>
            <a:r>
              <a:rPr lang="fr-FR" sz="2800" dirty="0"/>
              <a:t>FIN !</a:t>
            </a:r>
          </a:p>
        </p:txBody>
      </p:sp>
      <p:sp>
        <p:nvSpPr>
          <p:cNvPr id="5" name="Espace réservé du contenu 4">
            <a:extLst>
              <a:ext uri="{FF2B5EF4-FFF2-40B4-BE49-F238E27FC236}">
                <a16:creationId xmlns:a16="http://schemas.microsoft.com/office/drawing/2014/main" id="{635D5A8B-6C78-2B4C-7B1A-97AB9E63B4F2}"/>
              </a:ext>
            </a:extLst>
          </p:cNvPr>
          <p:cNvSpPr>
            <a:spLocks noGrp="1"/>
          </p:cNvSpPr>
          <p:nvPr>
            <p:ph idx="1"/>
          </p:nvPr>
        </p:nvSpPr>
        <p:spPr/>
        <p:txBody>
          <a:bodyPr anchor="ctr" anchorCtr="1">
            <a:normAutofit/>
          </a:bodyPr>
          <a:lstStyle/>
          <a:p>
            <a:pPr marL="0" indent="0">
              <a:buNone/>
            </a:pPr>
            <a:r>
              <a:rPr lang="fr-FR" sz="4800" dirty="0"/>
              <a:t>FIN !</a:t>
            </a:r>
          </a:p>
        </p:txBody>
      </p:sp>
      <p:sp>
        <p:nvSpPr>
          <p:cNvPr id="4" name="Espace réservé du numéro de diapositive 3">
            <a:extLst>
              <a:ext uri="{FF2B5EF4-FFF2-40B4-BE49-F238E27FC236}">
                <a16:creationId xmlns:a16="http://schemas.microsoft.com/office/drawing/2014/main" id="{80DD01BC-C7D2-5878-23D4-B00E4C00F31D}"/>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27F9AEC7-A66D-4E7D-85F8-2F7C4FF17DE0}" type="slidenum">
              <a:rPr lang="fr-FR"/>
              <a:t>28</a:t>
            </a:fld>
            <a:endParaRPr lang="fr-FR" dirty="0"/>
          </a:p>
        </p:txBody>
      </p:sp>
    </p:spTree>
    <p:extLst>
      <p:ext uri="{BB962C8B-B14F-4D97-AF65-F5344CB8AC3E}">
        <p14:creationId xmlns:p14="http://schemas.microsoft.com/office/powerpoint/2010/main" val="8334995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309D22-61F2-7934-3FFD-B424F804324A}"/>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054C37C3-43F4-5218-68E8-46C041C07861}"/>
              </a:ext>
            </a:extLst>
          </p:cNvPr>
          <p:cNvSpPr>
            <a:spLocks noGrp="1"/>
          </p:cNvSpPr>
          <p:nvPr>
            <p:ph type="title"/>
          </p:nvPr>
        </p:nvSpPr>
        <p:spPr/>
        <p:txBody>
          <a:bodyPr>
            <a:normAutofit fontScale="90000"/>
          </a:bodyPr>
          <a:lstStyle/>
          <a:p>
            <a:r>
              <a:rPr lang="fr-FR" dirty="0"/>
              <a:t>I.A – Contexte</a:t>
            </a:r>
            <a:br>
              <a:rPr lang="fr-FR" dirty="0"/>
            </a:br>
            <a:endParaRPr lang="fr-FR" dirty="0"/>
          </a:p>
        </p:txBody>
      </p:sp>
      <p:sp>
        <p:nvSpPr>
          <p:cNvPr id="3" name="Espace réservé du contenu 2">
            <a:extLst>
              <a:ext uri="{FF2B5EF4-FFF2-40B4-BE49-F238E27FC236}">
                <a16:creationId xmlns:a16="http://schemas.microsoft.com/office/drawing/2014/main" id="{695B34BE-B6BA-4D4C-4E0C-74DC334FB667}"/>
              </a:ext>
            </a:extLst>
          </p:cNvPr>
          <p:cNvSpPr>
            <a:spLocks noGrp="1"/>
          </p:cNvSpPr>
          <p:nvPr>
            <p:ph idx="1"/>
          </p:nvPr>
        </p:nvSpPr>
        <p:spPr/>
        <p:txBody>
          <a:bodyPr anchor="ctr" anchorCtr="0">
            <a:normAutofit/>
          </a:bodyPr>
          <a:lstStyle/>
          <a:p>
            <a:r>
              <a:rPr lang="fr-FR" b="1" u="sng" dirty="0"/>
              <a:t>Entreprise</a:t>
            </a:r>
            <a:r>
              <a:rPr lang="fr-FR" u="sng" dirty="0"/>
              <a:t>  :</a:t>
            </a:r>
          </a:p>
          <a:p>
            <a:pPr lvl="1"/>
            <a:r>
              <a:rPr lang="fr-FR" b="1" dirty="0"/>
              <a:t>Organisme Nationale de Lutte contre le Faux Monnayage</a:t>
            </a:r>
          </a:p>
          <a:p>
            <a:pPr lvl="1"/>
            <a:r>
              <a:rPr lang="fr-FR" b="1" dirty="0"/>
              <a:t>Activité</a:t>
            </a:r>
            <a:r>
              <a:rPr lang="fr-FR" dirty="0"/>
              <a:t> : Identification des contrefaçons de billets en euros</a:t>
            </a:r>
          </a:p>
          <a:p>
            <a:r>
              <a:rPr lang="fr-FR" b="1" u="sng" dirty="0"/>
              <a:t>BESOIN</a:t>
            </a:r>
            <a:r>
              <a:rPr lang="fr-FR" u="sng" dirty="0"/>
              <a:t> :</a:t>
            </a:r>
          </a:p>
          <a:p>
            <a:pPr lvl="1"/>
            <a:r>
              <a:rPr lang="fr-FR" dirty="0"/>
              <a:t>Mise à disposition d’un algorithme </a:t>
            </a:r>
            <a:r>
              <a:rPr lang="fr-FR" b="1" dirty="0"/>
              <a:t>prédisant l’authenticité </a:t>
            </a:r>
            <a:r>
              <a:rPr lang="fr-FR" dirty="0"/>
              <a:t>des billets. </a:t>
            </a:r>
            <a:endParaRPr lang="fr-FR" b="1" dirty="0"/>
          </a:p>
          <a:p>
            <a:r>
              <a:rPr lang="fr-FR" b="1" u="sng" dirty="0"/>
              <a:t>OBJECTIFS</a:t>
            </a:r>
            <a:r>
              <a:rPr lang="fr-FR" u="sng" dirty="0"/>
              <a:t> :</a:t>
            </a:r>
          </a:p>
          <a:p>
            <a:pPr lvl="1"/>
            <a:r>
              <a:rPr lang="fr-FR" sz="1800" dirty="0"/>
              <a:t>Une </a:t>
            </a:r>
            <a:r>
              <a:rPr lang="fr-FR" sz="1800" b="1" dirty="0"/>
              <a:t>application de Machine Learning</a:t>
            </a:r>
          </a:p>
          <a:p>
            <a:pPr lvl="1"/>
            <a:r>
              <a:rPr lang="fr-FR" sz="1800" b="1" dirty="0"/>
              <a:t>prédisant l’authenticité </a:t>
            </a:r>
            <a:r>
              <a:rPr lang="fr-FR" sz="1800" dirty="0"/>
              <a:t>d’un billet </a:t>
            </a:r>
          </a:p>
          <a:p>
            <a:pPr lvl="1"/>
            <a:r>
              <a:rPr lang="fr-FR" sz="1800" dirty="0"/>
              <a:t>à partir des </a:t>
            </a:r>
            <a:r>
              <a:rPr lang="fr-FR" sz="1800" b="1" dirty="0"/>
              <a:t>caractéristiques géométriques </a:t>
            </a:r>
            <a:r>
              <a:rPr lang="fr-FR" sz="1800" dirty="0"/>
              <a:t>d’un billet</a:t>
            </a:r>
          </a:p>
          <a:p>
            <a:pPr lvl="1"/>
            <a:r>
              <a:rPr lang="fr-FR" sz="1800" dirty="0"/>
              <a:t>respectant le cahier des charges fourni</a:t>
            </a:r>
          </a:p>
        </p:txBody>
      </p:sp>
      <p:sp>
        <p:nvSpPr>
          <p:cNvPr id="4" name="Espace réservé du numéro de diapositive 3">
            <a:extLst>
              <a:ext uri="{FF2B5EF4-FFF2-40B4-BE49-F238E27FC236}">
                <a16:creationId xmlns:a16="http://schemas.microsoft.com/office/drawing/2014/main" id="{0CD288A8-BB90-8C60-6E85-7C077B070C7C}"/>
              </a:ext>
            </a:extLst>
          </p:cNvPr>
          <p:cNvSpPr>
            <a:spLocks noGrp="1"/>
          </p:cNvSpPr>
          <p:nvPr>
            <p:ph type="sldNum" sz="quarter" idx="12"/>
          </p:nvPr>
        </p:nvSpPr>
        <p:spPr/>
        <p:txBody>
          <a:bodyPr/>
          <a:lstStyle/>
          <a:p>
            <a:pPr rtl="0"/>
            <a:fld id="{7DC1BBB0-96F0-4077-A278-0F3FB5C104D3}" type="slidenum">
              <a:rPr lang="fr-FR" noProof="0" smtClean="0"/>
              <a:t>3</a:t>
            </a:fld>
            <a:endParaRPr lang="fr-FR" noProof="0"/>
          </a:p>
        </p:txBody>
      </p:sp>
      <p:pic>
        <p:nvPicPr>
          <p:cNvPr id="5" name="Image 4">
            <a:extLst>
              <a:ext uri="{FF2B5EF4-FFF2-40B4-BE49-F238E27FC236}">
                <a16:creationId xmlns:a16="http://schemas.microsoft.com/office/drawing/2014/main" id="{C5B2A4FC-1B17-F124-F8A0-3EF8353F6F7F}"/>
              </a:ext>
            </a:extLst>
          </p:cNvPr>
          <p:cNvPicPr>
            <a:picLocks noChangeAspect="1"/>
          </p:cNvPicPr>
          <p:nvPr/>
        </p:nvPicPr>
        <p:blipFill>
          <a:blip r:embed="rId3"/>
          <a:srcRect t="785" b="785"/>
          <a:stretch/>
        </p:blipFill>
        <p:spPr>
          <a:xfrm>
            <a:off x="8442808" y="1412777"/>
            <a:ext cx="2340864" cy="1728822"/>
          </a:xfrm>
          <a:prstGeom prst="rect">
            <a:avLst/>
          </a:prstGeom>
          <a:ln w="19050">
            <a:solidFill>
              <a:schemeClr val="accent1">
                <a:lumMod val="75000"/>
              </a:schemeClr>
            </a:solidFill>
          </a:ln>
        </p:spPr>
      </p:pic>
    </p:spTree>
    <p:extLst>
      <p:ext uri="{BB962C8B-B14F-4D97-AF65-F5344CB8AC3E}">
        <p14:creationId xmlns:p14="http://schemas.microsoft.com/office/powerpoint/2010/main" val="10116757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0"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1000"/>
                                        <p:tgtEl>
                                          <p:spTgt spid="5"/>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childTnLst>
                                </p:cTn>
                              </p:par>
                              <p:par>
                                <p:cTn id="22" presetID="1" presetClass="entr" presetSubtype="0" fill="hold" nodeType="with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childTnLst>
                                </p:cTn>
                              </p:par>
                              <p:par>
                                <p:cTn id="28" presetID="1" presetClass="entr" presetSubtype="0" fill="hold" nodeType="withEffect">
                                  <p:stCondLst>
                                    <p:cond delay="0"/>
                                  </p:stCondLst>
                                  <p:childTnLst>
                                    <p:set>
                                      <p:cBhvr>
                                        <p:cTn id="29" dur="1" fill="hold">
                                          <p:stCondLst>
                                            <p:cond delay="0"/>
                                          </p:stCondLst>
                                        </p:cTn>
                                        <p:tgtEl>
                                          <p:spTgt spid="3">
                                            <p:txEl>
                                              <p:pRg st="6" end="6"/>
                                            </p:txEl>
                                          </p:spTgt>
                                        </p:tgtEl>
                                        <p:attrNameLst>
                                          <p:attrName>style.visibility</p:attrName>
                                        </p:attrNameLst>
                                      </p:cBhvr>
                                      <p:to>
                                        <p:strVal val="visible"/>
                                      </p:to>
                                    </p:set>
                                  </p:childTnLst>
                                </p:cTn>
                              </p:par>
                              <p:par>
                                <p:cTn id="30" presetID="1" presetClass="entr" presetSubtype="0" fill="hold"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childTnLst>
                                </p:cTn>
                              </p:par>
                              <p:par>
                                <p:cTn id="32" presetID="1" presetClass="entr" presetSubtype="0" fill="hold" nodeType="withEffect">
                                  <p:stCondLst>
                                    <p:cond delay="0"/>
                                  </p:stCondLst>
                                  <p:childTnLst>
                                    <p:set>
                                      <p:cBhvr>
                                        <p:cTn id="33" dur="1" fill="hold">
                                          <p:stCondLst>
                                            <p:cond delay="0"/>
                                          </p:stCondLst>
                                        </p:cTn>
                                        <p:tgtEl>
                                          <p:spTgt spid="3">
                                            <p:txEl>
                                              <p:pRg st="8" end="8"/>
                                            </p:txEl>
                                          </p:spTgt>
                                        </p:tgtEl>
                                        <p:attrNameLst>
                                          <p:attrName>style.visibility</p:attrName>
                                        </p:attrNameLst>
                                      </p:cBhvr>
                                      <p:to>
                                        <p:strVal val="visible"/>
                                      </p:to>
                                    </p:set>
                                  </p:childTnLst>
                                </p:cTn>
                              </p:par>
                              <p:par>
                                <p:cTn id="34" presetID="1" presetClass="entr" presetSubtype="0" fill="hold" nodeType="withEffect">
                                  <p:stCondLst>
                                    <p:cond delay="0"/>
                                  </p:stCondLst>
                                  <p:childTnLst>
                                    <p:set>
                                      <p:cBhvr>
                                        <p:cTn id="35"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31E578-1209-A00A-ADBC-27B734F531B0}"/>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04CA6D11-EE1C-545E-9BF5-BAF5D5F93C02}"/>
              </a:ext>
            </a:extLst>
          </p:cNvPr>
          <p:cNvSpPr>
            <a:spLocks noGrp="1"/>
          </p:cNvSpPr>
          <p:nvPr>
            <p:ph type="title"/>
          </p:nvPr>
        </p:nvSpPr>
        <p:spPr/>
        <p:txBody>
          <a:bodyPr/>
          <a:lstStyle/>
          <a:p>
            <a:r>
              <a:rPr lang="fr-FR" dirty="0"/>
              <a:t>I.B – Méthodologie</a:t>
            </a:r>
          </a:p>
        </p:txBody>
      </p:sp>
      <p:graphicFrame>
        <p:nvGraphicFramePr>
          <p:cNvPr id="6" name="Espace réservé du contenu 5">
            <a:extLst>
              <a:ext uri="{FF2B5EF4-FFF2-40B4-BE49-F238E27FC236}">
                <a16:creationId xmlns:a16="http://schemas.microsoft.com/office/drawing/2014/main" id="{C7F5D4D8-CC77-A95B-AEA5-488A299F9ED1}"/>
              </a:ext>
            </a:extLst>
          </p:cNvPr>
          <p:cNvGraphicFramePr>
            <a:graphicFrameLocks noGrp="1"/>
          </p:cNvGraphicFramePr>
          <p:nvPr>
            <p:ph idx="1"/>
            <p:extLst>
              <p:ext uri="{D42A27DB-BD31-4B8C-83A1-F6EECF244321}">
                <p14:modId xmlns:p14="http://schemas.microsoft.com/office/powerpoint/2010/main" val="921611288"/>
              </p:ext>
            </p:extLst>
          </p:nvPr>
        </p:nvGraphicFramePr>
        <p:xfrm>
          <a:off x="350963" y="813905"/>
          <a:ext cx="11421036" cy="263696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Espace réservé du numéro de diapositive 3">
            <a:extLst>
              <a:ext uri="{FF2B5EF4-FFF2-40B4-BE49-F238E27FC236}">
                <a16:creationId xmlns:a16="http://schemas.microsoft.com/office/drawing/2014/main" id="{8DF49F3D-8ED5-15E1-D7B8-C946FEF8DB31}"/>
              </a:ext>
            </a:extLst>
          </p:cNvPr>
          <p:cNvSpPr>
            <a:spLocks noGrp="1"/>
          </p:cNvSpPr>
          <p:nvPr>
            <p:ph type="sldNum" sz="quarter" idx="12"/>
          </p:nvPr>
        </p:nvSpPr>
        <p:spPr/>
        <p:txBody>
          <a:bodyPr/>
          <a:lstStyle/>
          <a:p>
            <a:pPr rtl="0"/>
            <a:fld id="{7DC1BBB0-96F0-4077-A278-0F3FB5C104D3}" type="slidenum">
              <a:rPr lang="fr-FR" noProof="0" smtClean="0"/>
              <a:t>4</a:t>
            </a:fld>
            <a:endParaRPr lang="fr-FR" noProof="0"/>
          </a:p>
        </p:txBody>
      </p:sp>
      <p:graphicFrame>
        <p:nvGraphicFramePr>
          <p:cNvPr id="7" name="Espace réservé du contenu 5">
            <a:extLst>
              <a:ext uri="{FF2B5EF4-FFF2-40B4-BE49-F238E27FC236}">
                <a16:creationId xmlns:a16="http://schemas.microsoft.com/office/drawing/2014/main" id="{3FC0E8CA-3949-EFC3-6D0C-2C841719AF92}"/>
              </a:ext>
            </a:extLst>
          </p:cNvPr>
          <p:cNvGraphicFramePr>
            <a:graphicFrameLocks/>
          </p:cNvGraphicFramePr>
          <p:nvPr>
            <p:extLst>
              <p:ext uri="{D42A27DB-BD31-4B8C-83A1-F6EECF244321}">
                <p14:modId xmlns:p14="http://schemas.microsoft.com/office/powerpoint/2010/main" val="1220168212"/>
              </p:ext>
            </p:extLst>
          </p:nvPr>
        </p:nvGraphicFramePr>
        <p:xfrm>
          <a:off x="391481" y="3456000"/>
          <a:ext cx="11339999" cy="2808312"/>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pic>
        <p:nvPicPr>
          <p:cNvPr id="9" name="Image 8" descr="Une image contenant clipart, symbole, Graphique, dessin humoristique&#10;&#10;Description générée automatiquement">
            <a:extLst>
              <a:ext uri="{FF2B5EF4-FFF2-40B4-BE49-F238E27FC236}">
                <a16:creationId xmlns:a16="http://schemas.microsoft.com/office/drawing/2014/main" id="{DB14861D-0B70-185B-C660-7B2C3E6DF736}"/>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1162999" y="133047"/>
            <a:ext cx="633905" cy="633905"/>
          </a:xfrm>
          <a:prstGeom prst="rect">
            <a:avLst/>
          </a:prstGeom>
        </p:spPr>
      </p:pic>
    </p:spTree>
    <p:extLst>
      <p:ext uri="{BB962C8B-B14F-4D97-AF65-F5344CB8AC3E}">
        <p14:creationId xmlns:p14="http://schemas.microsoft.com/office/powerpoint/2010/main" val="41942325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graphicEl>
                                              <a:dgm id="{35BF1E3A-2CCB-44D8-B33C-296FDFBF400F}"/>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graphicEl>
                                              <a:dgm id="{60F2A6E5-2A8F-4226-A9A2-BFB662CD684D}"/>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graphicEl>
                                              <a:dgm id="{40E813C7-FC76-4A03-A224-1DEC7E7FC0D8}"/>
                                            </p:graphic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graphicEl>
                                              <a:dgm id="{BF12E0DD-FCA5-47D1-8FB7-D18C04D032F1}"/>
                                            </p:graphic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
                                            <p:graphicEl>
                                              <a:dgm id="{E33D8706-685F-4DFD-806B-F776C645B7C1}"/>
                                            </p:graphic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6">
                                            <p:graphicEl>
                                              <a:dgm id="{FCA6316B-6945-4893-80F0-2C7753CA11E1}"/>
                                            </p:graphic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
                                            <p:graphicEl>
                                              <a:dgm id="{F7129BFE-5B48-4B41-9DC9-D3F996F5C059}"/>
                                            </p:graphic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
                                            <p:graphicEl>
                                              <a:dgm id="{3EA26292-5CFB-4E90-ABDE-1F779501EECE}"/>
                                            </p:graphic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6">
                                            <p:graphicEl>
                                              <a:dgm id="{93D47E6E-3E7C-4B51-B4E1-9A91F8E7536B}"/>
                                            </p:graphic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6">
                                            <p:graphicEl>
                                              <a:dgm id="{940E59DA-5CD0-48B1-A4DB-0EBBD7FFEF42}"/>
                                            </p:graphic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6">
                                            <p:graphicEl>
                                              <a:dgm id="{7D46FC17-5524-4B63-BD6D-C6EC501D3C1D}"/>
                                            </p:graphic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7">
                                            <p:graphicEl>
                                              <a:dgm id="{35BF1E3A-2CCB-44D8-B33C-296FDFBF400F}"/>
                                            </p:graphic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7">
                                            <p:graphicEl>
                                              <a:dgm id="{60F2A6E5-2A8F-4226-A9A2-BFB662CD684D}"/>
                                            </p:graphic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7">
                                            <p:graphicEl>
                                              <a:dgm id="{40E813C7-FC76-4A03-A224-1DEC7E7FC0D8}"/>
                                            </p:graphic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7">
                                            <p:graphicEl>
                                              <a:dgm id="{BF12E0DD-FCA5-47D1-8FB7-D18C04D032F1}"/>
                                            </p:graphic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7">
                                            <p:graphicEl>
                                              <a:dgm id="{E33D8706-685F-4DFD-806B-F776C645B7C1}"/>
                                            </p:graphicEl>
                                          </p:spTgt>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7">
                                            <p:graphicEl>
                                              <a:dgm id="{FCA6316B-6945-4893-80F0-2C7753CA11E1}"/>
                                            </p:graphicEl>
                                          </p:spTgt>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7">
                                            <p:graphicEl>
                                              <a:dgm id="{F7129BFE-5B48-4B41-9DC9-D3F996F5C059}"/>
                                            </p:graphicEl>
                                          </p:spTgt>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7">
                                            <p:graphicEl>
                                              <a:dgm id="{3EA26292-5CFB-4E90-ABDE-1F779501EECE}"/>
                                            </p:graphicEl>
                                          </p:spTgt>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7">
                                            <p:graphicEl>
                                              <a:dgm id="{0B37F441-22CF-4783-9CA2-2720F4207F1E}"/>
                                            </p:graphicEl>
                                          </p:spTgt>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7">
                                            <p:graphicEl>
                                              <a:dgm id="{F80E03B7-A3EB-47FC-AF5D-7B092044D8C1}"/>
                                            </p:graphicEl>
                                          </p:spTgt>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7">
                                            <p:graphicEl>
                                              <a:dgm id="{FEAADA20-47C0-4F61-B56A-0B5781DBD581}"/>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Sub>
          <a:bldDgm bld="one"/>
        </p:bldSub>
      </p:bldGraphic>
      <p:bldGraphic spid="7" grpId="0">
        <p:bldSub>
          <a:bldDgm bld="one"/>
        </p:bldSub>
      </p:bldGraphic>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21A714-4A5A-355B-1DAA-3B54FFEF2573}"/>
            </a:ext>
          </a:extLst>
        </p:cNvPr>
        <p:cNvGrpSpPr/>
        <p:nvPr/>
      </p:nvGrpSpPr>
      <p:grpSpPr>
        <a:xfrm>
          <a:off x="0" y="0"/>
          <a:ext cx="0" cy="0"/>
          <a:chOff x="0" y="0"/>
          <a:chExt cx="0" cy="0"/>
        </a:xfrm>
      </p:grpSpPr>
      <p:sp>
        <p:nvSpPr>
          <p:cNvPr id="4" name="Titre 3">
            <a:extLst>
              <a:ext uri="{FF2B5EF4-FFF2-40B4-BE49-F238E27FC236}">
                <a16:creationId xmlns:a16="http://schemas.microsoft.com/office/drawing/2014/main" id="{3752FECC-7977-1076-C32D-1ED2854CF285}"/>
              </a:ext>
            </a:extLst>
          </p:cNvPr>
          <p:cNvSpPr>
            <a:spLocks noGrp="1"/>
          </p:cNvSpPr>
          <p:nvPr>
            <p:ph type="title"/>
          </p:nvPr>
        </p:nvSpPr>
        <p:spPr/>
        <p:txBody>
          <a:bodyPr/>
          <a:lstStyle/>
          <a:p>
            <a:r>
              <a:rPr lang="fr-FR" dirty="0"/>
              <a:t>SOMMAIRE</a:t>
            </a:r>
          </a:p>
        </p:txBody>
      </p:sp>
      <p:sp>
        <p:nvSpPr>
          <p:cNvPr id="5" name="Espace réservé du contenu 4">
            <a:extLst>
              <a:ext uri="{FF2B5EF4-FFF2-40B4-BE49-F238E27FC236}">
                <a16:creationId xmlns:a16="http://schemas.microsoft.com/office/drawing/2014/main" id="{0179FC7B-F920-F902-86D7-D37D06BDD5B3}"/>
              </a:ext>
            </a:extLst>
          </p:cNvPr>
          <p:cNvSpPr>
            <a:spLocks noGrp="1"/>
          </p:cNvSpPr>
          <p:nvPr>
            <p:ph idx="1"/>
          </p:nvPr>
        </p:nvSpPr>
        <p:spPr/>
        <p:txBody>
          <a:bodyPr/>
          <a:lstStyle/>
          <a:p>
            <a:r>
              <a:rPr lang="fr-FR" dirty="0"/>
              <a:t>I – Présentation</a:t>
            </a:r>
          </a:p>
          <a:p>
            <a:r>
              <a:rPr lang="fr-FR" dirty="0">
                <a:highlight>
                  <a:srgbClr val="C1D4F4"/>
                </a:highlight>
              </a:rPr>
              <a:t>II – Analyse Exploratoire des Données (EDA) et Traitements de données</a:t>
            </a:r>
          </a:p>
          <a:p>
            <a:pPr lvl="1"/>
            <a:r>
              <a:rPr lang="fr-FR" dirty="0"/>
              <a:t>II.A – EDA : Premières données chiffrées</a:t>
            </a:r>
          </a:p>
          <a:p>
            <a:pPr lvl="1"/>
            <a:r>
              <a:rPr lang="fr-FR" dirty="0"/>
              <a:t>II.B – EDA : Analyse Univariée et multivariée (Visualisation)</a:t>
            </a:r>
          </a:p>
          <a:p>
            <a:pPr lvl="1"/>
            <a:r>
              <a:rPr lang="fr-FR" dirty="0"/>
              <a:t>II.C-Traitement des Valeurs Manquantes : Régression Linéaire multiple</a:t>
            </a:r>
          </a:p>
          <a:p>
            <a:pPr lvl="1"/>
            <a:r>
              <a:rPr lang="fr-FR" dirty="0"/>
              <a:t>II.D – EDA Vue globale des données d’études</a:t>
            </a:r>
          </a:p>
          <a:p>
            <a:r>
              <a:rPr lang="fr-FR" dirty="0"/>
              <a:t>III – Modélisation basée sur le K-</a:t>
            </a:r>
            <a:r>
              <a:rPr lang="fr-FR" dirty="0" err="1"/>
              <a:t>means</a:t>
            </a:r>
            <a:endParaRPr lang="fr-FR" dirty="0"/>
          </a:p>
          <a:p>
            <a:r>
              <a:rPr lang="fr-FR" dirty="0"/>
              <a:t>IV – Modélisation supervisée</a:t>
            </a:r>
          </a:p>
          <a:p>
            <a:r>
              <a:rPr lang="fr-FR" dirty="0"/>
              <a:t>V – Choix du modèle final</a:t>
            </a:r>
          </a:p>
          <a:p>
            <a:r>
              <a:rPr lang="fr-FR" dirty="0"/>
              <a:t>VI – Présentation de l’application</a:t>
            </a:r>
          </a:p>
          <a:p>
            <a:r>
              <a:rPr lang="fr-FR" dirty="0"/>
              <a:t>VII – Conclusion et Perspectives</a:t>
            </a:r>
          </a:p>
        </p:txBody>
      </p:sp>
      <p:sp>
        <p:nvSpPr>
          <p:cNvPr id="3" name="Espace réservé du numéro de diapositive 2">
            <a:extLst>
              <a:ext uri="{FF2B5EF4-FFF2-40B4-BE49-F238E27FC236}">
                <a16:creationId xmlns:a16="http://schemas.microsoft.com/office/drawing/2014/main" id="{5E71957E-6E0B-2477-C03C-F49179B7C8B9}"/>
              </a:ext>
            </a:extLst>
          </p:cNvPr>
          <p:cNvSpPr>
            <a:spLocks noGrp="1"/>
          </p:cNvSpPr>
          <p:nvPr>
            <p:ph type="sldNum" sz="quarter" idx="12"/>
          </p:nvPr>
        </p:nvSpPr>
        <p:spPr/>
        <p:txBody>
          <a:bodyPr/>
          <a:lstStyle/>
          <a:p>
            <a:pPr rtl="0"/>
            <a:fld id="{7DC1BBB0-96F0-4077-A278-0F3FB5C104D3}" type="slidenum">
              <a:rPr lang="fr-FR" noProof="0" smtClean="0"/>
              <a:t>5</a:t>
            </a:fld>
            <a:endParaRPr lang="fr-FR" noProof="0"/>
          </a:p>
        </p:txBody>
      </p:sp>
      <p:pic>
        <p:nvPicPr>
          <p:cNvPr id="2" name="Graphique 8">
            <a:extLst>
              <a:ext uri="{FF2B5EF4-FFF2-40B4-BE49-F238E27FC236}">
                <a16:creationId xmlns:a16="http://schemas.microsoft.com/office/drawing/2014/main" id="{99CC2F20-C682-ED35-DDF0-29B2B3E3E77A}"/>
              </a:ext>
            </a:extLst>
          </p:cNvPr>
          <p:cNvPicPr>
            <a:picLocks noChangeAspect="1"/>
          </p:cNvPicPr>
          <p:nvPr/>
        </p:nvPicPr>
        <p:blipFill>
          <a:blip r:embed="rId2"/>
          <a:srcRect/>
          <a:stretch/>
        </p:blipFill>
        <p:spPr>
          <a:xfrm>
            <a:off x="11119062" y="82479"/>
            <a:ext cx="652938" cy="652938"/>
          </a:xfrm>
          <a:prstGeom prst="rect">
            <a:avLst/>
          </a:prstGeom>
          <a:ln w="19050">
            <a:noFill/>
          </a:ln>
        </p:spPr>
      </p:pic>
    </p:spTree>
    <p:extLst>
      <p:ext uri="{BB962C8B-B14F-4D97-AF65-F5344CB8AC3E}">
        <p14:creationId xmlns:p14="http://schemas.microsoft.com/office/powerpoint/2010/main" val="32196046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BA9429E-4BDA-9F60-4F9E-63561A16F306}"/>
              </a:ext>
            </a:extLst>
          </p:cNvPr>
          <p:cNvSpPr>
            <a:spLocks noGrp="1"/>
          </p:cNvSpPr>
          <p:nvPr>
            <p:ph type="title"/>
          </p:nvPr>
        </p:nvSpPr>
        <p:spPr/>
        <p:txBody>
          <a:bodyPr/>
          <a:lstStyle/>
          <a:p>
            <a:r>
              <a:rPr lang="fr-FR" dirty="0"/>
              <a:t>II.A – EDA : Premières données chiffrées</a:t>
            </a:r>
          </a:p>
        </p:txBody>
      </p:sp>
      <p:sp>
        <p:nvSpPr>
          <p:cNvPr id="7" name="Espace réservé du contenu 6">
            <a:extLst>
              <a:ext uri="{FF2B5EF4-FFF2-40B4-BE49-F238E27FC236}">
                <a16:creationId xmlns:a16="http://schemas.microsoft.com/office/drawing/2014/main" id="{36404F71-7137-FEA6-F960-3C713F0E913A}"/>
              </a:ext>
            </a:extLst>
          </p:cNvPr>
          <p:cNvSpPr>
            <a:spLocks noGrp="1"/>
          </p:cNvSpPr>
          <p:nvPr>
            <p:ph idx="1"/>
          </p:nvPr>
        </p:nvSpPr>
        <p:spPr>
          <a:xfrm>
            <a:off x="115540" y="1790728"/>
            <a:ext cx="4129451" cy="4053242"/>
          </a:xfrm>
          <a:solidFill>
            <a:schemeClr val="bg2"/>
          </a:solidFill>
          <a:ln w="19050">
            <a:solidFill>
              <a:schemeClr val="accent1">
                <a:lumMod val="50000"/>
              </a:schemeClr>
            </a:solidFill>
          </a:ln>
        </p:spPr>
        <p:txBody>
          <a:bodyPr vert="horz" wrap="square" lIns="91440" tIns="45720" rIns="91440" bIns="45720" rtlCol="0" anchor="t">
            <a:normAutofit/>
          </a:bodyPr>
          <a:lstStyle/>
          <a:p>
            <a:pPr>
              <a:buFont typeface="Courier New" panose="02070309020205020404" pitchFamily="49" charset="0"/>
              <a:buChar char="o"/>
            </a:pPr>
            <a:r>
              <a:rPr lang="fr-FR" sz="1400" b="1" u="sng" dirty="0"/>
              <a:t>Variable Qualifiant l’authenticité réelle :</a:t>
            </a:r>
          </a:p>
          <a:p>
            <a:pPr lvl="1"/>
            <a:r>
              <a:rPr lang="fr-FR" sz="1200" b="1" dirty="0" err="1"/>
              <a:t>Is_genuine</a:t>
            </a:r>
            <a:r>
              <a:rPr lang="fr-FR" sz="1200" b="1" dirty="0"/>
              <a:t> : </a:t>
            </a:r>
            <a:r>
              <a:rPr lang="fr-FR" sz="1200" dirty="0" err="1"/>
              <a:t>Bool</a:t>
            </a:r>
            <a:r>
              <a:rPr lang="fr-FR" sz="1200" b="1" dirty="0"/>
              <a:t> </a:t>
            </a:r>
            <a:r>
              <a:rPr lang="fr-FR" sz="1200" dirty="0"/>
              <a:t>(</a:t>
            </a:r>
            <a:r>
              <a:rPr lang="fr-FR" sz="1200" dirty="0" err="1"/>
              <a:t>True</a:t>
            </a:r>
            <a:r>
              <a:rPr lang="fr-FR" sz="1200" dirty="0"/>
              <a:t>/1/Vrai billet)</a:t>
            </a:r>
          </a:p>
          <a:p>
            <a:pPr>
              <a:buFont typeface="Courier New" panose="02070309020205020404" pitchFamily="49" charset="0"/>
              <a:buChar char="o"/>
            </a:pPr>
            <a:r>
              <a:rPr lang="fr-FR" sz="1400" b="1" u="sng" dirty="0"/>
              <a:t>Données Géométriques des billets (en mm):</a:t>
            </a:r>
          </a:p>
          <a:p>
            <a:pPr lvl="1"/>
            <a:r>
              <a:rPr lang="fr-FR" sz="1400" b="1" dirty="0" err="1"/>
              <a:t>length</a:t>
            </a:r>
            <a:r>
              <a:rPr lang="fr-FR" sz="1400" dirty="0"/>
              <a:t> : longueur</a:t>
            </a:r>
          </a:p>
          <a:p>
            <a:pPr lvl="1"/>
            <a:r>
              <a:rPr lang="fr-FR" sz="1400" b="1" dirty="0" err="1"/>
              <a:t>height_left</a:t>
            </a:r>
            <a:r>
              <a:rPr lang="fr-FR" sz="1400" b="1" dirty="0"/>
              <a:t> </a:t>
            </a:r>
            <a:r>
              <a:rPr lang="fr-FR" sz="1400" dirty="0"/>
              <a:t>: hauteur mesurée côté gauche</a:t>
            </a:r>
          </a:p>
          <a:p>
            <a:pPr lvl="1"/>
            <a:r>
              <a:rPr lang="fr-FR" sz="1400" b="1" dirty="0" err="1"/>
              <a:t>height_right</a:t>
            </a:r>
            <a:r>
              <a:rPr lang="fr-FR" sz="1400" b="1" dirty="0"/>
              <a:t> </a:t>
            </a:r>
            <a:r>
              <a:rPr lang="fr-FR" sz="1400" dirty="0"/>
              <a:t>: hauteur mesurée côté droit </a:t>
            </a:r>
          </a:p>
          <a:p>
            <a:pPr lvl="1"/>
            <a:r>
              <a:rPr lang="fr-FR" sz="1400" b="1" dirty="0" err="1"/>
              <a:t>margin_up</a:t>
            </a:r>
            <a:r>
              <a:rPr lang="fr-FR" sz="1400" b="1" dirty="0"/>
              <a:t> </a:t>
            </a:r>
            <a:r>
              <a:rPr lang="fr-FR" sz="1400" dirty="0"/>
              <a:t>: marge bord supérieur-image</a:t>
            </a:r>
          </a:p>
          <a:p>
            <a:pPr lvl="1"/>
            <a:r>
              <a:rPr lang="fr-FR" sz="1400" b="1" dirty="0" err="1"/>
              <a:t>margin_low</a:t>
            </a:r>
            <a:r>
              <a:rPr lang="fr-FR" sz="1400" b="1" dirty="0"/>
              <a:t> </a:t>
            </a:r>
            <a:r>
              <a:rPr lang="fr-FR" sz="1400" dirty="0"/>
              <a:t>: marge bord inférieur-image</a:t>
            </a:r>
          </a:p>
          <a:p>
            <a:pPr lvl="1"/>
            <a:r>
              <a:rPr lang="fr-FR" sz="1400" b="1" dirty="0"/>
              <a:t>diagonal </a:t>
            </a:r>
            <a:r>
              <a:rPr lang="fr-FR" sz="1400" dirty="0"/>
              <a:t>: diagonale</a:t>
            </a:r>
          </a:p>
        </p:txBody>
      </p:sp>
      <p:sp>
        <p:nvSpPr>
          <p:cNvPr id="4" name="Espace réservé du numéro de diapositive 3">
            <a:extLst>
              <a:ext uri="{FF2B5EF4-FFF2-40B4-BE49-F238E27FC236}">
                <a16:creationId xmlns:a16="http://schemas.microsoft.com/office/drawing/2014/main" id="{28CA8A0B-3512-7EB2-E078-830D208DCDEE}"/>
              </a:ext>
            </a:extLst>
          </p:cNvPr>
          <p:cNvSpPr>
            <a:spLocks noGrp="1"/>
          </p:cNvSpPr>
          <p:nvPr>
            <p:ph type="sldNum" sz="quarter" idx="12"/>
          </p:nvPr>
        </p:nvSpPr>
        <p:spPr/>
        <p:txBody>
          <a:bodyPr/>
          <a:lstStyle/>
          <a:p>
            <a:pPr rtl="0"/>
            <a:fld id="{7DC1BBB0-96F0-4077-A278-0F3FB5C104D3}" type="slidenum">
              <a:rPr lang="fr-FR" noProof="0" smtClean="0"/>
              <a:t>6</a:t>
            </a:fld>
            <a:endParaRPr lang="fr-FR" noProof="0"/>
          </a:p>
        </p:txBody>
      </p:sp>
      <p:sp>
        <p:nvSpPr>
          <p:cNvPr id="11" name="Espace réservé du texte 6">
            <a:extLst>
              <a:ext uri="{FF2B5EF4-FFF2-40B4-BE49-F238E27FC236}">
                <a16:creationId xmlns:a16="http://schemas.microsoft.com/office/drawing/2014/main" id="{79A401AD-EFF9-AA6C-0772-F2901867222B}"/>
              </a:ext>
            </a:extLst>
          </p:cNvPr>
          <p:cNvSpPr>
            <a:spLocks noGrp="1"/>
          </p:cNvSpPr>
          <p:nvPr>
            <p:ph type="body" idx="14"/>
          </p:nvPr>
        </p:nvSpPr>
        <p:spPr>
          <a:xfrm>
            <a:off x="115540" y="1168383"/>
            <a:ext cx="8685996" cy="460413"/>
          </a:xfrm>
          <a:gradFill>
            <a:gsLst>
              <a:gs pos="66000">
                <a:schemeClr val="accent1">
                  <a:lumMod val="60000"/>
                  <a:lumOff val="40000"/>
                </a:schemeClr>
              </a:gs>
              <a:gs pos="0">
                <a:schemeClr val="accent1">
                  <a:lumMod val="60000"/>
                  <a:lumOff val="40000"/>
                </a:schemeClr>
              </a:gs>
              <a:gs pos="100000">
                <a:schemeClr val="bg1"/>
              </a:gs>
            </a:gsLst>
            <a:lin ang="2700000" scaled="1"/>
          </a:gradFill>
          <a:ln w="19050" cap="flat">
            <a:solidFill>
              <a:schemeClr val="accent1">
                <a:lumMod val="50000"/>
              </a:schemeClr>
            </a:solidFill>
          </a:ln>
        </p:spPr>
        <p:txBody>
          <a:bodyPr vert="horz" wrap="square" lIns="91440" tIns="45720" rIns="91440" bIns="45720" rtlCol="0" anchor="t">
            <a:noAutofit/>
          </a:bodyPr>
          <a:lstStyle/>
          <a:p>
            <a:pPr>
              <a:spcBef>
                <a:spcPts val="0"/>
              </a:spcBef>
              <a:spcAft>
                <a:spcPts val="600"/>
              </a:spcAft>
            </a:pPr>
            <a:r>
              <a:rPr lang="fr-FR" sz="1800" b="1" dirty="0">
                <a:solidFill>
                  <a:srgbClr val="333C6B"/>
                </a:solidFill>
              </a:rPr>
              <a:t>DONNEES</a:t>
            </a:r>
          </a:p>
        </p:txBody>
      </p:sp>
      <p:pic>
        <p:nvPicPr>
          <p:cNvPr id="16" name="Image 15">
            <a:extLst>
              <a:ext uri="{FF2B5EF4-FFF2-40B4-BE49-F238E27FC236}">
                <a16:creationId xmlns:a16="http://schemas.microsoft.com/office/drawing/2014/main" id="{E8815DDF-D6B0-CBCB-6A87-6FFA427A057D}"/>
              </a:ext>
            </a:extLst>
          </p:cNvPr>
          <p:cNvPicPr>
            <a:picLocks noChangeAspect="1"/>
          </p:cNvPicPr>
          <p:nvPr/>
        </p:nvPicPr>
        <p:blipFill>
          <a:blip r:embed="rId2"/>
          <a:stretch>
            <a:fillRect/>
          </a:stretch>
        </p:blipFill>
        <p:spPr>
          <a:xfrm>
            <a:off x="9674548" y="3657030"/>
            <a:ext cx="2080260" cy="2186940"/>
          </a:xfrm>
          <a:prstGeom prst="rect">
            <a:avLst/>
          </a:prstGeom>
          <a:ln w="19050">
            <a:solidFill>
              <a:srgbClr val="333C6B"/>
            </a:solidFill>
          </a:ln>
        </p:spPr>
      </p:pic>
      <p:pic>
        <p:nvPicPr>
          <p:cNvPr id="18" name="Image 17">
            <a:extLst>
              <a:ext uri="{FF2B5EF4-FFF2-40B4-BE49-F238E27FC236}">
                <a16:creationId xmlns:a16="http://schemas.microsoft.com/office/drawing/2014/main" id="{AC8366FE-D75A-56A0-48AE-D17F3D6107E4}"/>
              </a:ext>
            </a:extLst>
          </p:cNvPr>
          <p:cNvPicPr>
            <a:picLocks noChangeAspect="1"/>
          </p:cNvPicPr>
          <p:nvPr/>
        </p:nvPicPr>
        <p:blipFill>
          <a:blip r:embed="rId3"/>
          <a:stretch>
            <a:fillRect/>
          </a:stretch>
        </p:blipFill>
        <p:spPr>
          <a:xfrm>
            <a:off x="4457708" y="1820250"/>
            <a:ext cx="4343828" cy="1900577"/>
          </a:xfrm>
          <a:prstGeom prst="rect">
            <a:avLst/>
          </a:prstGeom>
          <a:ln w="19050">
            <a:solidFill>
              <a:srgbClr val="333C6B"/>
            </a:solidFill>
          </a:ln>
        </p:spPr>
      </p:pic>
      <p:sp>
        <p:nvSpPr>
          <p:cNvPr id="21" name="Espace réservé du contenu 6">
            <a:extLst>
              <a:ext uri="{FF2B5EF4-FFF2-40B4-BE49-F238E27FC236}">
                <a16:creationId xmlns:a16="http://schemas.microsoft.com/office/drawing/2014/main" id="{7A92DA9B-C20F-8162-E32B-6A59A5BED737}"/>
              </a:ext>
            </a:extLst>
          </p:cNvPr>
          <p:cNvSpPr txBox="1">
            <a:spLocks/>
          </p:cNvSpPr>
          <p:nvPr/>
        </p:nvSpPr>
        <p:spPr>
          <a:xfrm>
            <a:off x="8974733" y="1121030"/>
            <a:ext cx="2780076" cy="2339326"/>
          </a:xfrm>
          <a:prstGeom prst="rect">
            <a:avLst/>
          </a:prstGeom>
          <a:solidFill>
            <a:schemeClr val="bg2"/>
          </a:solidFill>
          <a:ln w="19050">
            <a:solidFill>
              <a:schemeClr val="accent1">
                <a:lumMod val="50000"/>
              </a:schemeClr>
            </a:solidFill>
          </a:ln>
        </p:spPr>
        <p:txBody>
          <a:bodyPr vert="horz" wrap="square" lIns="91440" tIns="45720" rIns="91440" bIns="45720" rtlCol="0" anchor="t">
            <a:normAutofit fontScale="70000" lnSpcReduction="20000"/>
          </a:bodyPr>
          <a:lstStyle>
            <a:lvl1pPr marL="228531" indent="-228531" algn="l" defTabSz="914126" rtl="0" eaLnBrk="1" latinLnBrk="0" hangingPunct="1">
              <a:lnSpc>
                <a:spcPct val="120000"/>
              </a:lnSpc>
              <a:spcBef>
                <a:spcPts val="1000"/>
              </a:spcBef>
              <a:buClr>
                <a:schemeClr val="accent1">
                  <a:lumMod val="75000"/>
                </a:schemeClr>
              </a:buClr>
              <a:buSzPct val="100000"/>
              <a:buFont typeface="Arial" panose="020B0604020202020204" pitchFamily="34" charset="0"/>
              <a:buChar char="•"/>
              <a:defRPr sz="1999" kern="1200">
                <a:solidFill>
                  <a:schemeClr val="accent6">
                    <a:lumMod val="50000"/>
                  </a:schemeClr>
                </a:solidFill>
                <a:effectLst/>
                <a:latin typeface="+mn-lt"/>
                <a:ea typeface="+mn-ea"/>
                <a:cs typeface="+mn-cs"/>
              </a:defRPr>
            </a:lvl1pPr>
            <a:lvl2pPr marL="685594" indent="-228531" algn="l" defTabSz="914126" rtl="0" eaLnBrk="1" latinLnBrk="0" hangingPunct="1">
              <a:lnSpc>
                <a:spcPct val="120000"/>
              </a:lnSpc>
              <a:spcBef>
                <a:spcPts val="500"/>
              </a:spcBef>
              <a:buClr>
                <a:schemeClr val="accent1">
                  <a:lumMod val="75000"/>
                </a:schemeClr>
              </a:buClr>
              <a:buSzPct val="100000"/>
              <a:buFont typeface="Arial" panose="020B0604020202020204" pitchFamily="34" charset="0"/>
              <a:buChar char="•"/>
              <a:defRPr sz="1799" kern="1200" cap="none" baseline="0">
                <a:solidFill>
                  <a:schemeClr val="accent6">
                    <a:lumMod val="50000"/>
                  </a:schemeClr>
                </a:solidFill>
                <a:effectLst/>
                <a:latin typeface="+mn-lt"/>
                <a:ea typeface="+mn-ea"/>
                <a:cs typeface="+mn-cs"/>
              </a:defRPr>
            </a:lvl2pPr>
            <a:lvl3pPr marL="1142657" indent="-228531" algn="l" defTabSz="914126" rtl="0" eaLnBrk="1" latinLnBrk="0" hangingPunct="1">
              <a:lnSpc>
                <a:spcPct val="120000"/>
              </a:lnSpc>
              <a:spcBef>
                <a:spcPts val="500"/>
              </a:spcBef>
              <a:buClr>
                <a:schemeClr val="accent1">
                  <a:lumMod val="75000"/>
                </a:schemeClr>
              </a:buClr>
              <a:buSzPct val="100000"/>
              <a:buFont typeface="Arial" panose="020B0604020202020204" pitchFamily="34" charset="0"/>
              <a:buChar char="•"/>
              <a:defRPr sz="1600" kern="1200">
                <a:solidFill>
                  <a:schemeClr val="accent6">
                    <a:lumMod val="50000"/>
                  </a:schemeClr>
                </a:solidFill>
                <a:effectLst/>
                <a:latin typeface="+mn-lt"/>
                <a:ea typeface="+mn-ea"/>
                <a:cs typeface="+mn-cs"/>
              </a:defRPr>
            </a:lvl3pPr>
            <a:lvl4pPr marL="1599720" indent="-228531" algn="l" defTabSz="914126" rtl="0" eaLnBrk="1" latinLnBrk="0" hangingPunct="1">
              <a:lnSpc>
                <a:spcPct val="120000"/>
              </a:lnSpc>
              <a:spcBef>
                <a:spcPts val="500"/>
              </a:spcBef>
              <a:buClr>
                <a:schemeClr val="accent1">
                  <a:lumMod val="75000"/>
                </a:schemeClr>
              </a:buClr>
              <a:buSzPct val="100000"/>
              <a:buFont typeface="Arial" panose="020B0604020202020204" pitchFamily="34" charset="0"/>
              <a:buChar char="•"/>
              <a:defRPr sz="1400" kern="1200" cap="none" baseline="0">
                <a:solidFill>
                  <a:schemeClr val="accent6">
                    <a:lumMod val="50000"/>
                  </a:schemeClr>
                </a:solidFill>
                <a:effectLst/>
                <a:latin typeface="+mn-lt"/>
                <a:ea typeface="+mn-ea"/>
                <a:cs typeface="+mn-cs"/>
              </a:defRPr>
            </a:lvl4pPr>
            <a:lvl5pPr marL="2056783" indent="-228531" algn="l" defTabSz="914126" rtl="0" eaLnBrk="1" latinLnBrk="0" hangingPunct="1">
              <a:lnSpc>
                <a:spcPct val="120000"/>
              </a:lnSpc>
              <a:spcBef>
                <a:spcPts val="500"/>
              </a:spcBef>
              <a:buClr>
                <a:schemeClr val="accent1">
                  <a:lumMod val="75000"/>
                </a:schemeClr>
              </a:buClr>
              <a:buSzPct val="100000"/>
              <a:buFont typeface="Arial" panose="020B0604020202020204" pitchFamily="34" charset="0"/>
              <a:buChar char="•"/>
              <a:defRPr sz="1200" kern="1200">
                <a:solidFill>
                  <a:schemeClr val="accent6">
                    <a:lumMod val="50000"/>
                  </a:schemeClr>
                </a:solidFill>
                <a:effectLst/>
                <a:latin typeface="+mn-lt"/>
                <a:ea typeface="+mn-ea"/>
                <a:cs typeface="+mn-cs"/>
              </a:defRPr>
            </a:lvl5pPr>
            <a:lvl6pPr marL="2513846" indent="-228531" algn="l" defTabSz="914126"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0908" indent="-228531" algn="l" defTabSz="914126"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7971" indent="-228531" algn="l" defTabSz="914126"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5034" indent="-228531" algn="l" defTabSz="914126"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a:buFont typeface="Courier New" panose="02070309020205020404" pitchFamily="49" charset="0"/>
              <a:buChar char="o"/>
            </a:pPr>
            <a:r>
              <a:rPr lang="fr-FR" dirty="0"/>
              <a:t>1500 billets</a:t>
            </a:r>
            <a:br>
              <a:rPr lang="fr-FR" dirty="0"/>
            </a:br>
            <a:r>
              <a:rPr lang="fr-FR" dirty="0"/>
              <a:t>(1000 V, 500F)</a:t>
            </a:r>
          </a:p>
          <a:p>
            <a:pPr>
              <a:buFont typeface="Courier New" panose="02070309020205020404" pitchFamily="49" charset="0"/>
              <a:buChar char="o"/>
            </a:pPr>
            <a:r>
              <a:rPr lang="fr-FR" dirty="0"/>
              <a:t>37 val manquantes (</a:t>
            </a:r>
            <a:r>
              <a:rPr lang="fr-FR" dirty="0" err="1"/>
              <a:t>margin_low</a:t>
            </a:r>
            <a:r>
              <a:rPr lang="fr-FR" dirty="0"/>
              <a:t>)</a:t>
            </a:r>
          </a:p>
          <a:p>
            <a:pPr>
              <a:buFont typeface="Courier New" panose="02070309020205020404" pitchFamily="49" charset="0"/>
              <a:buChar char="o"/>
            </a:pPr>
            <a:r>
              <a:rPr lang="fr-FR" dirty="0"/>
              <a:t>Mêmes ordre de grandeur</a:t>
            </a:r>
          </a:p>
          <a:p>
            <a:pPr>
              <a:buFont typeface="Courier New" panose="02070309020205020404" pitchFamily="49" charset="0"/>
              <a:buChar char="o"/>
            </a:pPr>
            <a:r>
              <a:rPr lang="fr-FR" dirty="0"/>
              <a:t>Pas de doublon</a:t>
            </a:r>
          </a:p>
          <a:p>
            <a:pPr>
              <a:buFont typeface="Courier New" panose="02070309020205020404" pitchFamily="49" charset="0"/>
              <a:buChar char="o"/>
            </a:pPr>
            <a:r>
              <a:rPr lang="fr-FR" dirty="0"/>
              <a:t>Règle de </a:t>
            </a:r>
            <a:r>
              <a:rPr lang="fr-FR" dirty="0" err="1"/>
              <a:t>Tukey</a:t>
            </a:r>
            <a:r>
              <a:rPr lang="fr-FR" dirty="0"/>
              <a:t> : </a:t>
            </a:r>
            <a:br>
              <a:rPr lang="fr-FR" dirty="0"/>
            </a:br>
            <a:r>
              <a:rPr lang="fr-FR" dirty="0"/>
              <a:t>Pas de valeur aberrante</a:t>
            </a:r>
            <a:br>
              <a:rPr lang="fr-FR" dirty="0"/>
            </a:br>
            <a:r>
              <a:rPr lang="fr-FR" dirty="0"/>
              <a:t>(min-Q1/IQ),Q3-max)/IQ&lt;3</a:t>
            </a:r>
          </a:p>
          <a:p>
            <a:pPr>
              <a:buFont typeface="Courier New" panose="02070309020205020404" pitchFamily="49" charset="0"/>
              <a:buChar char="o"/>
            </a:pPr>
            <a:endParaRPr lang="fr-FR" dirty="0"/>
          </a:p>
        </p:txBody>
      </p:sp>
      <p:pic>
        <p:nvPicPr>
          <p:cNvPr id="23" name="Image 22">
            <a:extLst>
              <a:ext uri="{FF2B5EF4-FFF2-40B4-BE49-F238E27FC236}">
                <a16:creationId xmlns:a16="http://schemas.microsoft.com/office/drawing/2014/main" id="{06DD7A74-A068-0875-D7CA-9F50CDD58F6E}"/>
              </a:ext>
            </a:extLst>
          </p:cNvPr>
          <p:cNvPicPr>
            <a:picLocks noChangeAspect="1"/>
          </p:cNvPicPr>
          <p:nvPr/>
        </p:nvPicPr>
        <p:blipFill>
          <a:blip r:embed="rId4"/>
          <a:stretch>
            <a:fillRect/>
          </a:stretch>
        </p:blipFill>
        <p:spPr>
          <a:xfrm>
            <a:off x="4310877" y="4039752"/>
            <a:ext cx="5046315" cy="1804218"/>
          </a:xfrm>
          <a:prstGeom prst="rect">
            <a:avLst/>
          </a:prstGeom>
          <a:ln w="19050">
            <a:solidFill>
              <a:srgbClr val="333C6B"/>
            </a:solidFill>
          </a:ln>
        </p:spPr>
      </p:pic>
    </p:spTree>
    <p:extLst>
      <p:ext uri="{BB962C8B-B14F-4D97-AF65-F5344CB8AC3E}">
        <p14:creationId xmlns:p14="http://schemas.microsoft.com/office/powerpoint/2010/main" val="15333364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bg/>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xEl>
                                              <p:pRg st="0" end="0"/>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xEl>
                                              <p:pRg st="2" end="2"/>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
                                            <p:txEl>
                                              <p:pRg st="3" end="3"/>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
                                            <p:txEl>
                                              <p:pRg st="4" end="4"/>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
                                            <p:txEl>
                                              <p:pRg st="5" end="5"/>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
                                            <p:txEl>
                                              <p:pRg st="6" end="6"/>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7">
                                            <p:txEl>
                                              <p:pRg st="7" end="7"/>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8"/>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1"/>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21">
                                            <p:txEl>
                                              <p:pRg st="0" end="0"/>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21">
                                            <p:txEl>
                                              <p:pRg st="1" end="1"/>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21">
                                            <p:txEl>
                                              <p:pRg st="2" end="2"/>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21">
                                            <p:txEl>
                                              <p:pRg st="3" end="3"/>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2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animBg="1"/>
      <p:bldP spid="11" grpId="0" uiExpand="1" build="p" animBg="1"/>
      <p:bldP spid="21"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54EDCA-3A77-B21C-47F3-03D69C667CED}"/>
            </a:ext>
          </a:extLst>
        </p:cNvPr>
        <p:cNvGrpSpPr/>
        <p:nvPr/>
      </p:nvGrpSpPr>
      <p:grpSpPr>
        <a:xfrm>
          <a:off x="0" y="0"/>
          <a:ext cx="0" cy="0"/>
          <a:chOff x="0" y="0"/>
          <a:chExt cx="0" cy="0"/>
        </a:xfrm>
      </p:grpSpPr>
      <p:sp>
        <p:nvSpPr>
          <p:cNvPr id="8" name="Titre 7">
            <a:extLst>
              <a:ext uri="{FF2B5EF4-FFF2-40B4-BE49-F238E27FC236}">
                <a16:creationId xmlns:a16="http://schemas.microsoft.com/office/drawing/2014/main" id="{FAEE268D-3479-934A-B9B8-DC5EDC6AA04C}"/>
              </a:ext>
            </a:extLst>
          </p:cNvPr>
          <p:cNvSpPr>
            <a:spLocks noGrp="1"/>
          </p:cNvSpPr>
          <p:nvPr>
            <p:ph type="title"/>
          </p:nvPr>
        </p:nvSpPr>
        <p:spPr/>
        <p:txBody>
          <a:bodyPr>
            <a:normAutofit/>
          </a:bodyPr>
          <a:lstStyle/>
          <a:p>
            <a:r>
              <a:rPr lang="fr-FR" dirty="0"/>
              <a:t>II.B – EDA : Analyse Univariée et multivariée (Visualisation)</a:t>
            </a:r>
          </a:p>
        </p:txBody>
      </p:sp>
      <p:sp>
        <p:nvSpPr>
          <p:cNvPr id="4" name="Espace réservé du numéro de diapositive 3">
            <a:extLst>
              <a:ext uri="{FF2B5EF4-FFF2-40B4-BE49-F238E27FC236}">
                <a16:creationId xmlns:a16="http://schemas.microsoft.com/office/drawing/2014/main" id="{02151C18-0AAC-3D2B-062F-661040CCFDCC}"/>
              </a:ext>
            </a:extLst>
          </p:cNvPr>
          <p:cNvSpPr>
            <a:spLocks noGrp="1"/>
          </p:cNvSpPr>
          <p:nvPr>
            <p:ph type="sldNum" sz="quarter" idx="12"/>
          </p:nvPr>
        </p:nvSpPr>
        <p:spPr/>
        <p:txBody>
          <a:bodyPr/>
          <a:lstStyle/>
          <a:p>
            <a:pPr rtl="0"/>
            <a:fld id="{7DC1BBB0-96F0-4077-A278-0F3FB5C104D3}" type="slidenum">
              <a:rPr lang="fr-FR" noProof="0" smtClean="0"/>
              <a:t>7</a:t>
            </a:fld>
            <a:endParaRPr lang="fr-FR" noProof="0"/>
          </a:p>
        </p:txBody>
      </p:sp>
      <p:pic>
        <p:nvPicPr>
          <p:cNvPr id="12" name="Image 11">
            <a:extLst>
              <a:ext uri="{FF2B5EF4-FFF2-40B4-BE49-F238E27FC236}">
                <a16:creationId xmlns:a16="http://schemas.microsoft.com/office/drawing/2014/main" id="{99409DF1-AEA3-4340-3EB4-4CBBC46FD440}"/>
              </a:ext>
            </a:extLst>
          </p:cNvPr>
          <p:cNvPicPr>
            <a:picLocks noChangeAspect="1"/>
          </p:cNvPicPr>
          <p:nvPr/>
        </p:nvPicPr>
        <p:blipFill>
          <a:blip r:embed="rId2"/>
          <a:srcRect/>
          <a:stretch/>
        </p:blipFill>
        <p:spPr>
          <a:xfrm>
            <a:off x="92835" y="1268760"/>
            <a:ext cx="4206580" cy="3007691"/>
          </a:xfrm>
          <a:prstGeom prst="rect">
            <a:avLst/>
          </a:prstGeom>
          <a:ln w="19050">
            <a:solidFill>
              <a:srgbClr val="333C6B"/>
            </a:solidFill>
          </a:ln>
        </p:spPr>
      </p:pic>
      <p:sp>
        <p:nvSpPr>
          <p:cNvPr id="13" name="Espace réservé du contenu 6">
            <a:extLst>
              <a:ext uri="{FF2B5EF4-FFF2-40B4-BE49-F238E27FC236}">
                <a16:creationId xmlns:a16="http://schemas.microsoft.com/office/drawing/2014/main" id="{DE5AB0BB-ED8F-4323-19A3-DD31D7D23A99}"/>
              </a:ext>
            </a:extLst>
          </p:cNvPr>
          <p:cNvSpPr txBox="1">
            <a:spLocks/>
          </p:cNvSpPr>
          <p:nvPr/>
        </p:nvSpPr>
        <p:spPr>
          <a:xfrm>
            <a:off x="83004" y="4354409"/>
            <a:ext cx="4217143" cy="1494355"/>
          </a:xfrm>
          <a:prstGeom prst="rect">
            <a:avLst/>
          </a:prstGeom>
          <a:solidFill>
            <a:schemeClr val="bg2"/>
          </a:solidFill>
          <a:ln w="19050">
            <a:solidFill>
              <a:schemeClr val="accent1">
                <a:lumMod val="50000"/>
              </a:schemeClr>
            </a:solidFill>
          </a:ln>
        </p:spPr>
        <p:txBody>
          <a:bodyPr vert="horz" wrap="square" lIns="91440" tIns="45720" rIns="91440" bIns="45720" rtlCol="0" anchor="t">
            <a:normAutofit/>
          </a:bodyPr>
          <a:lstStyle>
            <a:lvl1pPr marL="228531" indent="-228531" algn="l" defTabSz="914126" rtl="0" eaLnBrk="1" latinLnBrk="0" hangingPunct="1">
              <a:lnSpc>
                <a:spcPct val="120000"/>
              </a:lnSpc>
              <a:spcBef>
                <a:spcPts val="1000"/>
              </a:spcBef>
              <a:buClr>
                <a:schemeClr val="accent1">
                  <a:lumMod val="75000"/>
                </a:schemeClr>
              </a:buClr>
              <a:buSzPct val="100000"/>
              <a:buFont typeface="Arial" panose="020B0604020202020204" pitchFamily="34" charset="0"/>
              <a:buChar char="•"/>
              <a:defRPr sz="1999" kern="1200">
                <a:solidFill>
                  <a:schemeClr val="accent6">
                    <a:lumMod val="50000"/>
                  </a:schemeClr>
                </a:solidFill>
                <a:effectLst/>
                <a:latin typeface="+mn-lt"/>
                <a:ea typeface="+mn-ea"/>
                <a:cs typeface="+mn-cs"/>
              </a:defRPr>
            </a:lvl1pPr>
            <a:lvl2pPr marL="685594" indent="-228531" algn="l" defTabSz="914126" rtl="0" eaLnBrk="1" latinLnBrk="0" hangingPunct="1">
              <a:lnSpc>
                <a:spcPct val="120000"/>
              </a:lnSpc>
              <a:spcBef>
                <a:spcPts val="500"/>
              </a:spcBef>
              <a:buClr>
                <a:schemeClr val="accent1">
                  <a:lumMod val="75000"/>
                </a:schemeClr>
              </a:buClr>
              <a:buSzPct val="100000"/>
              <a:buFont typeface="Arial" panose="020B0604020202020204" pitchFamily="34" charset="0"/>
              <a:buChar char="•"/>
              <a:defRPr sz="1799" kern="1200" cap="none" baseline="0">
                <a:solidFill>
                  <a:schemeClr val="accent6">
                    <a:lumMod val="50000"/>
                  </a:schemeClr>
                </a:solidFill>
                <a:effectLst/>
                <a:latin typeface="+mn-lt"/>
                <a:ea typeface="+mn-ea"/>
                <a:cs typeface="+mn-cs"/>
              </a:defRPr>
            </a:lvl2pPr>
            <a:lvl3pPr marL="1142657" indent="-228531" algn="l" defTabSz="914126" rtl="0" eaLnBrk="1" latinLnBrk="0" hangingPunct="1">
              <a:lnSpc>
                <a:spcPct val="120000"/>
              </a:lnSpc>
              <a:spcBef>
                <a:spcPts val="500"/>
              </a:spcBef>
              <a:buClr>
                <a:schemeClr val="accent1">
                  <a:lumMod val="75000"/>
                </a:schemeClr>
              </a:buClr>
              <a:buSzPct val="100000"/>
              <a:buFont typeface="Arial" panose="020B0604020202020204" pitchFamily="34" charset="0"/>
              <a:buChar char="•"/>
              <a:defRPr sz="1600" kern="1200">
                <a:solidFill>
                  <a:schemeClr val="accent6">
                    <a:lumMod val="50000"/>
                  </a:schemeClr>
                </a:solidFill>
                <a:effectLst/>
                <a:latin typeface="+mn-lt"/>
                <a:ea typeface="+mn-ea"/>
                <a:cs typeface="+mn-cs"/>
              </a:defRPr>
            </a:lvl3pPr>
            <a:lvl4pPr marL="1599720" indent="-228531" algn="l" defTabSz="914126" rtl="0" eaLnBrk="1" latinLnBrk="0" hangingPunct="1">
              <a:lnSpc>
                <a:spcPct val="120000"/>
              </a:lnSpc>
              <a:spcBef>
                <a:spcPts val="500"/>
              </a:spcBef>
              <a:buClr>
                <a:schemeClr val="accent1">
                  <a:lumMod val="75000"/>
                </a:schemeClr>
              </a:buClr>
              <a:buSzPct val="100000"/>
              <a:buFont typeface="Arial" panose="020B0604020202020204" pitchFamily="34" charset="0"/>
              <a:buChar char="•"/>
              <a:defRPr sz="1400" kern="1200" cap="none" baseline="0">
                <a:solidFill>
                  <a:schemeClr val="accent6">
                    <a:lumMod val="50000"/>
                  </a:schemeClr>
                </a:solidFill>
                <a:effectLst/>
                <a:latin typeface="+mn-lt"/>
                <a:ea typeface="+mn-ea"/>
                <a:cs typeface="+mn-cs"/>
              </a:defRPr>
            </a:lvl4pPr>
            <a:lvl5pPr marL="2056783" indent="-228531" algn="l" defTabSz="914126" rtl="0" eaLnBrk="1" latinLnBrk="0" hangingPunct="1">
              <a:lnSpc>
                <a:spcPct val="120000"/>
              </a:lnSpc>
              <a:spcBef>
                <a:spcPts val="500"/>
              </a:spcBef>
              <a:buClr>
                <a:schemeClr val="accent1">
                  <a:lumMod val="75000"/>
                </a:schemeClr>
              </a:buClr>
              <a:buSzPct val="100000"/>
              <a:buFont typeface="Arial" panose="020B0604020202020204" pitchFamily="34" charset="0"/>
              <a:buChar char="•"/>
              <a:defRPr sz="1200" kern="1200">
                <a:solidFill>
                  <a:schemeClr val="accent6">
                    <a:lumMod val="50000"/>
                  </a:schemeClr>
                </a:solidFill>
                <a:effectLst/>
                <a:latin typeface="+mn-lt"/>
                <a:ea typeface="+mn-ea"/>
                <a:cs typeface="+mn-cs"/>
              </a:defRPr>
            </a:lvl5pPr>
            <a:lvl6pPr marL="2513846" indent="-228531" algn="l" defTabSz="914126"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0908" indent="-228531" algn="l" defTabSz="914126"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7971" indent="-228531" algn="l" defTabSz="914126"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5034" indent="-228531" algn="l" defTabSz="914126"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a:buFont typeface="Courier New" panose="02070309020205020404" pitchFamily="49" charset="0"/>
              <a:buChar char="o"/>
            </a:pPr>
            <a:r>
              <a:rPr lang="fr-FR" dirty="0"/>
              <a:t>Des </a:t>
            </a:r>
            <a:r>
              <a:rPr lang="fr-FR" dirty="0" err="1"/>
              <a:t>outliers</a:t>
            </a:r>
            <a:r>
              <a:rPr lang="fr-FR" dirty="0"/>
              <a:t> mais pas de valeur aberrante</a:t>
            </a:r>
          </a:p>
          <a:p>
            <a:pPr>
              <a:buFont typeface="Courier New" panose="02070309020205020404" pitchFamily="49" charset="0"/>
              <a:buChar char="o"/>
            </a:pPr>
            <a:r>
              <a:rPr lang="fr-FR" dirty="0"/>
              <a:t>Diff de répartition selon authenticité</a:t>
            </a:r>
          </a:p>
        </p:txBody>
      </p:sp>
      <p:pic>
        <p:nvPicPr>
          <p:cNvPr id="15" name="Image 14">
            <a:extLst>
              <a:ext uri="{FF2B5EF4-FFF2-40B4-BE49-F238E27FC236}">
                <a16:creationId xmlns:a16="http://schemas.microsoft.com/office/drawing/2014/main" id="{E753FB25-73E9-0C7A-8862-D6C6FFDE03AC}"/>
              </a:ext>
            </a:extLst>
          </p:cNvPr>
          <p:cNvPicPr>
            <a:picLocks noChangeAspect="1"/>
          </p:cNvPicPr>
          <p:nvPr/>
        </p:nvPicPr>
        <p:blipFill>
          <a:blip r:embed="rId3"/>
          <a:srcRect/>
          <a:stretch/>
        </p:blipFill>
        <p:spPr>
          <a:xfrm>
            <a:off x="4419350" y="1268760"/>
            <a:ext cx="4210267" cy="4582410"/>
          </a:xfrm>
          <a:prstGeom prst="rect">
            <a:avLst/>
          </a:prstGeom>
          <a:ln w="19050">
            <a:solidFill>
              <a:srgbClr val="333C6B"/>
            </a:solidFill>
          </a:ln>
        </p:spPr>
      </p:pic>
      <p:pic>
        <p:nvPicPr>
          <p:cNvPr id="2" name="Image 1">
            <a:extLst>
              <a:ext uri="{FF2B5EF4-FFF2-40B4-BE49-F238E27FC236}">
                <a16:creationId xmlns:a16="http://schemas.microsoft.com/office/drawing/2014/main" id="{37C752A5-9BA4-C87B-1F72-019195C19DB0}"/>
              </a:ext>
            </a:extLst>
          </p:cNvPr>
          <p:cNvPicPr>
            <a:picLocks noChangeAspect="1"/>
          </p:cNvPicPr>
          <p:nvPr/>
        </p:nvPicPr>
        <p:blipFill>
          <a:blip r:embed="rId4"/>
          <a:srcRect/>
          <a:stretch/>
        </p:blipFill>
        <p:spPr>
          <a:xfrm>
            <a:off x="8741811" y="1268760"/>
            <a:ext cx="3308572" cy="2342857"/>
          </a:xfrm>
          <a:prstGeom prst="rect">
            <a:avLst/>
          </a:prstGeom>
          <a:ln w="19050">
            <a:solidFill>
              <a:srgbClr val="333C6B"/>
            </a:solidFill>
          </a:ln>
        </p:spPr>
      </p:pic>
      <p:sp>
        <p:nvSpPr>
          <p:cNvPr id="3" name="Espace réservé du contenu 6">
            <a:extLst>
              <a:ext uri="{FF2B5EF4-FFF2-40B4-BE49-F238E27FC236}">
                <a16:creationId xmlns:a16="http://schemas.microsoft.com/office/drawing/2014/main" id="{49EC52CD-8199-DBD8-C7DE-0065B5033089}"/>
              </a:ext>
            </a:extLst>
          </p:cNvPr>
          <p:cNvSpPr txBox="1">
            <a:spLocks/>
          </p:cNvSpPr>
          <p:nvPr/>
        </p:nvSpPr>
        <p:spPr>
          <a:xfrm>
            <a:off x="8748820" y="3717032"/>
            <a:ext cx="3301563" cy="2134138"/>
          </a:xfrm>
          <a:prstGeom prst="rect">
            <a:avLst/>
          </a:prstGeom>
          <a:solidFill>
            <a:schemeClr val="bg2"/>
          </a:solidFill>
          <a:ln w="19050">
            <a:solidFill>
              <a:schemeClr val="accent1">
                <a:lumMod val="50000"/>
              </a:schemeClr>
            </a:solidFill>
          </a:ln>
        </p:spPr>
        <p:txBody>
          <a:bodyPr vert="horz" wrap="square" lIns="91440" tIns="45720" rIns="91440" bIns="45720" rtlCol="0" anchor="t">
            <a:normAutofit/>
          </a:bodyPr>
          <a:lstStyle>
            <a:lvl1pPr marL="228531" indent="-228531" algn="l" defTabSz="914126" rtl="0" eaLnBrk="1" latinLnBrk="0" hangingPunct="1">
              <a:lnSpc>
                <a:spcPct val="120000"/>
              </a:lnSpc>
              <a:spcBef>
                <a:spcPts val="1000"/>
              </a:spcBef>
              <a:buClr>
                <a:schemeClr val="accent1">
                  <a:lumMod val="75000"/>
                </a:schemeClr>
              </a:buClr>
              <a:buSzPct val="100000"/>
              <a:buFont typeface="Arial" panose="020B0604020202020204" pitchFamily="34" charset="0"/>
              <a:buChar char="•"/>
              <a:defRPr sz="1999" kern="1200">
                <a:solidFill>
                  <a:schemeClr val="accent6">
                    <a:lumMod val="50000"/>
                  </a:schemeClr>
                </a:solidFill>
                <a:effectLst/>
                <a:latin typeface="+mn-lt"/>
                <a:ea typeface="+mn-ea"/>
                <a:cs typeface="+mn-cs"/>
              </a:defRPr>
            </a:lvl1pPr>
            <a:lvl2pPr marL="685594" indent="-228531" algn="l" defTabSz="914126" rtl="0" eaLnBrk="1" latinLnBrk="0" hangingPunct="1">
              <a:lnSpc>
                <a:spcPct val="120000"/>
              </a:lnSpc>
              <a:spcBef>
                <a:spcPts val="500"/>
              </a:spcBef>
              <a:buClr>
                <a:schemeClr val="accent1">
                  <a:lumMod val="75000"/>
                </a:schemeClr>
              </a:buClr>
              <a:buSzPct val="100000"/>
              <a:buFont typeface="Arial" panose="020B0604020202020204" pitchFamily="34" charset="0"/>
              <a:buChar char="•"/>
              <a:defRPr sz="1799" kern="1200" cap="none" baseline="0">
                <a:solidFill>
                  <a:schemeClr val="accent6">
                    <a:lumMod val="50000"/>
                  </a:schemeClr>
                </a:solidFill>
                <a:effectLst/>
                <a:latin typeface="+mn-lt"/>
                <a:ea typeface="+mn-ea"/>
                <a:cs typeface="+mn-cs"/>
              </a:defRPr>
            </a:lvl2pPr>
            <a:lvl3pPr marL="1142657" indent="-228531" algn="l" defTabSz="914126" rtl="0" eaLnBrk="1" latinLnBrk="0" hangingPunct="1">
              <a:lnSpc>
                <a:spcPct val="120000"/>
              </a:lnSpc>
              <a:spcBef>
                <a:spcPts val="500"/>
              </a:spcBef>
              <a:buClr>
                <a:schemeClr val="accent1">
                  <a:lumMod val="75000"/>
                </a:schemeClr>
              </a:buClr>
              <a:buSzPct val="100000"/>
              <a:buFont typeface="Arial" panose="020B0604020202020204" pitchFamily="34" charset="0"/>
              <a:buChar char="•"/>
              <a:defRPr sz="1600" kern="1200">
                <a:solidFill>
                  <a:schemeClr val="accent6">
                    <a:lumMod val="50000"/>
                  </a:schemeClr>
                </a:solidFill>
                <a:effectLst/>
                <a:latin typeface="+mn-lt"/>
                <a:ea typeface="+mn-ea"/>
                <a:cs typeface="+mn-cs"/>
              </a:defRPr>
            </a:lvl3pPr>
            <a:lvl4pPr marL="1599720" indent="-228531" algn="l" defTabSz="914126" rtl="0" eaLnBrk="1" latinLnBrk="0" hangingPunct="1">
              <a:lnSpc>
                <a:spcPct val="120000"/>
              </a:lnSpc>
              <a:spcBef>
                <a:spcPts val="500"/>
              </a:spcBef>
              <a:buClr>
                <a:schemeClr val="accent1">
                  <a:lumMod val="75000"/>
                </a:schemeClr>
              </a:buClr>
              <a:buSzPct val="100000"/>
              <a:buFont typeface="Arial" panose="020B0604020202020204" pitchFamily="34" charset="0"/>
              <a:buChar char="•"/>
              <a:defRPr sz="1400" kern="1200" cap="none" baseline="0">
                <a:solidFill>
                  <a:schemeClr val="accent6">
                    <a:lumMod val="50000"/>
                  </a:schemeClr>
                </a:solidFill>
                <a:effectLst/>
                <a:latin typeface="+mn-lt"/>
                <a:ea typeface="+mn-ea"/>
                <a:cs typeface="+mn-cs"/>
              </a:defRPr>
            </a:lvl4pPr>
            <a:lvl5pPr marL="2056783" indent="-228531" algn="l" defTabSz="914126" rtl="0" eaLnBrk="1" latinLnBrk="0" hangingPunct="1">
              <a:lnSpc>
                <a:spcPct val="120000"/>
              </a:lnSpc>
              <a:spcBef>
                <a:spcPts val="500"/>
              </a:spcBef>
              <a:buClr>
                <a:schemeClr val="accent1">
                  <a:lumMod val="75000"/>
                </a:schemeClr>
              </a:buClr>
              <a:buSzPct val="100000"/>
              <a:buFont typeface="Arial" panose="020B0604020202020204" pitchFamily="34" charset="0"/>
              <a:buChar char="•"/>
              <a:defRPr sz="1200" kern="1200">
                <a:solidFill>
                  <a:schemeClr val="accent6">
                    <a:lumMod val="50000"/>
                  </a:schemeClr>
                </a:solidFill>
                <a:effectLst/>
                <a:latin typeface="+mn-lt"/>
                <a:ea typeface="+mn-ea"/>
                <a:cs typeface="+mn-cs"/>
              </a:defRPr>
            </a:lvl5pPr>
            <a:lvl6pPr marL="2513846" indent="-228531" algn="l" defTabSz="914126"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0908" indent="-228531" algn="l" defTabSz="914126"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7971" indent="-228531" algn="l" defTabSz="914126"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5034" indent="-228531" algn="l" defTabSz="914126"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a:buFont typeface="Courier New" panose="02070309020205020404" pitchFamily="49" charset="0"/>
              <a:buChar char="o"/>
            </a:pPr>
            <a:r>
              <a:rPr lang="fr-FR" b="1" dirty="0" err="1"/>
              <a:t>Corrél</a:t>
            </a:r>
            <a:r>
              <a:rPr lang="fr-FR" b="1" dirty="0"/>
              <a:t>. lin</a:t>
            </a:r>
            <a:r>
              <a:rPr lang="fr-FR" dirty="0"/>
              <a:t>. </a:t>
            </a:r>
            <a:r>
              <a:rPr lang="fr-FR" b="1" dirty="0" err="1"/>
              <a:t>is_genuine</a:t>
            </a:r>
            <a:r>
              <a:rPr lang="fr-FR" b="1" dirty="0"/>
              <a:t> </a:t>
            </a:r>
            <a:r>
              <a:rPr lang="fr-FR" dirty="0"/>
              <a:t>et</a:t>
            </a:r>
            <a:br>
              <a:rPr lang="fr-FR" dirty="0"/>
            </a:br>
            <a:r>
              <a:rPr lang="fr-FR" dirty="0"/>
              <a:t>[</a:t>
            </a:r>
            <a:r>
              <a:rPr lang="fr-FR" b="1" dirty="0" err="1"/>
              <a:t>length</a:t>
            </a:r>
            <a:r>
              <a:rPr lang="fr-FR" b="1" dirty="0"/>
              <a:t>, </a:t>
            </a:r>
            <a:r>
              <a:rPr lang="fr-FR" b="1" dirty="0" err="1"/>
              <a:t>margin_low</a:t>
            </a:r>
            <a:r>
              <a:rPr lang="fr-FR" dirty="0"/>
              <a:t>]</a:t>
            </a:r>
          </a:p>
          <a:p>
            <a:pPr>
              <a:buFont typeface="Courier New" panose="02070309020205020404" pitchFamily="49" charset="0"/>
              <a:buChar char="o"/>
            </a:pPr>
            <a:r>
              <a:rPr lang="fr-FR" b="1" dirty="0"/>
              <a:t>Pas de corrélation </a:t>
            </a:r>
            <a:r>
              <a:rPr lang="fr-FR" dirty="0" err="1"/>
              <a:t>signif</a:t>
            </a:r>
            <a:r>
              <a:rPr lang="fr-FR" dirty="0"/>
              <a:t>. entre </a:t>
            </a:r>
            <a:r>
              <a:rPr lang="fr-FR" b="1" dirty="0"/>
              <a:t>var géométriques</a:t>
            </a:r>
            <a:br>
              <a:rPr lang="fr-FR" b="1" dirty="0"/>
            </a:br>
            <a:r>
              <a:rPr lang="fr-FR" dirty="0"/>
              <a:t>(légère </a:t>
            </a:r>
            <a:r>
              <a:rPr lang="fr-FR" dirty="0" err="1"/>
              <a:t>length</a:t>
            </a:r>
            <a:r>
              <a:rPr lang="fr-FR" dirty="0"/>
              <a:t>/</a:t>
            </a:r>
            <a:r>
              <a:rPr lang="fr-FR" dirty="0" err="1"/>
              <a:t>margin_low</a:t>
            </a:r>
            <a:r>
              <a:rPr lang="fr-FR" dirty="0"/>
              <a:t>)</a:t>
            </a:r>
          </a:p>
        </p:txBody>
      </p:sp>
    </p:spTree>
    <p:extLst>
      <p:ext uri="{BB962C8B-B14F-4D97-AF65-F5344CB8AC3E}">
        <p14:creationId xmlns:p14="http://schemas.microsoft.com/office/powerpoint/2010/main" val="19216148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DCBC1EF-7B3D-6A18-6429-1C5DF542A68D}"/>
              </a:ext>
            </a:extLst>
          </p:cNvPr>
          <p:cNvSpPr>
            <a:spLocks noGrp="1"/>
          </p:cNvSpPr>
          <p:nvPr>
            <p:ph type="title"/>
          </p:nvPr>
        </p:nvSpPr>
        <p:spPr/>
        <p:txBody>
          <a:bodyPr>
            <a:normAutofit fontScale="90000"/>
          </a:bodyPr>
          <a:lstStyle/>
          <a:p>
            <a:r>
              <a:rPr lang="fr-FR" dirty="0"/>
              <a:t>II.C – Traitement des Valeurs Manquantes : Régression Linéaire Multiple</a:t>
            </a:r>
          </a:p>
        </p:txBody>
      </p:sp>
      <p:sp>
        <p:nvSpPr>
          <p:cNvPr id="3" name="Espace réservé du numéro de diapositive 2">
            <a:extLst>
              <a:ext uri="{FF2B5EF4-FFF2-40B4-BE49-F238E27FC236}">
                <a16:creationId xmlns:a16="http://schemas.microsoft.com/office/drawing/2014/main" id="{CEAD191F-FE57-2ABD-1138-8D506B594625}"/>
              </a:ext>
            </a:extLst>
          </p:cNvPr>
          <p:cNvSpPr>
            <a:spLocks noGrp="1"/>
          </p:cNvSpPr>
          <p:nvPr>
            <p:ph type="sldNum" sz="quarter" idx="12"/>
          </p:nvPr>
        </p:nvSpPr>
        <p:spPr/>
        <p:txBody>
          <a:bodyPr/>
          <a:lstStyle/>
          <a:p>
            <a:pPr rtl="0"/>
            <a:fld id="{7DC1BBB0-96F0-4077-A278-0F3FB5C104D3}" type="slidenum">
              <a:rPr lang="fr-FR" noProof="0" smtClean="0"/>
              <a:t>8</a:t>
            </a:fld>
            <a:endParaRPr lang="fr-FR" noProof="0"/>
          </a:p>
        </p:txBody>
      </p:sp>
      <p:sp>
        <p:nvSpPr>
          <p:cNvPr id="4" name="Espace réservé du contenu 6">
            <a:extLst>
              <a:ext uri="{FF2B5EF4-FFF2-40B4-BE49-F238E27FC236}">
                <a16:creationId xmlns:a16="http://schemas.microsoft.com/office/drawing/2014/main" id="{CD08EC04-2C79-6FF2-07F0-9EC3C4B07056}"/>
              </a:ext>
            </a:extLst>
          </p:cNvPr>
          <p:cNvSpPr txBox="1">
            <a:spLocks/>
          </p:cNvSpPr>
          <p:nvPr/>
        </p:nvSpPr>
        <p:spPr>
          <a:xfrm>
            <a:off x="117747" y="1395067"/>
            <a:ext cx="3541394" cy="2033933"/>
          </a:xfrm>
          <a:prstGeom prst="rect">
            <a:avLst/>
          </a:prstGeom>
          <a:solidFill>
            <a:schemeClr val="bg2"/>
          </a:solidFill>
          <a:ln w="19050">
            <a:solidFill>
              <a:schemeClr val="accent1">
                <a:lumMod val="50000"/>
              </a:schemeClr>
            </a:solidFill>
          </a:ln>
        </p:spPr>
        <p:txBody>
          <a:bodyPr vert="horz" wrap="square" lIns="91440" tIns="45720" rIns="91440" bIns="45720" rtlCol="0" anchor="t">
            <a:normAutofit fontScale="85000" lnSpcReduction="20000"/>
          </a:bodyPr>
          <a:lstStyle>
            <a:lvl1pPr marL="228531" indent="-228531" algn="l" defTabSz="914126" rtl="0" eaLnBrk="1" latinLnBrk="0" hangingPunct="1">
              <a:lnSpc>
                <a:spcPct val="120000"/>
              </a:lnSpc>
              <a:spcBef>
                <a:spcPts val="1000"/>
              </a:spcBef>
              <a:buClr>
                <a:schemeClr val="accent1">
                  <a:lumMod val="75000"/>
                </a:schemeClr>
              </a:buClr>
              <a:buSzPct val="100000"/>
              <a:buFont typeface="Arial" panose="020B0604020202020204" pitchFamily="34" charset="0"/>
              <a:buChar char="•"/>
              <a:defRPr sz="1999" kern="1200">
                <a:solidFill>
                  <a:schemeClr val="accent6">
                    <a:lumMod val="50000"/>
                  </a:schemeClr>
                </a:solidFill>
                <a:effectLst/>
                <a:latin typeface="+mn-lt"/>
                <a:ea typeface="+mn-ea"/>
                <a:cs typeface="+mn-cs"/>
              </a:defRPr>
            </a:lvl1pPr>
            <a:lvl2pPr marL="685594" indent="-228531" algn="l" defTabSz="914126" rtl="0" eaLnBrk="1" latinLnBrk="0" hangingPunct="1">
              <a:lnSpc>
                <a:spcPct val="120000"/>
              </a:lnSpc>
              <a:spcBef>
                <a:spcPts val="500"/>
              </a:spcBef>
              <a:buClr>
                <a:schemeClr val="accent1">
                  <a:lumMod val="75000"/>
                </a:schemeClr>
              </a:buClr>
              <a:buSzPct val="100000"/>
              <a:buFont typeface="Arial" panose="020B0604020202020204" pitchFamily="34" charset="0"/>
              <a:buChar char="•"/>
              <a:defRPr sz="1799" kern="1200" cap="none" baseline="0">
                <a:solidFill>
                  <a:schemeClr val="accent6">
                    <a:lumMod val="50000"/>
                  </a:schemeClr>
                </a:solidFill>
                <a:effectLst/>
                <a:latin typeface="+mn-lt"/>
                <a:ea typeface="+mn-ea"/>
                <a:cs typeface="+mn-cs"/>
              </a:defRPr>
            </a:lvl2pPr>
            <a:lvl3pPr marL="1142657" indent="-228531" algn="l" defTabSz="914126" rtl="0" eaLnBrk="1" latinLnBrk="0" hangingPunct="1">
              <a:lnSpc>
                <a:spcPct val="120000"/>
              </a:lnSpc>
              <a:spcBef>
                <a:spcPts val="500"/>
              </a:spcBef>
              <a:buClr>
                <a:schemeClr val="accent1">
                  <a:lumMod val="75000"/>
                </a:schemeClr>
              </a:buClr>
              <a:buSzPct val="100000"/>
              <a:buFont typeface="Arial" panose="020B0604020202020204" pitchFamily="34" charset="0"/>
              <a:buChar char="•"/>
              <a:defRPr sz="1600" kern="1200">
                <a:solidFill>
                  <a:schemeClr val="accent6">
                    <a:lumMod val="50000"/>
                  </a:schemeClr>
                </a:solidFill>
                <a:effectLst/>
                <a:latin typeface="+mn-lt"/>
                <a:ea typeface="+mn-ea"/>
                <a:cs typeface="+mn-cs"/>
              </a:defRPr>
            </a:lvl3pPr>
            <a:lvl4pPr marL="1599720" indent="-228531" algn="l" defTabSz="914126" rtl="0" eaLnBrk="1" latinLnBrk="0" hangingPunct="1">
              <a:lnSpc>
                <a:spcPct val="120000"/>
              </a:lnSpc>
              <a:spcBef>
                <a:spcPts val="500"/>
              </a:spcBef>
              <a:buClr>
                <a:schemeClr val="accent1">
                  <a:lumMod val="75000"/>
                </a:schemeClr>
              </a:buClr>
              <a:buSzPct val="100000"/>
              <a:buFont typeface="Arial" panose="020B0604020202020204" pitchFamily="34" charset="0"/>
              <a:buChar char="•"/>
              <a:defRPr sz="1400" kern="1200" cap="none" baseline="0">
                <a:solidFill>
                  <a:schemeClr val="accent6">
                    <a:lumMod val="50000"/>
                  </a:schemeClr>
                </a:solidFill>
                <a:effectLst/>
                <a:latin typeface="+mn-lt"/>
                <a:ea typeface="+mn-ea"/>
                <a:cs typeface="+mn-cs"/>
              </a:defRPr>
            </a:lvl4pPr>
            <a:lvl5pPr marL="2056783" indent="-228531" algn="l" defTabSz="914126" rtl="0" eaLnBrk="1" latinLnBrk="0" hangingPunct="1">
              <a:lnSpc>
                <a:spcPct val="120000"/>
              </a:lnSpc>
              <a:spcBef>
                <a:spcPts val="500"/>
              </a:spcBef>
              <a:buClr>
                <a:schemeClr val="accent1">
                  <a:lumMod val="75000"/>
                </a:schemeClr>
              </a:buClr>
              <a:buSzPct val="100000"/>
              <a:buFont typeface="Arial" panose="020B0604020202020204" pitchFamily="34" charset="0"/>
              <a:buChar char="•"/>
              <a:defRPr sz="1200" kern="1200">
                <a:solidFill>
                  <a:schemeClr val="accent6">
                    <a:lumMod val="50000"/>
                  </a:schemeClr>
                </a:solidFill>
                <a:effectLst/>
                <a:latin typeface="+mn-lt"/>
                <a:ea typeface="+mn-ea"/>
                <a:cs typeface="+mn-cs"/>
              </a:defRPr>
            </a:lvl5pPr>
            <a:lvl6pPr marL="2513846" indent="-228531" algn="l" defTabSz="914126"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0908" indent="-228531" algn="l" defTabSz="914126"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7971" indent="-228531" algn="l" defTabSz="914126"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5034" indent="-228531" algn="l" defTabSz="914126"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a:buFont typeface="Courier New" panose="02070309020205020404" pitchFamily="49" charset="0"/>
              <a:buChar char="o"/>
            </a:pPr>
            <a:r>
              <a:rPr lang="fr-FR" sz="1150" b="1" dirty="0"/>
              <a:t>Données manquantes </a:t>
            </a:r>
            <a:r>
              <a:rPr lang="fr-FR" sz="1150" dirty="0"/>
              <a:t>: </a:t>
            </a:r>
            <a:r>
              <a:rPr lang="fr-FR" sz="1150" dirty="0" err="1"/>
              <a:t>margin_low</a:t>
            </a:r>
            <a:r>
              <a:rPr lang="fr-FR" sz="1150" dirty="0"/>
              <a:t> : 37</a:t>
            </a:r>
          </a:p>
          <a:p>
            <a:pPr>
              <a:buFont typeface="Courier New" panose="02070309020205020404" pitchFamily="49" charset="0"/>
              <a:buChar char="o"/>
            </a:pPr>
            <a:r>
              <a:rPr lang="fr-FR" sz="1150" b="1" dirty="0"/>
              <a:t>Qté suffisantes données connues :  </a:t>
            </a:r>
            <a:r>
              <a:rPr lang="fr-FR" sz="1150" dirty="0"/>
              <a:t>1463</a:t>
            </a:r>
          </a:p>
          <a:p>
            <a:pPr>
              <a:buFont typeface="Courier New" panose="02070309020205020404" pitchFamily="49" charset="0"/>
              <a:buChar char="o"/>
            </a:pPr>
            <a:r>
              <a:rPr lang="fr-FR" sz="1150" b="1" dirty="0"/>
              <a:t>Var cible numérique continue</a:t>
            </a:r>
            <a:r>
              <a:rPr lang="fr-FR" sz="1150" dirty="0"/>
              <a:t>: </a:t>
            </a:r>
            <a:r>
              <a:rPr lang="fr-FR" sz="1150" dirty="0" err="1"/>
              <a:t>margin_low</a:t>
            </a:r>
            <a:endParaRPr lang="fr-FR" sz="1150" dirty="0"/>
          </a:p>
          <a:p>
            <a:pPr>
              <a:buFont typeface="Courier New" panose="02070309020205020404" pitchFamily="49" charset="0"/>
              <a:buChar char="o"/>
            </a:pPr>
            <a:r>
              <a:rPr lang="fr-FR" sz="1150" b="1" dirty="0"/>
              <a:t>Var prédictives numériques : </a:t>
            </a:r>
            <a:endParaRPr lang="fr-FR" sz="1150" dirty="0"/>
          </a:p>
          <a:p>
            <a:pPr lvl="1">
              <a:buFont typeface="Courier New" panose="02070309020205020404" pitchFamily="49" charset="0"/>
              <a:buChar char="o"/>
            </a:pPr>
            <a:r>
              <a:rPr lang="fr-FR" sz="1150" dirty="0"/>
              <a:t>Discrète : </a:t>
            </a:r>
            <a:r>
              <a:rPr lang="fr-FR" sz="1150" dirty="0" err="1"/>
              <a:t>is_genuine</a:t>
            </a:r>
            <a:endParaRPr lang="fr-FR" sz="1150" dirty="0"/>
          </a:p>
          <a:p>
            <a:pPr lvl="1">
              <a:buFont typeface="Courier New" panose="02070309020205020404" pitchFamily="49" charset="0"/>
              <a:buChar char="o"/>
            </a:pPr>
            <a:r>
              <a:rPr lang="fr-FR" sz="1150" dirty="0"/>
              <a:t>Continue : var géométriques</a:t>
            </a:r>
          </a:p>
          <a:p>
            <a:pPr>
              <a:buFont typeface="Courier New" panose="02070309020205020404" pitchFamily="49" charset="0"/>
              <a:buChar char="o"/>
            </a:pPr>
            <a:r>
              <a:rPr lang="fr-FR" sz="1150" b="1" dirty="0"/>
              <a:t>Absence de données </a:t>
            </a:r>
            <a:r>
              <a:rPr lang="fr-FR" sz="1150" b="1" dirty="0" err="1"/>
              <a:t>abérrantes</a:t>
            </a:r>
            <a:r>
              <a:rPr lang="fr-FR" sz="1150" b="1" dirty="0"/>
              <a:t> :</a:t>
            </a:r>
            <a:br>
              <a:rPr lang="fr-FR" sz="1150" dirty="0"/>
            </a:br>
            <a:r>
              <a:rPr lang="fr-FR" sz="1150" dirty="0"/>
              <a:t>(Q1-min/IQ, max-Q3/IQ)&lt;3</a:t>
            </a:r>
          </a:p>
        </p:txBody>
      </p:sp>
      <p:sp>
        <p:nvSpPr>
          <p:cNvPr id="5" name="Espace réservé du texte 6">
            <a:extLst>
              <a:ext uri="{FF2B5EF4-FFF2-40B4-BE49-F238E27FC236}">
                <a16:creationId xmlns:a16="http://schemas.microsoft.com/office/drawing/2014/main" id="{7433BD71-4130-7FF9-13B0-9C5B07AB1634}"/>
              </a:ext>
            </a:extLst>
          </p:cNvPr>
          <p:cNvSpPr txBox="1">
            <a:spLocks/>
          </p:cNvSpPr>
          <p:nvPr/>
        </p:nvSpPr>
        <p:spPr>
          <a:xfrm>
            <a:off x="117748" y="934654"/>
            <a:ext cx="3541393" cy="460413"/>
          </a:xfrm>
          <a:prstGeom prst="rect">
            <a:avLst/>
          </a:prstGeom>
          <a:gradFill>
            <a:gsLst>
              <a:gs pos="66000">
                <a:schemeClr val="accent1">
                  <a:lumMod val="60000"/>
                  <a:lumOff val="40000"/>
                </a:schemeClr>
              </a:gs>
              <a:gs pos="0">
                <a:schemeClr val="accent1">
                  <a:lumMod val="60000"/>
                  <a:lumOff val="40000"/>
                </a:schemeClr>
              </a:gs>
              <a:gs pos="100000">
                <a:schemeClr val="bg1"/>
              </a:gs>
            </a:gsLst>
            <a:lin ang="2700000" scaled="1"/>
          </a:gradFill>
          <a:ln w="19050" cap="flat">
            <a:solidFill>
              <a:schemeClr val="accent1">
                <a:lumMod val="50000"/>
              </a:schemeClr>
            </a:solidFill>
          </a:ln>
        </p:spPr>
        <p:txBody>
          <a:bodyPr vert="horz" wrap="square" lIns="91440" tIns="45720" rIns="91440" bIns="45720" rtlCol="0" anchor="t">
            <a:noAutofit/>
          </a:bodyPr>
          <a:lstStyle>
            <a:lvl1pPr marL="228531" indent="-228531" algn="l" defTabSz="914126" rtl="0" eaLnBrk="1" latinLnBrk="0" hangingPunct="1">
              <a:lnSpc>
                <a:spcPct val="120000"/>
              </a:lnSpc>
              <a:spcBef>
                <a:spcPts val="1000"/>
              </a:spcBef>
              <a:buClr>
                <a:schemeClr val="accent1">
                  <a:lumMod val="75000"/>
                </a:schemeClr>
              </a:buClr>
              <a:buSzPct val="100000"/>
              <a:buFont typeface="Arial" panose="020B0604020202020204" pitchFamily="34" charset="0"/>
              <a:buChar char="•"/>
              <a:defRPr sz="1999" kern="1200">
                <a:solidFill>
                  <a:schemeClr val="accent6">
                    <a:lumMod val="50000"/>
                  </a:schemeClr>
                </a:solidFill>
                <a:effectLst/>
                <a:latin typeface="+mn-lt"/>
                <a:ea typeface="+mn-ea"/>
                <a:cs typeface="+mn-cs"/>
              </a:defRPr>
            </a:lvl1pPr>
            <a:lvl2pPr marL="685594" indent="-228531" algn="l" defTabSz="914126" rtl="0" eaLnBrk="1" latinLnBrk="0" hangingPunct="1">
              <a:lnSpc>
                <a:spcPct val="120000"/>
              </a:lnSpc>
              <a:spcBef>
                <a:spcPts val="500"/>
              </a:spcBef>
              <a:buClr>
                <a:schemeClr val="accent1">
                  <a:lumMod val="75000"/>
                </a:schemeClr>
              </a:buClr>
              <a:buSzPct val="100000"/>
              <a:buFont typeface="Arial" panose="020B0604020202020204" pitchFamily="34" charset="0"/>
              <a:buChar char="•"/>
              <a:defRPr sz="1799" kern="1200" cap="none" baseline="0">
                <a:solidFill>
                  <a:schemeClr val="accent6">
                    <a:lumMod val="50000"/>
                  </a:schemeClr>
                </a:solidFill>
                <a:effectLst/>
                <a:latin typeface="+mn-lt"/>
                <a:ea typeface="+mn-ea"/>
                <a:cs typeface="+mn-cs"/>
              </a:defRPr>
            </a:lvl2pPr>
            <a:lvl3pPr marL="1142657" indent="-228531" algn="l" defTabSz="914126" rtl="0" eaLnBrk="1" latinLnBrk="0" hangingPunct="1">
              <a:lnSpc>
                <a:spcPct val="120000"/>
              </a:lnSpc>
              <a:spcBef>
                <a:spcPts val="500"/>
              </a:spcBef>
              <a:buClr>
                <a:schemeClr val="accent1">
                  <a:lumMod val="75000"/>
                </a:schemeClr>
              </a:buClr>
              <a:buSzPct val="100000"/>
              <a:buFont typeface="Arial" panose="020B0604020202020204" pitchFamily="34" charset="0"/>
              <a:buChar char="•"/>
              <a:defRPr sz="1600" kern="1200">
                <a:solidFill>
                  <a:schemeClr val="accent6">
                    <a:lumMod val="50000"/>
                  </a:schemeClr>
                </a:solidFill>
                <a:effectLst/>
                <a:latin typeface="+mn-lt"/>
                <a:ea typeface="+mn-ea"/>
                <a:cs typeface="+mn-cs"/>
              </a:defRPr>
            </a:lvl3pPr>
            <a:lvl4pPr marL="1599720" indent="-228531" algn="l" defTabSz="914126" rtl="0" eaLnBrk="1" latinLnBrk="0" hangingPunct="1">
              <a:lnSpc>
                <a:spcPct val="120000"/>
              </a:lnSpc>
              <a:spcBef>
                <a:spcPts val="500"/>
              </a:spcBef>
              <a:buClr>
                <a:schemeClr val="accent1">
                  <a:lumMod val="75000"/>
                </a:schemeClr>
              </a:buClr>
              <a:buSzPct val="100000"/>
              <a:buFont typeface="Arial" panose="020B0604020202020204" pitchFamily="34" charset="0"/>
              <a:buChar char="•"/>
              <a:defRPr sz="1400" kern="1200" cap="none" baseline="0">
                <a:solidFill>
                  <a:schemeClr val="accent6">
                    <a:lumMod val="50000"/>
                  </a:schemeClr>
                </a:solidFill>
                <a:effectLst/>
                <a:latin typeface="+mn-lt"/>
                <a:ea typeface="+mn-ea"/>
                <a:cs typeface="+mn-cs"/>
              </a:defRPr>
            </a:lvl4pPr>
            <a:lvl5pPr marL="2056783" indent="-228531" algn="l" defTabSz="914126" rtl="0" eaLnBrk="1" latinLnBrk="0" hangingPunct="1">
              <a:lnSpc>
                <a:spcPct val="120000"/>
              </a:lnSpc>
              <a:spcBef>
                <a:spcPts val="500"/>
              </a:spcBef>
              <a:buClr>
                <a:schemeClr val="accent1">
                  <a:lumMod val="75000"/>
                </a:schemeClr>
              </a:buClr>
              <a:buSzPct val="100000"/>
              <a:buFont typeface="Arial" panose="020B0604020202020204" pitchFamily="34" charset="0"/>
              <a:buChar char="•"/>
              <a:defRPr sz="1200" kern="1200">
                <a:solidFill>
                  <a:schemeClr val="accent6">
                    <a:lumMod val="50000"/>
                  </a:schemeClr>
                </a:solidFill>
                <a:effectLst/>
                <a:latin typeface="+mn-lt"/>
                <a:ea typeface="+mn-ea"/>
                <a:cs typeface="+mn-cs"/>
              </a:defRPr>
            </a:lvl5pPr>
            <a:lvl6pPr marL="2513846" indent="-228531" algn="l" defTabSz="914126"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0908" indent="-228531" algn="l" defTabSz="914126"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7971" indent="-228531" algn="l" defTabSz="914126"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5034" indent="-228531" algn="l" defTabSz="914126"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a:spcBef>
                <a:spcPts val="0"/>
              </a:spcBef>
              <a:spcAft>
                <a:spcPts val="600"/>
              </a:spcAft>
            </a:pPr>
            <a:r>
              <a:rPr lang="fr-FR" sz="1800" b="1" dirty="0">
                <a:solidFill>
                  <a:srgbClr val="333C6B"/>
                </a:solidFill>
              </a:rPr>
              <a:t>Conditions Préalables</a:t>
            </a:r>
          </a:p>
        </p:txBody>
      </p:sp>
      <p:sp>
        <p:nvSpPr>
          <p:cNvPr id="6" name="Espace réservé du contenu 6">
            <a:extLst>
              <a:ext uri="{FF2B5EF4-FFF2-40B4-BE49-F238E27FC236}">
                <a16:creationId xmlns:a16="http://schemas.microsoft.com/office/drawing/2014/main" id="{E092A691-A7B0-BF01-1E21-88DA8E8570B9}"/>
              </a:ext>
            </a:extLst>
          </p:cNvPr>
          <p:cNvSpPr txBox="1">
            <a:spLocks/>
          </p:cNvSpPr>
          <p:nvPr/>
        </p:nvSpPr>
        <p:spPr>
          <a:xfrm>
            <a:off x="3790155" y="1395066"/>
            <a:ext cx="3242569" cy="3469693"/>
          </a:xfrm>
          <a:prstGeom prst="rect">
            <a:avLst/>
          </a:prstGeom>
          <a:solidFill>
            <a:schemeClr val="bg2"/>
          </a:solidFill>
          <a:ln w="19050">
            <a:solidFill>
              <a:schemeClr val="accent1">
                <a:lumMod val="50000"/>
              </a:schemeClr>
            </a:solidFill>
          </a:ln>
        </p:spPr>
        <p:txBody>
          <a:bodyPr vert="horz" wrap="square" lIns="91440" tIns="45720" rIns="91440" bIns="45720" rtlCol="0" anchor="t">
            <a:normAutofit fontScale="70000" lnSpcReduction="20000"/>
          </a:bodyPr>
          <a:lstStyle>
            <a:lvl1pPr marL="228531" indent="-228531" algn="l" defTabSz="914126" rtl="0" eaLnBrk="1" latinLnBrk="0" hangingPunct="1">
              <a:lnSpc>
                <a:spcPct val="120000"/>
              </a:lnSpc>
              <a:spcBef>
                <a:spcPts val="1000"/>
              </a:spcBef>
              <a:buClr>
                <a:schemeClr val="accent1">
                  <a:lumMod val="75000"/>
                </a:schemeClr>
              </a:buClr>
              <a:buSzPct val="100000"/>
              <a:buFont typeface="Arial" panose="020B0604020202020204" pitchFamily="34" charset="0"/>
              <a:buChar char="•"/>
              <a:defRPr sz="1999" kern="1200">
                <a:solidFill>
                  <a:schemeClr val="accent6">
                    <a:lumMod val="50000"/>
                  </a:schemeClr>
                </a:solidFill>
                <a:effectLst/>
                <a:latin typeface="+mn-lt"/>
                <a:ea typeface="+mn-ea"/>
                <a:cs typeface="+mn-cs"/>
              </a:defRPr>
            </a:lvl1pPr>
            <a:lvl2pPr marL="685594" indent="-228531" algn="l" defTabSz="914126" rtl="0" eaLnBrk="1" latinLnBrk="0" hangingPunct="1">
              <a:lnSpc>
                <a:spcPct val="120000"/>
              </a:lnSpc>
              <a:spcBef>
                <a:spcPts val="500"/>
              </a:spcBef>
              <a:buClr>
                <a:schemeClr val="accent1">
                  <a:lumMod val="75000"/>
                </a:schemeClr>
              </a:buClr>
              <a:buSzPct val="100000"/>
              <a:buFont typeface="Arial" panose="020B0604020202020204" pitchFamily="34" charset="0"/>
              <a:buChar char="•"/>
              <a:defRPr sz="1799" kern="1200" cap="none" baseline="0">
                <a:solidFill>
                  <a:schemeClr val="accent6">
                    <a:lumMod val="50000"/>
                  </a:schemeClr>
                </a:solidFill>
                <a:effectLst/>
                <a:latin typeface="+mn-lt"/>
                <a:ea typeface="+mn-ea"/>
                <a:cs typeface="+mn-cs"/>
              </a:defRPr>
            </a:lvl2pPr>
            <a:lvl3pPr marL="1142657" indent="-228531" algn="l" defTabSz="914126" rtl="0" eaLnBrk="1" latinLnBrk="0" hangingPunct="1">
              <a:lnSpc>
                <a:spcPct val="120000"/>
              </a:lnSpc>
              <a:spcBef>
                <a:spcPts val="500"/>
              </a:spcBef>
              <a:buClr>
                <a:schemeClr val="accent1">
                  <a:lumMod val="75000"/>
                </a:schemeClr>
              </a:buClr>
              <a:buSzPct val="100000"/>
              <a:buFont typeface="Arial" panose="020B0604020202020204" pitchFamily="34" charset="0"/>
              <a:buChar char="•"/>
              <a:defRPr sz="1600" kern="1200">
                <a:solidFill>
                  <a:schemeClr val="accent6">
                    <a:lumMod val="50000"/>
                  </a:schemeClr>
                </a:solidFill>
                <a:effectLst/>
                <a:latin typeface="+mn-lt"/>
                <a:ea typeface="+mn-ea"/>
                <a:cs typeface="+mn-cs"/>
              </a:defRPr>
            </a:lvl3pPr>
            <a:lvl4pPr marL="1599720" indent="-228531" algn="l" defTabSz="914126" rtl="0" eaLnBrk="1" latinLnBrk="0" hangingPunct="1">
              <a:lnSpc>
                <a:spcPct val="120000"/>
              </a:lnSpc>
              <a:spcBef>
                <a:spcPts val="500"/>
              </a:spcBef>
              <a:buClr>
                <a:schemeClr val="accent1">
                  <a:lumMod val="75000"/>
                </a:schemeClr>
              </a:buClr>
              <a:buSzPct val="100000"/>
              <a:buFont typeface="Arial" panose="020B0604020202020204" pitchFamily="34" charset="0"/>
              <a:buChar char="•"/>
              <a:defRPr sz="1400" kern="1200" cap="none" baseline="0">
                <a:solidFill>
                  <a:schemeClr val="accent6">
                    <a:lumMod val="50000"/>
                  </a:schemeClr>
                </a:solidFill>
                <a:effectLst/>
                <a:latin typeface="+mn-lt"/>
                <a:ea typeface="+mn-ea"/>
                <a:cs typeface="+mn-cs"/>
              </a:defRPr>
            </a:lvl4pPr>
            <a:lvl5pPr marL="2056783" indent="-228531" algn="l" defTabSz="914126" rtl="0" eaLnBrk="1" latinLnBrk="0" hangingPunct="1">
              <a:lnSpc>
                <a:spcPct val="120000"/>
              </a:lnSpc>
              <a:spcBef>
                <a:spcPts val="500"/>
              </a:spcBef>
              <a:buClr>
                <a:schemeClr val="accent1">
                  <a:lumMod val="75000"/>
                </a:schemeClr>
              </a:buClr>
              <a:buSzPct val="100000"/>
              <a:buFont typeface="Arial" panose="020B0604020202020204" pitchFamily="34" charset="0"/>
              <a:buChar char="•"/>
              <a:defRPr sz="1200" kern="1200">
                <a:solidFill>
                  <a:schemeClr val="accent6">
                    <a:lumMod val="50000"/>
                  </a:schemeClr>
                </a:solidFill>
                <a:effectLst/>
                <a:latin typeface="+mn-lt"/>
                <a:ea typeface="+mn-ea"/>
                <a:cs typeface="+mn-cs"/>
              </a:defRPr>
            </a:lvl5pPr>
            <a:lvl6pPr marL="2513846" indent="-228531" algn="l" defTabSz="914126"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0908" indent="-228531" algn="l" defTabSz="914126"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7971" indent="-228531" algn="l" defTabSz="914126"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5034" indent="-228531" algn="l" defTabSz="914126"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a:buFont typeface="Courier New" panose="02070309020205020404" pitchFamily="49" charset="0"/>
              <a:buChar char="o"/>
            </a:pPr>
            <a:r>
              <a:rPr lang="fr-FR" b="1" dirty="0"/>
              <a:t>SCALER : </a:t>
            </a:r>
            <a:r>
              <a:rPr lang="fr-FR" dirty="0"/>
              <a:t>Non Nécessaire</a:t>
            </a:r>
          </a:p>
          <a:p>
            <a:pPr>
              <a:buFont typeface="Courier New" panose="02070309020205020404" pitchFamily="49" charset="0"/>
              <a:buChar char="o"/>
            </a:pPr>
            <a:r>
              <a:rPr lang="fr-FR" b="1" dirty="0"/>
              <a:t>VAR PREDICTIVES CRITERES :</a:t>
            </a:r>
            <a:br>
              <a:rPr lang="fr-FR" b="1" dirty="0"/>
            </a:br>
            <a:r>
              <a:rPr lang="fr-FR" dirty="0"/>
              <a:t>|</a:t>
            </a:r>
            <a:r>
              <a:rPr lang="fr-FR" dirty="0" err="1"/>
              <a:t>corr</a:t>
            </a:r>
            <a:r>
              <a:rPr lang="fr-FR" dirty="0"/>
              <a:t>| &gt; 0.3 avec var cible</a:t>
            </a:r>
            <a:br>
              <a:rPr lang="fr-FR" dirty="0"/>
            </a:br>
            <a:r>
              <a:rPr lang="fr-FR" dirty="0"/>
              <a:t>|</a:t>
            </a:r>
            <a:r>
              <a:rPr lang="fr-FR" dirty="0" err="1"/>
              <a:t>corr</a:t>
            </a:r>
            <a:r>
              <a:rPr lang="fr-FR" dirty="0"/>
              <a:t>| &lt; 0.8 entre elles</a:t>
            </a:r>
            <a:br>
              <a:rPr lang="fr-FR" dirty="0"/>
            </a:br>
            <a:r>
              <a:rPr lang="fr-FR" dirty="0"/>
              <a:t>cohérence sens géométriques</a:t>
            </a:r>
          </a:p>
          <a:p>
            <a:pPr>
              <a:buFont typeface="Courier New" panose="02070309020205020404" pitchFamily="49" charset="0"/>
              <a:buChar char="o"/>
            </a:pPr>
            <a:r>
              <a:rPr lang="fr-FR" b="1" dirty="0"/>
              <a:t>VARIABLES PREDICTIVES :</a:t>
            </a:r>
            <a:br>
              <a:rPr lang="fr-FR" dirty="0"/>
            </a:br>
            <a:r>
              <a:rPr lang="fr-FR" b="1" dirty="0"/>
              <a:t>Uniquement var </a:t>
            </a:r>
            <a:r>
              <a:rPr lang="fr-FR" b="1" dirty="0" err="1"/>
              <a:t>géom</a:t>
            </a:r>
            <a:r>
              <a:rPr lang="fr-FR" b="1" dirty="0"/>
              <a:t> continue:</a:t>
            </a:r>
          </a:p>
          <a:p>
            <a:pPr lvl="1">
              <a:buFont typeface="Courier New" panose="02070309020205020404" pitchFamily="49" charset="0"/>
              <a:buChar char="o"/>
            </a:pPr>
            <a:r>
              <a:rPr lang="en-US" dirty="0"/>
              <a:t>'length', '</a:t>
            </a:r>
            <a:r>
              <a:rPr lang="en-US" dirty="0" err="1"/>
              <a:t>margin_up</a:t>
            </a:r>
            <a:r>
              <a:rPr lang="en-US" dirty="0"/>
              <a:t>', '</a:t>
            </a:r>
            <a:r>
              <a:rPr lang="en-US" dirty="0" err="1"/>
              <a:t>height_right</a:t>
            </a:r>
            <a:r>
              <a:rPr lang="en-US" dirty="0"/>
              <a:t>’</a:t>
            </a:r>
          </a:p>
          <a:p>
            <a:pPr lvl="1">
              <a:buFont typeface="Courier New" panose="02070309020205020404" pitchFamily="49" charset="0"/>
              <a:buChar char="o"/>
            </a:pPr>
            <a:r>
              <a:rPr lang="en-US" dirty="0"/>
              <a:t>'length','margin_up','</a:t>
            </a:r>
            <a:r>
              <a:rPr lang="en-US" dirty="0" err="1"/>
              <a:t>height_right</a:t>
            </a:r>
            <a:r>
              <a:rPr lang="en-US" dirty="0"/>
              <a:t>’,</a:t>
            </a:r>
            <a:br>
              <a:rPr lang="en-US" dirty="0"/>
            </a:br>
            <a:r>
              <a:rPr lang="en-US" dirty="0"/>
              <a:t>'</a:t>
            </a:r>
            <a:r>
              <a:rPr lang="en-US" dirty="0" err="1"/>
              <a:t>height_left</a:t>
            </a:r>
            <a:r>
              <a:rPr lang="en-US" dirty="0"/>
              <a:t>'</a:t>
            </a:r>
            <a:endParaRPr lang="fr-FR" dirty="0"/>
          </a:p>
          <a:p>
            <a:pPr marL="0" indent="0">
              <a:buNone/>
            </a:pPr>
            <a:r>
              <a:rPr lang="fr-FR" dirty="0"/>
              <a:t>     </a:t>
            </a:r>
            <a:r>
              <a:rPr lang="fr-FR" b="1" dirty="0"/>
              <a:t>Toutes var numériques :</a:t>
            </a:r>
          </a:p>
          <a:p>
            <a:pPr lvl="1">
              <a:buFont typeface="Courier New" panose="02070309020205020404" pitchFamily="49" charset="0"/>
              <a:buChar char="o"/>
            </a:pPr>
            <a:r>
              <a:rPr lang="en-US" dirty="0"/>
              <a:t>''</a:t>
            </a:r>
            <a:r>
              <a:rPr lang="en-US" dirty="0" err="1"/>
              <a:t>is_genuine</a:t>
            </a:r>
            <a:r>
              <a:rPr lang="en-US" dirty="0"/>
              <a:t>', '</a:t>
            </a:r>
            <a:r>
              <a:rPr lang="en-US" dirty="0" err="1"/>
              <a:t>margin_up</a:t>
            </a:r>
            <a:r>
              <a:rPr lang="en-US" dirty="0"/>
              <a:t>', '</a:t>
            </a:r>
            <a:r>
              <a:rPr lang="en-US" dirty="0" err="1"/>
              <a:t>height_right</a:t>
            </a:r>
            <a:r>
              <a:rPr lang="en-US" dirty="0"/>
              <a:t>’</a:t>
            </a:r>
          </a:p>
        </p:txBody>
      </p:sp>
      <p:sp>
        <p:nvSpPr>
          <p:cNvPr id="7" name="Espace réservé du texte 6">
            <a:extLst>
              <a:ext uri="{FF2B5EF4-FFF2-40B4-BE49-F238E27FC236}">
                <a16:creationId xmlns:a16="http://schemas.microsoft.com/office/drawing/2014/main" id="{61015D72-E9C3-3366-1329-1E8B2C6B668A}"/>
              </a:ext>
            </a:extLst>
          </p:cNvPr>
          <p:cNvSpPr txBox="1">
            <a:spLocks/>
          </p:cNvSpPr>
          <p:nvPr/>
        </p:nvSpPr>
        <p:spPr>
          <a:xfrm>
            <a:off x="3790156" y="934654"/>
            <a:ext cx="3242569" cy="460413"/>
          </a:xfrm>
          <a:prstGeom prst="rect">
            <a:avLst/>
          </a:prstGeom>
          <a:gradFill>
            <a:gsLst>
              <a:gs pos="66000">
                <a:schemeClr val="accent1">
                  <a:lumMod val="60000"/>
                  <a:lumOff val="40000"/>
                </a:schemeClr>
              </a:gs>
              <a:gs pos="0">
                <a:schemeClr val="accent1">
                  <a:lumMod val="60000"/>
                  <a:lumOff val="40000"/>
                </a:schemeClr>
              </a:gs>
              <a:gs pos="100000">
                <a:schemeClr val="bg1"/>
              </a:gs>
            </a:gsLst>
            <a:lin ang="2700000" scaled="1"/>
          </a:gradFill>
          <a:ln w="19050" cap="flat">
            <a:solidFill>
              <a:schemeClr val="accent1">
                <a:lumMod val="50000"/>
              </a:schemeClr>
            </a:solidFill>
          </a:ln>
        </p:spPr>
        <p:txBody>
          <a:bodyPr vert="horz" wrap="square" lIns="91440" tIns="45720" rIns="91440" bIns="45720" rtlCol="0" anchor="t">
            <a:noAutofit/>
          </a:bodyPr>
          <a:lstStyle>
            <a:lvl1pPr marL="228531" indent="-228531" algn="l" defTabSz="914126" rtl="0" eaLnBrk="1" latinLnBrk="0" hangingPunct="1">
              <a:lnSpc>
                <a:spcPct val="120000"/>
              </a:lnSpc>
              <a:spcBef>
                <a:spcPts val="1000"/>
              </a:spcBef>
              <a:buClr>
                <a:schemeClr val="accent1">
                  <a:lumMod val="75000"/>
                </a:schemeClr>
              </a:buClr>
              <a:buSzPct val="100000"/>
              <a:buFont typeface="Arial" panose="020B0604020202020204" pitchFamily="34" charset="0"/>
              <a:buChar char="•"/>
              <a:defRPr sz="1999" kern="1200">
                <a:solidFill>
                  <a:schemeClr val="accent6">
                    <a:lumMod val="50000"/>
                  </a:schemeClr>
                </a:solidFill>
                <a:effectLst/>
                <a:latin typeface="+mn-lt"/>
                <a:ea typeface="+mn-ea"/>
                <a:cs typeface="+mn-cs"/>
              </a:defRPr>
            </a:lvl1pPr>
            <a:lvl2pPr marL="685594" indent="-228531" algn="l" defTabSz="914126" rtl="0" eaLnBrk="1" latinLnBrk="0" hangingPunct="1">
              <a:lnSpc>
                <a:spcPct val="120000"/>
              </a:lnSpc>
              <a:spcBef>
                <a:spcPts val="500"/>
              </a:spcBef>
              <a:buClr>
                <a:schemeClr val="accent1">
                  <a:lumMod val="75000"/>
                </a:schemeClr>
              </a:buClr>
              <a:buSzPct val="100000"/>
              <a:buFont typeface="Arial" panose="020B0604020202020204" pitchFamily="34" charset="0"/>
              <a:buChar char="•"/>
              <a:defRPr sz="1799" kern="1200" cap="none" baseline="0">
                <a:solidFill>
                  <a:schemeClr val="accent6">
                    <a:lumMod val="50000"/>
                  </a:schemeClr>
                </a:solidFill>
                <a:effectLst/>
                <a:latin typeface="+mn-lt"/>
                <a:ea typeface="+mn-ea"/>
                <a:cs typeface="+mn-cs"/>
              </a:defRPr>
            </a:lvl2pPr>
            <a:lvl3pPr marL="1142657" indent="-228531" algn="l" defTabSz="914126" rtl="0" eaLnBrk="1" latinLnBrk="0" hangingPunct="1">
              <a:lnSpc>
                <a:spcPct val="120000"/>
              </a:lnSpc>
              <a:spcBef>
                <a:spcPts val="500"/>
              </a:spcBef>
              <a:buClr>
                <a:schemeClr val="accent1">
                  <a:lumMod val="75000"/>
                </a:schemeClr>
              </a:buClr>
              <a:buSzPct val="100000"/>
              <a:buFont typeface="Arial" panose="020B0604020202020204" pitchFamily="34" charset="0"/>
              <a:buChar char="•"/>
              <a:defRPr sz="1600" kern="1200">
                <a:solidFill>
                  <a:schemeClr val="accent6">
                    <a:lumMod val="50000"/>
                  </a:schemeClr>
                </a:solidFill>
                <a:effectLst/>
                <a:latin typeface="+mn-lt"/>
                <a:ea typeface="+mn-ea"/>
                <a:cs typeface="+mn-cs"/>
              </a:defRPr>
            </a:lvl3pPr>
            <a:lvl4pPr marL="1599720" indent="-228531" algn="l" defTabSz="914126" rtl="0" eaLnBrk="1" latinLnBrk="0" hangingPunct="1">
              <a:lnSpc>
                <a:spcPct val="120000"/>
              </a:lnSpc>
              <a:spcBef>
                <a:spcPts val="500"/>
              </a:spcBef>
              <a:buClr>
                <a:schemeClr val="accent1">
                  <a:lumMod val="75000"/>
                </a:schemeClr>
              </a:buClr>
              <a:buSzPct val="100000"/>
              <a:buFont typeface="Arial" panose="020B0604020202020204" pitchFamily="34" charset="0"/>
              <a:buChar char="•"/>
              <a:defRPr sz="1400" kern="1200" cap="none" baseline="0">
                <a:solidFill>
                  <a:schemeClr val="accent6">
                    <a:lumMod val="50000"/>
                  </a:schemeClr>
                </a:solidFill>
                <a:effectLst/>
                <a:latin typeface="+mn-lt"/>
                <a:ea typeface="+mn-ea"/>
                <a:cs typeface="+mn-cs"/>
              </a:defRPr>
            </a:lvl4pPr>
            <a:lvl5pPr marL="2056783" indent="-228531" algn="l" defTabSz="914126" rtl="0" eaLnBrk="1" latinLnBrk="0" hangingPunct="1">
              <a:lnSpc>
                <a:spcPct val="120000"/>
              </a:lnSpc>
              <a:spcBef>
                <a:spcPts val="500"/>
              </a:spcBef>
              <a:buClr>
                <a:schemeClr val="accent1">
                  <a:lumMod val="75000"/>
                </a:schemeClr>
              </a:buClr>
              <a:buSzPct val="100000"/>
              <a:buFont typeface="Arial" panose="020B0604020202020204" pitchFamily="34" charset="0"/>
              <a:buChar char="•"/>
              <a:defRPr sz="1200" kern="1200">
                <a:solidFill>
                  <a:schemeClr val="accent6">
                    <a:lumMod val="50000"/>
                  </a:schemeClr>
                </a:solidFill>
                <a:effectLst/>
                <a:latin typeface="+mn-lt"/>
                <a:ea typeface="+mn-ea"/>
                <a:cs typeface="+mn-cs"/>
              </a:defRPr>
            </a:lvl5pPr>
            <a:lvl6pPr marL="2513846" indent="-228531" algn="l" defTabSz="914126"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0908" indent="-228531" algn="l" defTabSz="914126"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7971" indent="-228531" algn="l" defTabSz="914126"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5034" indent="-228531" algn="l" defTabSz="914126"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a:spcBef>
                <a:spcPts val="0"/>
              </a:spcBef>
              <a:spcAft>
                <a:spcPts val="600"/>
              </a:spcAft>
            </a:pPr>
            <a:r>
              <a:rPr lang="fr-FR" sz="1800" b="1" dirty="0">
                <a:solidFill>
                  <a:srgbClr val="333C6B"/>
                </a:solidFill>
              </a:rPr>
              <a:t>Choix du modèle</a:t>
            </a:r>
          </a:p>
        </p:txBody>
      </p:sp>
      <p:pic>
        <p:nvPicPr>
          <p:cNvPr id="10" name="Image 9">
            <a:extLst>
              <a:ext uri="{FF2B5EF4-FFF2-40B4-BE49-F238E27FC236}">
                <a16:creationId xmlns:a16="http://schemas.microsoft.com/office/drawing/2014/main" id="{28F879A4-EA77-5C76-4AF4-A3832DF5B5B2}"/>
              </a:ext>
            </a:extLst>
          </p:cNvPr>
          <p:cNvPicPr>
            <a:picLocks noChangeAspect="1"/>
          </p:cNvPicPr>
          <p:nvPr/>
        </p:nvPicPr>
        <p:blipFill>
          <a:blip r:embed="rId3"/>
          <a:srcRect/>
          <a:stretch/>
        </p:blipFill>
        <p:spPr>
          <a:xfrm>
            <a:off x="3790155" y="4983020"/>
            <a:ext cx="3240000" cy="1241194"/>
          </a:xfrm>
          <a:prstGeom prst="rect">
            <a:avLst/>
          </a:prstGeom>
          <a:ln w="19050">
            <a:solidFill>
              <a:srgbClr val="333C6B"/>
            </a:solidFill>
          </a:ln>
        </p:spPr>
      </p:pic>
      <p:pic>
        <p:nvPicPr>
          <p:cNvPr id="12" name="Image 11">
            <a:extLst>
              <a:ext uri="{FF2B5EF4-FFF2-40B4-BE49-F238E27FC236}">
                <a16:creationId xmlns:a16="http://schemas.microsoft.com/office/drawing/2014/main" id="{877838F7-C141-820A-AF78-7B177905E4D3}"/>
              </a:ext>
            </a:extLst>
          </p:cNvPr>
          <p:cNvPicPr>
            <a:picLocks noChangeAspect="1"/>
          </p:cNvPicPr>
          <p:nvPr/>
        </p:nvPicPr>
        <p:blipFill>
          <a:blip r:embed="rId4"/>
          <a:stretch>
            <a:fillRect/>
          </a:stretch>
        </p:blipFill>
        <p:spPr>
          <a:xfrm>
            <a:off x="117746" y="3505303"/>
            <a:ext cx="3541395" cy="2718911"/>
          </a:xfrm>
          <a:prstGeom prst="rect">
            <a:avLst/>
          </a:prstGeom>
          <a:ln w="19050">
            <a:solidFill>
              <a:srgbClr val="333C6B"/>
            </a:solidFill>
          </a:ln>
        </p:spPr>
      </p:pic>
      <p:graphicFrame>
        <p:nvGraphicFramePr>
          <p:cNvPr id="14" name="Tableau 13">
            <a:extLst>
              <a:ext uri="{FF2B5EF4-FFF2-40B4-BE49-F238E27FC236}">
                <a16:creationId xmlns:a16="http://schemas.microsoft.com/office/drawing/2014/main" id="{A1392636-8DDC-7A81-5473-CA16D813C536}"/>
              </a:ext>
            </a:extLst>
          </p:cNvPr>
          <p:cNvGraphicFramePr>
            <a:graphicFrameLocks noGrp="1"/>
          </p:cNvGraphicFramePr>
          <p:nvPr>
            <p:extLst>
              <p:ext uri="{D42A27DB-BD31-4B8C-83A1-F6EECF244321}">
                <p14:modId xmlns:p14="http://schemas.microsoft.com/office/powerpoint/2010/main" val="2937374295"/>
              </p:ext>
            </p:extLst>
          </p:nvPr>
        </p:nvGraphicFramePr>
        <p:xfrm>
          <a:off x="7092000" y="954908"/>
          <a:ext cx="5040920" cy="4239604"/>
        </p:xfrm>
        <a:graphic>
          <a:graphicData uri="http://schemas.openxmlformats.org/drawingml/2006/table">
            <a:tbl>
              <a:tblPr firstRow="1" bandRow="1">
                <a:tableStyleId>{21E4AEA4-8DFA-4A89-87EB-49C32662AFE0}</a:tableStyleId>
              </a:tblPr>
              <a:tblGrid>
                <a:gridCol w="972674">
                  <a:extLst>
                    <a:ext uri="{9D8B030D-6E8A-4147-A177-3AD203B41FA5}">
                      <a16:colId xmlns:a16="http://schemas.microsoft.com/office/drawing/2014/main" val="1538293028"/>
                    </a:ext>
                  </a:extLst>
                </a:gridCol>
                <a:gridCol w="1331426">
                  <a:extLst>
                    <a:ext uri="{9D8B030D-6E8A-4147-A177-3AD203B41FA5}">
                      <a16:colId xmlns:a16="http://schemas.microsoft.com/office/drawing/2014/main" val="3164249932"/>
                    </a:ext>
                  </a:extLst>
                </a:gridCol>
                <a:gridCol w="1405394">
                  <a:extLst>
                    <a:ext uri="{9D8B030D-6E8A-4147-A177-3AD203B41FA5}">
                      <a16:colId xmlns:a16="http://schemas.microsoft.com/office/drawing/2014/main" val="3407714517"/>
                    </a:ext>
                  </a:extLst>
                </a:gridCol>
                <a:gridCol w="1331426">
                  <a:extLst>
                    <a:ext uri="{9D8B030D-6E8A-4147-A177-3AD203B41FA5}">
                      <a16:colId xmlns:a16="http://schemas.microsoft.com/office/drawing/2014/main" val="460494723"/>
                    </a:ext>
                  </a:extLst>
                </a:gridCol>
              </a:tblGrid>
              <a:tr h="336001">
                <a:tc>
                  <a:txBody>
                    <a:bodyPr/>
                    <a:lstStyle/>
                    <a:p>
                      <a:endParaRPr lang="fr-FR" sz="1200" dirty="0"/>
                    </a:p>
                  </a:txBody>
                  <a:tcPr>
                    <a:lnL w="12700" cap="flat" cmpd="sng" algn="ctr">
                      <a:solidFill>
                        <a:srgbClr val="333C6B"/>
                      </a:solidFill>
                      <a:prstDash val="solid"/>
                      <a:round/>
                      <a:headEnd type="none" w="med" len="med"/>
                      <a:tailEnd type="none" w="med" len="med"/>
                    </a:lnL>
                    <a:lnT w="12700" cap="flat" cmpd="sng" algn="ctr">
                      <a:solidFill>
                        <a:srgbClr val="333C6B"/>
                      </a:solidFill>
                      <a:prstDash val="solid"/>
                      <a:round/>
                      <a:headEnd type="none" w="med" len="med"/>
                      <a:tailEnd type="none" w="med" len="med"/>
                    </a:lnT>
                  </a:tcPr>
                </a:tc>
                <a:tc>
                  <a:txBody>
                    <a:bodyPr/>
                    <a:lstStyle/>
                    <a:p>
                      <a:r>
                        <a:rPr lang="fr-FR" sz="1200" dirty="0"/>
                        <a:t>Modèle A</a:t>
                      </a:r>
                    </a:p>
                  </a:txBody>
                  <a:tcPr>
                    <a:lnT w="12700" cap="flat" cmpd="sng" algn="ctr">
                      <a:solidFill>
                        <a:srgbClr val="333C6B"/>
                      </a:solidFill>
                      <a:prstDash val="solid"/>
                      <a:round/>
                      <a:headEnd type="none" w="med" len="med"/>
                      <a:tailEnd type="none" w="med" len="med"/>
                    </a:lnT>
                  </a:tcPr>
                </a:tc>
                <a:tc>
                  <a:txBody>
                    <a:bodyPr/>
                    <a:lstStyle/>
                    <a:p>
                      <a:r>
                        <a:rPr lang="fr-FR" sz="1200" dirty="0"/>
                        <a:t>Modèle B</a:t>
                      </a:r>
                    </a:p>
                  </a:txBody>
                  <a:tcPr>
                    <a:lnT w="12700" cap="flat" cmpd="sng" algn="ctr">
                      <a:solidFill>
                        <a:srgbClr val="333C6B"/>
                      </a:solidFill>
                      <a:prstDash val="solid"/>
                      <a:round/>
                      <a:headEnd type="none" w="med" len="med"/>
                      <a:tailEnd type="none" w="med" len="med"/>
                    </a:lnT>
                  </a:tcPr>
                </a:tc>
                <a:tc>
                  <a:txBody>
                    <a:bodyPr/>
                    <a:lstStyle/>
                    <a:p>
                      <a:r>
                        <a:rPr lang="fr-FR" sz="1200" dirty="0"/>
                        <a:t>Modèle C</a:t>
                      </a:r>
                    </a:p>
                  </a:txBody>
                  <a:tcPr>
                    <a:lnR w="12700" cap="flat" cmpd="sng" algn="ctr">
                      <a:solidFill>
                        <a:srgbClr val="333C6B"/>
                      </a:solidFill>
                      <a:prstDash val="solid"/>
                      <a:round/>
                      <a:headEnd type="none" w="med" len="med"/>
                      <a:tailEnd type="none" w="med" len="med"/>
                    </a:lnR>
                    <a:lnT w="12700" cap="flat" cmpd="sng" algn="ctr">
                      <a:solidFill>
                        <a:srgbClr val="333C6B"/>
                      </a:solidFill>
                      <a:prstDash val="solid"/>
                      <a:round/>
                      <a:headEnd type="none" w="med" len="med"/>
                      <a:tailEnd type="none" w="med" len="med"/>
                    </a:lnT>
                  </a:tcPr>
                </a:tc>
                <a:extLst>
                  <a:ext uri="{0D108BD9-81ED-4DB2-BD59-A6C34878D82A}">
                    <a16:rowId xmlns:a16="http://schemas.microsoft.com/office/drawing/2014/main" val="2256932848"/>
                  </a:ext>
                </a:extLst>
              </a:tr>
              <a:tr h="336001">
                <a:tc>
                  <a:txBody>
                    <a:bodyPr/>
                    <a:lstStyle/>
                    <a:p>
                      <a:r>
                        <a:rPr lang="fr-FR" sz="1200" dirty="0" err="1"/>
                        <a:t>Scaler</a:t>
                      </a:r>
                      <a:endParaRPr lang="fr-FR" sz="1200" dirty="0"/>
                    </a:p>
                  </a:txBody>
                  <a:tcPr>
                    <a:lnL w="12700" cap="flat" cmpd="sng" algn="ctr">
                      <a:solidFill>
                        <a:srgbClr val="333C6B"/>
                      </a:solidFill>
                      <a:prstDash val="solid"/>
                      <a:round/>
                      <a:headEnd type="none" w="med" len="med"/>
                      <a:tailEnd type="none" w="med" len="med"/>
                    </a:lnL>
                  </a:tcPr>
                </a:tc>
                <a:tc>
                  <a:txBody>
                    <a:bodyPr/>
                    <a:lstStyle/>
                    <a:p>
                      <a:r>
                        <a:rPr lang="fr-FR" sz="1100" dirty="0"/>
                        <a:t>Non</a:t>
                      </a:r>
                    </a:p>
                  </a:txBody>
                  <a:tcPr/>
                </a:tc>
                <a:tc>
                  <a:txBody>
                    <a:bodyPr/>
                    <a:lstStyle/>
                    <a:p>
                      <a:r>
                        <a:rPr lang="fr-FR" sz="1100" dirty="0"/>
                        <a:t>Non</a:t>
                      </a:r>
                    </a:p>
                  </a:txBody>
                  <a:tcPr/>
                </a:tc>
                <a:tc>
                  <a:txBody>
                    <a:bodyPr/>
                    <a:lstStyle/>
                    <a:p>
                      <a:r>
                        <a:rPr lang="fr-FR" sz="1100" dirty="0"/>
                        <a:t>Non</a:t>
                      </a:r>
                    </a:p>
                  </a:txBody>
                  <a:tcPr>
                    <a:lnR w="12700" cap="flat" cmpd="sng" algn="ctr">
                      <a:solidFill>
                        <a:srgbClr val="333C6B"/>
                      </a:solidFill>
                      <a:prstDash val="solid"/>
                      <a:round/>
                      <a:headEnd type="none" w="med" len="med"/>
                      <a:tailEnd type="none" w="med" len="med"/>
                    </a:lnR>
                  </a:tcPr>
                </a:tc>
                <a:extLst>
                  <a:ext uri="{0D108BD9-81ED-4DB2-BD59-A6C34878D82A}">
                    <a16:rowId xmlns:a16="http://schemas.microsoft.com/office/drawing/2014/main" val="4009790418"/>
                  </a:ext>
                </a:extLst>
              </a:tr>
              <a:tr h="386632">
                <a:tc>
                  <a:txBody>
                    <a:bodyPr/>
                    <a:lstStyle/>
                    <a:p>
                      <a:r>
                        <a:rPr lang="fr-FR" sz="1200" dirty="0"/>
                        <a:t>Var </a:t>
                      </a:r>
                      <a:r>
                        <a:rPr lang="fr-FR" sz="1200" dirty="0" err="1"/>
                        <a:t>pred</a:t>
                      </a:r>
                      <a:endParaRPr lang="fr-FR" sz="1200" dirty="0"/>
                    </a:p>
                  </a:txBody>
                  <a:tcPr>
                    <a:lnL w="12700" cap="flat" cmpd="sng" algn="ctr">
                      <a:solidFill>
                        <a:srgbClr val="333C6B"/>
                      </a:solidFill>
                      <a:prstDash val="solid"/>
                      <a:round/>
                      <a:headEnd type="none" w="med" len="med"/>
                      <a:tailEnd type="none" w="med" len="med"/>
                    </a:lnL>
                  </a:tcPr>
                </a:tc>
                <a:tc>
                  <a:txBody>
                    <a:bodyPr/>
                    <a:lstStyle/>
                    <a:p>
                      <a:pPr marL="0" marR="0" lvl="0" indent="0" algn="l" defTabSz="914126" rtl="0" eaLnBrk="1" fontAlgn="auto" latinLnBrk="0" hangingPunct="1">
                        <a:lnSpc>
                          <a:spcPct val="100000"/>
                        </a:lnSpc>
                        <a:spcBef>
                          <a:spcPts val="0"/>
                        </a:spcBef>
                        <a:spcAft>
                          <a:spcPts val="0"/>
                        </a:spcAft>
                        <a:buClrTx/>
                        <a:buSzTx/>
                        <a:buFontTx/>
                        <a:buNone/>
                        <a:tabLst/>
                        <a:defRPr/>
                      </a:pPr>
                      <a:r>
                        <a:rPr lang="en-US" sz="1100" dirty="0"/>
                        <a:t>'length','</a:t>
                      </a:r>
                      <a:r>
                        <a:rPr lang="en-US" sz="1100" dirty="0" err="1"/>
                        <a:t>margin_up</a:t>
                      </a:r>
                      <a:r>
                        <a:rPr lang="en-US" sz="1100" dirty="0"/>
                        <a:t>', '</a:t>
                      </a:r>
                      <a:r>
                        <a:rPr lang="en-US" sz="1100" dirty="0" err="1"/>
                        <a:t>height_right</a:t>
                      </a:r>
                      <a:r>
                        <a:rPr lang="en-US" sz="1100" dirty="0"/>
                        <a:t>’</a:t>
                      </a:r>
                    </a:p>
                  </a:txBody>
                  <a:tcPr/>
                </a:tc>
                <a:tc>
                  <a:txBody>
                    <a:bodyPr/>
                    <a:lstStyle/>
                    <a:p>
                      <a:pPr marL="0" marR="0" lvl="0" indent="0" algn="l" defTabSz="914126" rtl="0" eaLnBrk="1" fontAlgn="auto" latinLnBrk="0" hangingPunct="1">
                        <a:lnSpc>
                          <a:spcPct val="100000"/>
                        </a:lnSpc>
                        <a:spcBef>
                          <a:spcPts val="0"/>
                        </a:spcBef>
                        <a:spcAft>
                          <a:spcPts val="0"/>
                        </a:spcAft>
                        <a:buClrTx/>
                        <a:buSzTx/>
                        <a:buFontTx/>
                        <a:buNone/>
                        <a:tabLst/>
                        <a:defRPr/>
                      </a:pPr>
                      <a:r>
                        <a:rPr lang="en-US" sz="1100" dirty="0"/>
                        <a:t>'length’, '</a:t>
                      </a:r>
                      <a:r>
                        <a:rPr lang="en-US" sz="1100" dirty="0" err="1"/>
                        <a:t>margin_up</a:t>
                      </a:r>
                      <a:r>
                        <a:rPr lang="en-US" sz="1100" dirty="0"/>
                        <a:t>’, '</a:t>
                      </a:r>
                      <a:r>
                        <a:rPr lang="en-US" sz="1100" dirty="0" err="1"/>
                        <a:t>height_right</a:t>
                      </a:r>
                      <a:r>
                        <a:rPr lang="en-US" sz="1100" dirty="0"/>
                        <a:t>’ '</a:t>
                      </a:r>
                      <a:r>
                        <a:rPr lang="en-US" sz="1100" dirty="0" err="1"/>
                        <a:t>height_left</a:t>
                      </a:r>
                      <a:endParaRPr lang="fr-FR" sz="1100" dirty="0"/>
                    </a:p>
                  </a:txBody>
                  <a:tcPr/>
                </a:tc>
                <a:tc>
                  <a:txBody>
                    <a:bodyPr/>
                    <a:lstStyle/>
                    <a:p>
                      <a:pPr marL="0" marR="0" lvl="0" indent="0" algn="l" defTabSz="914126" rtl="0" eaLnBrk="1" fontAlgn="auto" latinLnBrk="0" hangingPunct="1">
                        <a:lnSpc>
                          <a:spcPct val="100000"/>
                        </a:lnSpc>
                        <a:spcBef>
                          <a:spcPts val="0"/>
                        </a:spcBef>
                        <a:spcAft>
                          <a:spcPts val="0"/>
                        </a:spcAft>
                        <a:buClrTx/>
                        <a:buSzTx/>
                        <a:buFontTx/>
                        <a:buNone/>
                        <a:tabLst/>
                        <a:defRPr/>
                      </a:pPr>
                      <a:r>
                        <a:rPr lang="en-US" sz="1100" dirty="0"/>
                        <a:t>''</a:t>
                      </a:r>
                      <a:r>
                        <a:rPr lang="en-US" sz="1100" dirty="0" err="1"/>
                        <a:t>is_genuine</a:t>
                      </a:r>
                      <a:r>
                        <a:rPr lang="en-US" sz="1100" dirty="0"/>
                        <a:t>', '</a:t>
                      </a:r>
                      <a:r>
                        <a:rPr lang="en-US" sz="1100" dirty="0" err="1"/>
                        <a:t>margin_up</a:t>
                      </a:r>
                      <a:r>
                        <a:rPr lang="en-US" sz="1100" dirty="0"/>
                        <a:t>', '</a:t>
                      </a:r>
                      <a:r>
                        <a:rPr lang="en-US" sz="1100" dirty="0" err="1"/>
                        <a:t>height_right</a:t>
                      </a:r>
                      <a:r>
                        <a:rPr lang="en-US" sz="1100" dirty="0"/>
                        <a:t>’</a:t>
                      </a:r>
                    </a:p>
                  </a:txBody>
                  <a:tcPr>
                    <a:lnR w="12700" cap="flat" cmpd="sng" algn="ctr">
                      <a:solidFill>
                        <a:srgbClr val="333C6B"/>
                      </a:solidFill>
                      <a:prstDash val="solid"/>
                      <a:round/>
                      <a:headEnd type="none" w="med" len="med"/>
                      <a:tailEnd type="none" w="med" len="med"/>
                    </a:lnR>
                  </a:tcPr>
                </a:tc>
                <a:extLst>
                  <a:ext uri="{0D108BD9-81ED-4DB2-BD59-A6C34878D82A}">
                    <a16:rowId xmlns:a16="http://schemas.microsoft.com/office/drawing/2014/main" val="2865978734"/>
                  </a:ext>
                </a:extLst>
              </a:tr>
              <a:tr h="336001">
                <a:tc>
                  <a:txBody>
                    <a:bodyPr/>
                    <a:lstStyle/>
                    <a:p>
                      <a:r>
                        <a:rPr lang="fr-FR" sz="1200" dirty="0"/>
                        <a:t>Coefficient</a:t>
                      </a:r>
                      <a:br>
                        <a:rPr lang="fr-FR" sz="1200" dirty="0"/>
                      </a:br>
                      <a:r>
                        <a:rPr lang="fr-FR" sz="1200" dirty="0"/>
                        <a:t>y = </a:t>
                      </a:r>
                    </a:p>
                  </a:txBody>
                  <a:tcPr>
                    <a:lnL w="12700" cap="flat" cmpd="sng" algn="ctr">
                      <a:solidFill>
                        <a:srgbClr val="333C6B"/>
                      </a:solidFill>
                      <a:prstDash val="solid"/>
                      <a:round/>
                      <a:headEnd type="none" w="med" len="med"/>
                      <a:tailEnd type="none" w="med" len="med"/>
                    </a:lnL>
                  </a:tcPr>
                </a:tc>
                <a:tc>
                  <a:txBody>
                    <a:bodyPr/>
                    <a:lstStyle/>
                    <a:p>
                      <a:r>
                        <a:rPr lang="en-US" sz="1100" dirty="0"/>
                        <a:t>-0.43 * length </a:t>
                      </a:r>
                      <a:br>
                        <a:rPr lang="en-US" sz="1100" dirty="0"/>
                      </a:br>
                      <a:r>
                        <a:rPr lang="en-US" sz="1100" dirty="0"/>
                        <a:t>+0.28 * </a:t>
                      </a:r>
                      <a:r>
                        <a:rPr lang="en-US" sz="1100" dirty="0" err="1"/>
                        <a:t>margin_up</a:t>
                      </a:r>
                      <a:r>
                        <a:rPr lang="en-US" sz="1100" dirty="0"/>
                        <a:t> </a:t>
                      </a:r>
                      <a:br>
                        <a:rPr lang="en-US" sz="1100" dirty="0"/>
                      </a:br>
                      <a:r>
                        <a:rPr lang="en-US" sz="1100" dirty="0"/>
                        <a:t>+0.27 * </a:t>
                      </a:r>
                      <a:r>
                        <a:rPr lang="en-US" sz="1100" dirty="0" err="1"/>
                        <a:t>height_right</a:t>
                      </a:r>
                      <a:r>
                        <a:rPr lang="en-US" sz="1100" dirty="0"/>
                        <a:t> + 23.18</a:t>
                      </a:r>
                      <a:endParaRPr lang="fr-FR" sz="1100" dirty="0"/>
                    </a:p>
                  </a:txBody>
                  <a:tcPr/>
                </a:tc>
                <a:tc>
                  <a:txBody>
                    <a:bodyPr/>
                    <a:lstStyle/>
                    <a:p>
                      <a:r>
                        <a:rPr lang="en-US" sz="1100" dirty="0"/>
                        <a:t>-0.41 * length </a:t>
                      </a:r>
                    </a:p>
                    <a:p>
                      <a:r>
                        <a:rPr lang="en-US" sz="1100" dirty="0"/>
                        <a:t>+ 0.26 * </a:t>
                      </a:r>
                      <a:r>
                        <a:rPr lang="en-US" sz="1100" dirty="0" err="1"/>
                        <a:t>margin_up</a:t>
                      </a:r>
                      <a:endParaRPr lang="en-US" sz="1100" dirty="0"/>
                    </a:p>
                    <a:p>
                      <a:r>
                        <a:rPr lang="en-US" sz="1100" dirty="0"/>
                        <a:t>+ 0.25 * </a:t>
                      </a:r>
                      <a:r>
                        <a:rPr lang="en-US" sz="1100" dirty="0" err="1"/>
                        <a:t>height_right</a:t>
                      </a:r>
                      <a:r>
                        <a:rPr lang="en-US" sz="1100" dirty="0"/>
                        <a:t> </a:t>
                      </a:r>
                    </a:p>
                    <a:p>
                      <a:r>
                        <a:rPr lang="en-US" sz="1100" dirty="0"/>
                        <a:t>+ 0.18 * </a:t>
                      </a:r>
                      <a:r>
                        <a:rPr lang="en-US" sz="1100" dirty="0" err="1"/>
                        <a:t>height_left</a:t>
                      </a:r>
                      <a:r>
                        <a:rPr lang="en-US" sz="1100" dirty="0"/>
                        <a:t> </a:t>
                      </a:r>
                    </a:p>
                    <a:p>
                      <a:r>
                        <a:rPr lang="en-US" sz="1100" dirty="0"/>
                        <a:t>+ 5.27</a:t>
                      </a:r>
                      <a:endParaRPr lang="fr-FR" sz="1100" dirty="0"/>
                    </a:p>
                  </a:txBody>
                  <a:tcPr/>
                </a:tc>
                <a:tc>
                  <a:txBody>
                    <a:bodyPr/>
                    <a:lstStyle/>
                    <a:p>
                      <a:pPr marL="0" marR="0" lvl="0" indent="0" algn="l" defTabSz="914126" rtl="0" eaLnBrk="1" fontAlgn="auto" latinLnBrk="0" hangingPunct="1">
                        <a:lnSpc>
                          <a:spcPct val="100000"/>
                        </a:lnSpc>
                        <a:spcBef>
                          <a:spcPts val="0"/>
                        </a:spcBef>
                        <a:spcAft>
                          <a:spcPts val="0"/>
                        </a:spcAft>
                        <a:buClrTx/>
                        <a:buSzTx/>
                        <a:buFontTx/>
                        <a:buNone/>
                        <a:tabLst/>
                        <a:defRPr/>
                      </a:pPr>
                      <a:r>
                        <a:rPr lang="en-US" sz="1100" dirty="0"/>
                        <a:t>-1.15 * </a:t>
                      </a:r>
                      <a:r>
                        <a:rPr lang="en-US" sz="1100" dirty="0" err="1"/>
                        <a:t>is_genuine</a:t>
                      </a:r>
                      <a:r>
                        <a:rPr lang="en-US" sz="1100" dirty="0"/>
                        <a:t> </a:t>
                      </a:r>
                      <a:br>
                        <a:rPr lang="en-US" sz="1100" dirty="0"/>
                      </a:br>
                      <a:r>
                        <a:rPr lang="en-US" sz="1100" dirty="0"/>
                        <a:t>-0.21 * </a:t>
                      </a:r>
                      <a:r>
                        <a:rPr lang="en-US" sz="1100" dirty="0" err="1"/>
                        <a:t>margin_up</a:t>
                      </a:r>
                      <a:r>
                        <a:rPr lang="en-US" sz="1100" dirty="0"/>
                        <a:t> + 0.03*</a:t>
                      </a:r>
                      <a:r>
                        <a:rPr lang="en-US" sz="1100" dirty="0" err="1"/>
                        <a:t>height_right</a:t>
                      </a:r>
                      <a:r>
                        <a:rPr lang="en-US" sz="1100" dirty="0"/>
                        <a:t> + 3.04</a:t>
                      </a:r>
                      <a:endParaRPr lang="fr-FR" sz="1100" dirty="0"/>
                    </a:p>
                    <a:p>
                      <a:endParaRPr lang="fr-FR" sz="1100" dirty="0"/>
                    </a:p>
                  </a:txBody>
                  <a:tcPr>
                    <a:lnR w="12700" cap="flat" cmpd="sng" algn="ctr">
                      <a:solidFill>
                        <a:srgbClr val="333C6B"/>
                      </a:solidFill>
                      <a:prstDash val="solid"/>
                      <a:round/>
                      <a:headEnd type="none" w="med" len="med"/>
                      <a:tailEnd type="none" w="med" len="med"/>
                    </a:lnR>
                  </a:tcPr>
                </a:tc>
                <a:extLst>
                  <a:ext uri="{0D108BD9-81ED-4DB2-BD59-A6C34878D82A}">
                    <a16:rowId xmlns:a16="http://schemas.microsoft.com/office/drawing/2014/main" val="3001740823"/>
                  </a:ext>
                </a:extLst>
              </a:tr>
              <a:tr h="336001">
                <a:tc>
                  <a:txBody>
                    <a:bodyPr/>
                    <a:lstStyle/>
                    <a:p>
                      <a:r>
                        <a:rPr lang="fr-FR" sz="1200" dirty="0"/>
                        <a:t>R²</a:t>
                      </a:r>
                    </a:p>
                  </a:txBody>
                  <a:tcPr>
                    <a:lnL w="12700" cap="flat" cmpd="sng" algn="ctr">
                      <a:solidFill>
                        <a:srgbClr val="333C6B"/>
                      </a:solidFill>
                      <a:prstDash val="solid"/>
                      <a:round/>
                      <a:headEnd type="none" w="med" len="med"/>
                      <a:tailEnd type="none" w="med" len="med"/>
                    </a:lnL>
                  </a:tcPr>
                </a:tc>
                <a:tc>
                  <a:txBody>
                    <a:bodyPr/>
                    <a:lstStyle/>
                    <a:p>
                      <a:r>
                        <a:rPr lang="fr-FR" sz="1100" dirty="0"/>
                        <a:t>0.4691</a:t>
                      </a:r>
                    </a:p>
                  </a:txBody>
                  <a:tcPr/>
                </a:tc>
                <a:tc>
                  <a:txBody>
                    <a:bodyPr/>
                    <a:lstStyle/>
                    <a:p>
                      <a:r>
                        <a:rPr lang="fr-FR" sz="1100" dirty="0"/>
                        <a:t>0.4748</a:t>
                      </a:r>
                    </a:p>
                  </a:txBody>
                  <a:tcPr/>
                </a:tc>
                <a:tc>
                  <a:txBody>
                    <a:bodyPr/>
                    <a:lstStyle/>
                    <a:p>
                      <a:r>
                        <a:rPr lang="fr-FR" sz="1100" dirty="0"/>
                        <a:t>0,61</a:t>
                      </a:r>
                    </a:p>
                  </a:txBody>
                  <a:tcPr>
                    <a:lnR w="12700" cap="flat" cmpd="sng" algn="ctr">
                      <a:solidFill>
                        <a:srgbClr val="333C6B"/>
                      </a:solidFill>
                      <a:prstDash val="solid"/>
                      <a:round/>
                      <a:headEnd type="none" w="med" len="med"/>
                      <a:tailEnd type="none" w="med" len="med"/>
                    </a:lnR>
                    <a:solidFill>
                      <a:srgbClr val="A2E2AD"/>
                    </a:solidFill>
                  </a:tcPr>
                </a:tc>
                <a:extLst>
                  <a:ext uri="{0D108BD9-81ED-4DB2-BD59-A6C34878D82A}">
                    <a16:rowId xmlns:a16="http://schemas.microsoft.com/office/drawing/2014/main" val="2421033399"/>
                  </a:ext>
                </a:extLst>
              </a:tr>
              <a:tr h="336001">
                <a:tc>
                  <a:txBody>
                    <a:bodyPr/>
                    <a:lstStyle/>
                    <a:p>
                      <a:r>
                        <a:rPr lang="fr-FR" sz="1200" dirty="0"/>
                        <a:t>MAPE</a:t>
                      </a:r>
                    </a:p>
                  </a:txBody>
                  <a:tcPr>
                    <a:lnL w="12700" cap="flat" cmpd="sng" algn="ctr">
                      <a:solidFill>
                        <a:srgbClr val="333C6B"/>
                      </a:solidFill>
                      <a:prstDash val="solid"/>
                      <a:round/>
                      <a:headEnd type="none" w="med" len="med"/>
                      <a:tailEnd type="none" w="med" len="med"/>
                    </a:lnL>
                  </a:tcPr>
                </a:tc>
                <a:tc>
                  <a:txBody>
                    <a:bodyPr/>
                    <a:lstStyle/>
                    <a:p>
                      <a:r>
                        <a:rPr lang="fr-FR" sz="1100" dirty="0"/>
                        <a:t>8,3%</a:t>
                      </a:r>
                    </a:p>
                  </a:txBody>
                  <a:tcPr/>
                </a:tc>
                <a:tc>
                  <a:txBody>
                    <a:bodyPr/>
                    <a:lstStyle/>
                    <a:p>
                      <a:r>
                        <a:rPr lang="fr-FR" sz="1100" dirty="0"/>
                        <a:t>8,25%</a:t>
                      </a:r>
                    </a:p>
                  </a:txBody>
                  <a:tcPr/>
                </a:tc>
                <a:tc>
                  <a:txBody>
                    <a:bodyPr/>
                    <a:lstStyle/>
                    <a:p>
                      <a:r>
                        <a:rPr lang="fr-FR" sz="1100" dirty="0"/>
                        <a:t>7,03%</a:t>
                      </a:r>
                    </a:p>
                  </a:txBody>
                  <a:tcPr>
                    <a:lnR w="12700" cap="flat" cmpd="sng" algn="ctr">
                      <a:solidFill>
                        <a:srgbClr val="333C6B"/>
                      </a:solidFill>
                      <a:prstDash val="solid"/>
                      <a:round/>
                      <a:headEnd type="none" w="med" len="med"/>
                      <a:tailEnd type="none" w="med" len="med"/>
                    </a:lnR>
                    <a:solidFill>
                      <a:srgbClr val="A2E2AD"/>
                    </a:solidFill>
                  </a:tcPr>
                </a:tc>
                <a:extLst>
                  <a:ext uri="{0D108BD9-81ED-4DB2-BD59-A6C34878D82A}">
                    <a16:rowId xmlns:a16="http://schemas.microsoft.com/office/drawing/2014/main" val="2847457278"/>
                  </a:ext>
                </a:extLst>
              </a:tr>
              <a:tr h="336001">
                <a:tc>
                  <a:txBody>
                    <a:bodyPr/>
                    <a:lstStyle/>
                    <a:p>
                      <a:r>
                        <a:rPr lang="fr-FR" sz="1200" dirty="0"/>
                        <a:t>Non Colin</a:t>
                      </a:r>
                      <a:br>
                        <a:rPr lang="fr-FR" sz="1200" dirty="0"/>
                      </a:br>
                      <a:r>
                        <a:rPr lang="fr-FR" sz="1200" dirty="0"/>
                        <a:t>(VIF)</a:t>
                      </a:r>
                    </a:p>
                  </a:txBody>
                  <a:tcPr>
                    <a:lnL w="12700" cap="flat" cmpd="sng" algn="ctr">
                      <a:solidFill>
                        <a:srgbClr val="333C6B"/>
                      </a:solidFill>
                      <a:prstDash val="solid"/>
                      <a:round/>
                      <a:headEnd type="none" w="med" len="med"/>
                      <a:tailEnd type="none" w="med" len="med"/>
                    </a:lnL>
                  </a:tcPr>
                </a:tc>
                <a:tc>
                  <a:txBody>
                    <a:bodyPr/>
                    <a:lstStyle/>
                    <a:p>
                      <a:r>
                        <a:rPr lang="fr-FR" sz="1100" dirty="0"/>
                        <a:t>OK</a:t>
                      </a:r>
                    </a:p>
                    <a:p>
                      <a:r>
                        <a:rPr lang="fr-FR" sz="1100" dirty="0"/>
                        <a:t>VIF proches de 1</a:t>
                      </a:r>
                    </a:p>
                  </a:txBody>
                  <a:tcPr>
                    <a:solidFill>
                      <a:srgbClr val="A2E2AD"/>
                    </a:solidFill>
                  </a:tcPr>
                </a:tc>
                <a:tc>
                  <a:txBody>
                    <a:bodyPr/>
                    <a:lstStyle/>
                    <a:p>
                      <a:r>
                        <a:rPr lang="fr-FR" sz="1100" dirty="0"/>
                        <a:t>OK</a:t>
                      </a:r>
                    </a:p>
                    <a:p>
                      <a:r>
                        <a:rPr lang="fr-FR" sz="1100" dirty="0"/>
                        <a:t>VIF proches de 1</a:t>
                      </a:r>
                    </a:p>
                  </a:txBody>
                  <a:tcPr>
                    <a:solidFill>
                      <a:srgbClr val="A2E2AD"/>
                    </a:solidFill>
                  </a:tcPr>
                </a:tc>
                <a:tc>
                  <a:txBody>
                    <a:bodyPr/>
                    <a:lstStyle/>
                    <a:p>
                      <a:r>
                        <a:rPr lang="fr-FR" sz="1100" dirty="0"/>
                        <a:t>OK</a:t>
                      </a:r>
                    </a:p>
                    <a:p>
                      <a:r>
                        <a:rPr lang="fr-FR" sz="1100" dirty="0"/>
                        <a:t>VIF proches de 1</a:t>
                      </a:r>
                    </a:p>
                  </a:txBody>
                  <a:tcPr>
                    <a:lnR w="12700" cap="flat" cmpd="sng" algn="ctr">
                      <a:solidFill>
                        <a:srgbClr val="333C6B"/>
                      </a:solidFill>
                      <a:prstDash val="solid"/>
                      <a:round/>
                      <a:headEnd type="none" w="med" len="med"/>
                      <a:tailEnd type="none" w="med" len="med"/>
                    </a:lnR>
                    <a:solidFill>
                      <a:srgbClr val="A2E2AD"/>
                    </a:solidFill>
                  </a:tcPr>
                </a:tc>
                <a:extLst>
                  <a:ext uri="{0D108BD9-81ED-4DB2-BD59-A6C34878D82A}">
                    <a16:rowId xmlns:a16="http://schemas.microsoft.com/office/drawing/2014/main" val="3803432230"/>
                  </a:ext>
                </a:extLst>
              </a:tr>
              <a:tr h="336001">
                <a:tc>
                  <a:txBody>
                    <a:bodyPr/>
                    <a:lstStyle/>
                    <a:p>
                      <a:r>
                        <a:rPr lang="fr-FR" sz="1200" dirty="0"/>
                        <a:t>Normalité Résidus </a:t>
                      </a:r>
                      <a:r>
                        <a:rPr lang="fr-FR" sz="1200" dirty="0" err="1"/>
                        <a:t>Sch</a:t>
                      </a:r>
                      <a:endParaRPr lang="fr-FR" sz="1200" dirty="0"/>
                    </a:p>
                  </a:txBody>
                  <a:tcPr>
                    <a:lnL w="12700" cap="flat" cmpd="sng" algn="ctr">
                      <a:solidFill>
                        <a:srgbClr val="333C6B"/>
                      </a:solidFill>
                      <a:prstDash val="solid"/>
                      <a:round/>
                      <a:headEnd type="none" w="med" len="med"/>
                      <a:tailEnd type="none" w="med" len="med"/>
                    </a:lnL>
                  </a:tcPr>
                </a:tc>
                <a:tc>
                  <a:txBody>
                    <a:bodyPr/>
                    <a:lstStyle/>
                    <a:p>
                      <a:r>
                        <a:rPr lang="fr-FR" sz="1100" dirty="0"/>
                        <a:t>KO </a:t>
                      </a:r>
                    </a:p>
                    <a:p>
                      <a:r>
                        <a:rPr lang="fr-FR" sz="1100" dirty="0"/>
                        <a:t>(p-val&lt;0.05)</a:t>
                      </a:r>
                    </a:p>
                  </a:txBody>
                  <a:tcPr>
                    <a:solidFill>
                      <a:srgbClr val="F9E0CD"/>
                    </a:solidFill>
                  </a:tcPr>
                </a:tc>
                <a:tc>
                  <a:txBody>
                    <a:bodyPr/>
                    <a:lstStyle/>
                    <a:p>
                      <a:r>
                        <a:rPr lang="fr-FR" sz="1100" dirty="0"/>
                        <a:t>KO </a:t>
                      </a:r>
                    </a:p>
                    <a:p>
                      <a:r>
                        <a:rPr lang="fr-FR" sz="1100" dirty="0"/>
                        <a:t>(p-val&lt;0.05)</a:t>
                      </a:r>
                    </a:p>
                  </a:txBody>
                  <a:tcPr>
                    <a:solidFill>
                      <a:srgbClr val="F9E0CD"/>
                    </a:solidFill>
                  </a:tcPr>
                </a:tc>
                <a:tc>
                  <a:txBody>
                    <a:bodyPr/>
                    <a:lstStyle/>
                    <a:p>
                      <a:r>
                        <a:rPr lang="fr-FR" sz="1100" dirty="0"/>
                        <a:t>KO </a:t>
                      </a:r>
                    </a:p>
                    <a:p>
                      <a:r>
                        <a:rPr lang="fr-FR" sz="1100" dirty="0"/>
                        <a:t>(p-val&lt;0.05)</a:t>
                      </a:r>
                    </a:p>
                  </a:txBody>
                  <a:tcPr>
                    <a:lnR w="12700" cap="flat" cmpd="sng" algn="ctr">
                      <a:solidFill>
                        <a:srgbClr val="333C6B"/>
                      </a:solidFill>
                      <a:prstDash val="solid"/>
                      <a:round/>
                      <a:headEnd type="none" w="med" len="med"/>
                      <a:tailEnd type="none" w="med" len="med"/>
                    </a:lnR>
                    <a:solidFill>
                      <a:srgbClr val="F9E0CD"/>
                    </a:solidFill>
                  </a:tcPr>
                </a:tc>
                <a:extLst>
                  <a:ext uri="{0D108BD9-81ED-4DB2-BD59-A6C34878D82A}">
                    <a16:rowId xmlns:a16="http://schemas.microsoft.com/office/drawing/2014/main" val="410404335"/>
                  </a:ext>
                </a:extLst>
              </a:tr>
              <a:tr h="336001">
                <a:tc>
                  <a:txBody>
                    <a:bodyPr/>
                    <a:lstStyle/>
                    <a:p>
                      <a:r>
                        <a:rPr lang="fr-FR" sz="1200" dirty="0" err="1"/>
                        <a:t>Homosced</a:t>
                      </a:r>
                      <a:endParaRPr lang="fr-FR" sz="1200" dirty="0"/>
                    </a:p>
                    <a:p>
                      <a:r>
                        <a:rPr lang="fr-FR" sz="1200" dirty="0"/>
                        <a:t>Résidus B-P</a:t>
                      </a:r>
                    </a:p>
                  </a:txBody>
                  <a:tcPr>
                    <a:lnL w="12700" cap="flat" cmpd="sng" algn="ctr">
                      <a:solidFill>
                        <a:srgbClr val="333C6B"/>
                      </a:solidFill>
                      <a:prstDash val="solid"/>
                      <a:round/>
                      <a:headEnd type="none" w="med" len="med"/>
                      <a:tailEnd type="none" w="med" len="med"/>
                    </a:lnL>
                    <a:lnB w="12700" cap="flat" cmpd="sng" algn="ctr">
                      <a:solidFill>
                        <a:srgbClr val="333C6B"/>
                      </a:solidFill>
                      <a:prstDash val="solid"/>
                      <a:round/>
                      <a:headEnd type="none" w="med" len="med"/>
                      <a:tailEnd type="none" w="med" len="med"/>
                    </a:lnB>
                  </a:tcPr>
                </a:tc>
                <a:tc>
                  <a:txBody>
                    <a:bodyPr/>
                    <a:lstStyle/>
                    <a:p>
                      <a:r>
                        <a:rPr lang="fr-FR" sz="1100" dirty="0"/>
                        <a:t>KO </a:t>
                      </a:r>
                    </a:p>
                    <a:p>
                      <a:r>
                        <a:rPr lang="fr-FR" sz="1100" dirty="0"/>
                        <a:t>(p-val&lt;0.05)</a:t>
                      </a:r>
                    </a:p>
                  </a:txBody>
                  <a:tcPr>
                    <a:lnB w="12700" cap="flat" cmpd="sng" algn="ctr">
                      <a:solidFill>
                        <a:srgbClr val="333C6B"/>
                      </a:solidFill>
                      <a:prstDash val="solid"/>
                      <a:round/>
                      <a:headEnd type="none" w="med" len="med"/>
                      <a:tailEnd type="none" w="med" len="med"/>
                    </a:lnB>
                    <a:solidFill>
                      <a:srgbClr val="F9E0CD"/>
                    </a:solidFill>
                  </a:tcPr>
                </a:tc>
                <a:tc>
                  <a:txBody>
                    <a:bodyPr/>
                    <a:lstStyle/>
                    <a:p>
                      <a:r>
                        <a:rPr lang="fr-FR" sz="1100" dirty="0"/>
                        <a:t>KO </a:t>
                      </a:r>
                    </a:p>
                    <a:p>
                      <a:r>
                        <a:rPr lang="fr-FR" sz="1100" dirty="0"/>
                        <a:t>(p-val&lt;0.05)</a:t>
                      </a:r>
                    </a:p>
                  </a:txBody>
                  <a:tcPr>
                    <a:lnB w="12700" cap="flat" cmpd="sng" algn="ctr">
                      <a:solidFill>
                        <a:srgbClr val="333C6B"/>
                      </a:solidFill>
                      <a:prstDash val="solid"/>
                      <a:round/>
                      <a:headEnd type="none" w="med" len="med"/>
                      <a:tailEnd type="none" w="med" len="med"/>
                    </a:lnB>
                    <a:solidFill>
                      <a:srgbClr val="F9E0CD"/>
                    </a:solidFill>
                  </a:tcPr>
                </a:tc>
                <a:tc>
                  <a:txBody>
                    <a:bodyPr/>
                    <a:lstStyle/>
                    <a:p>
                      <a:r>
                        <a:rPr lang="fr-FR" sz="1100" dirty="0"/>
                        <a:t>KO </a:t>
                      </a:r>
                    </a:p>
                    <a:p>
                      <a:r>
                        <a:rPr lang="fr-FR" sz="1100" dirty="0"/>
                        <a:t>(p-val&lt;0.05)</a:t>
                      </a:r>
                    </a:p>
                  </a:txBody>
                  <a:tcPr>
                    <a:lnR w="12700" cap="flat" cmpd="sng" algn="ctr">
                      <a:solidFill>
                        <a:srgbClr val="333C6B"/>
                      </a:solidFill>
                      <a:prstDash val="solid"/>
                      <a:round/>
                      <a:headEnd type="none" w="med" len="med"/>
                      <a:tailEnd type="none" w="med" len="med"/>
                    </a:lnR>
                    <a:lnB w="12700" cap="flat" cmpd="sng" algn="ctr">
                      <a:solidFill>
                        <a:srgbClr val="333C6B"/>
                      </a:solidFill>
                      <a:prstDash val="solid"/>
                      <a:round/>
                      <a:headEnd type="none" w="med" len="med"/>
                      <a:tailEnd type="none" w="med" len="med"/>
                    </a:lnB>
                    <a:solidFill>
                      <a:srgbClr val="F9E0CD"/>
                    </a:solidFill>
                  </a:tcPr>
                </a:tc>
                <a:extLst>
                  <a:ext uri="{0D108BD9-81ED-4DB2-BD59-A6C34878D82A}">
                    <a16:rowId xmlns:a16="http://schemas.microsoft.com/office/drawing/2014/main" val="2680962694"/>
                  </a:ext>
                </a:extLst>
              </a:tr>
            </a:tbl>
          </a:graphicData>
        </a:graphic>
      </p:graphicFrame>
      <p:sp>
        <p:nvSpPr>
          <p:cNvPr id="19" name="Espace réservé du contenu 6">
            <a:extLst>
              <a:ext uri="{FF2B5EF4-FFF2-40B4-BE49-F238E27FC236}">
                <a16:creationId xmlns:a16="http://schemas.microsoft.com/office/drawing/2014/main" id="{83C528F1-4183-4738-201D-7CFCAEA2FC6D}"/>
              </a:ext>
            </a:extLst>
          </p:cNvPr>
          <p:cNvSpPr txBox="1">
            <a:spLocks/>
          </p:cNvSpPr>
          <p:nvPr/>
        </p:nvSpPr>
        <p:spPr>
          <a:xfrm>
            <a:off x="7115742" y="5282495"/>
            <a:ext cx="5017178" cy="941719"/>
          </a:xfrm>
          <a:prstGeom prst="rect">
            <a:avLst/>
          </a:prstGeom>
          <a:solidFill>
            <a:schemeClr val="bg2"/>
          </a:solidFill>
          <a:ln w="19050">
            <a:solidFill>
              <a:schemeClr val="accent1">
                <a:lumMod val="50000"/>
              </a:schemeClr>
            </a:solidFill>
          </a:ln>
        </p:spPr>
        <p:txBody>
          <a:bodyPr vert="horz" wrap="square" lIns="91440" tIns="45720" rIns="91440" bIns="45720" rtlCol="0" anchor="t">
            <a:normAutofit fontScale="77500" lnSpcReduction="20000"/>
          </a:bodyPr>
          <a:lstStyle>
            <a:lvl1pPr marL="228531" indent="-228531" algn="l" defTabSz="914126" rtl="0" eaLnBrk="1" latinLnBrk="0" hangingPunct="1">
              <a:lnSpc>
                <a:spcPct val="120000"/>
              </a:lnSpc>
              <a:spcBef>
                <a:spcPts val="1000"/>
              </a:spcBef>
              <a:buClr>
                <a:schemeClr val="accent1">
                  <a:lumMod val="75000"/>
                </a:schemeClr>
              </a:buClr>
              <a:buSzPct val="100000"/>
              <a:buFont typeface="Arial" panose="020B0604020202020204" pitchFamily="34" charset="0"/>
              <a:buChar char="•"/>
              <a:defRPr sz="1999" kern="1200">
                <a:solidFill>
                  <a:schemeClr val="accent6">
                    <a:lumMod val="50000"/>
                  </a:schemeClr>
                </a:solidFill>
                <a:effectLst/>
                <a:latin typeface="+mn-lt"/>
                <a:ea typeface="+mn-ea"/>
                <a:cs typeface="+mn-cs"/>
              </a:defRPr>
            </a:lvl1pPr>
            <a:lvl2pPr marL="685594" indent="-228531" algn="l" defTabSz="914126" rtl="0" eaLnBrk="1" latinLnBrk="0" hangingPunct="1">
              <a:lnSpc>
                <a:spcPct val="120000"/>
              </a:lnSpc>
              <a:spcBef>
                <a:spcPts val="500"/>
              </a:spcBef>
              <a:buClr>
                <a:schemeClr val="accent1">
                  <a:lumMod val="75000"/>
                </a:schemeClr>
              </a:buClr>
              <a:buSzPct val="100000"/>
              <a:buFont typeface="Arial" panose="020B0604020202020204" pitchFamily="34" charset="0"/>
              <a:buChar char="•"/>
              <a:defRPr sz="1799" kern="1200" cap="none" baseline="0">
                <a:solidFill>
                  <a:schemeClr val="accent6">
                    <a:lumMod val="50000"/>
                  </a:schemeClr>
                </a:solidFill>
                <a:effectLst/>
                <a:latin typeface="+mn-lt"/>
                <a:ea typeface="+mn-ea"/>
                <a:cs typeface="+mn-cs"/>
              </a:defRPr>
            </a:lvl2pPr>
            <a:lvl3pPr marL="1142657" indent="-228531" algn="l" defTabSz="914126" rtl="0" eaLnBrk="1" latinLnBrk="0" hangingPunct="1">
              <a:lnSpc>
                <a:spcPct val="120000"/>
              </a:lnSpc>
              <a:spcBef>
                <a:spcPts val="500"/>
              </a:spcBef>
              <a:buClr>
                <a:schemeClr val="accent1">
                  <a:lumMod val="75000"/>
                </a:schemeClr>
              </a:buClr>
              <a:buSzPct val="100000"/>
              <a:buFont typeface="Arial" panose="020B0604020202020204" pitchFamily="34" charset="0"/>
              <a:buChar char="•"/>
              <a:defRPr sz="1600" kern="1200">
                <a:solidFill>
                  <a:schemeClr val="accent6">
                    <a:lumMod val="50000"/>
                  </a:schemeClr>
                </a:solidFill>
                <a:effectLst/>
                <a:latin typeface="+mn-lt"/>
                <a:ea typeface="+mn-ea"/>
                <a:cs typeface="+mn-cs"/>
              </a:defRPr>
            </a:lvl3pPr>
            <a:lvl4pPr marL="1599720" indent="-228531" algn="l" defTabSz="914126" rtl="0" eaLnBrk="1" latinLnBrk="0" hangingPunct="1">
              <a:lnSpc>
                <a:spcPct val="120000"/>
              </a:lnSpc>
              <a:spcBef>
                <a:spcPts val="500"/>
              </a:spcBef>
              <a:buClr>
                <a:schemeClr val="accent1">
                  <a:lumMod val="75000"/>
                </a:schemeClr>
              </a:buClr>
              <a:buSzPct val="100000"/>
              <a:buFont typeface="Arial" panose="020B0604020202020204" pitchFamily="34" charset="0"/>
              <a:buChar char="•"/>
              <a:defRPr sz="1400" kern="1200" cap="none" baseline="0">
                <a:solidFill>
                  <a:schemeClr val="accent6">
                    <a:lumMod val="50000"/>
                  </a:schemeClr>
                </a:solidFill>
                <a:effectLst/>
                <a:latin typeface="+mn-lt"/>
                <a:ea typeface="+mn-ea"/>
                <a:cs typeface="+mn-cs"/>
              </a:defRPr>
            </a:lvl4pPr>
            <a:lvl5pPr marL="2056783" indent="-228531" algn="l" defTabSz="914126" rtl="0" eaLnBrk="1" latinLnBrk="0" hangingPunct="1">
              <a:lnSpc>
                <a:spcPct val="120000"/>
              </a:lnSpc>
              <a:spcBef>
                <a:spcPts val="500"/>
              </a:spcBef>
              <a:buClr>
                <a:schemeClr val="accent1">
                  <a:lumMod val="75000"/>
                </a:schemeClr>
              </a:buClr>
              <a:buSzPct val="100000"/>
              <a:buFont typeface="Arial" panose="020B0604020202020204" pitchFamily="34" charset="0"/>
              <a:buChar char="•"/>
              <a:defRPr sz="1200" kern="1200">
                <a:solidFill>
                  <a:schemeClr val="accent6">
                    <a:lumMod val="50000"/>
                  </a:schemeClr>
                </a:solidFill>
                <a:effectLst/>
                <a:latin typeface="+mn-lt"/>
                <a:ea typeface="+mn-ea"/>
                <a:cs typeface="+mn-cs"/>
              </a:defRPr>
            </a:lvl5pPr>
            <a:lvl6pPr marL="2513846" indent="-228531" algn="l" defTabSz="914126"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0908" indent="-228531" algn="l" defTabSz="914126"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7971" indent="-228531" algn="l" defTabSz="914126"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5034" indent="-228531" algn="l" defTabSz="914126"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a:buFont typeface="Courier New" panose="02070309020205020404" pitchFamily="49" charset="0"/>
              <a:buChar char="o"/>
            </a:pPr>
            <a:r>
              <a:rPr lang="en-US" dirty="0"/>
              <a:t>Meilleur </a:t>
            </a:r>
            <a:r>
              <a:rPr lang="en-US" dirty="0" err="1"/>
              <a:t>Modèle</a:t>
            </a:r>
            <a:r>
              <a:rPr lang="en-US" dirty="0"/>
              <a:t> (R²,MAPE)=&gt; </a:t>
            </a:r>
            <a:r>
              <a:rPr lang="en-US" dirty="0" err="1"/>
              <a:t>Modèle</a:t>
            </a:r>
            <a:r>
              <a:rPr lang="en-US" dirty="0"/>
              <a:t> C </a:t>
            </a:r>
            <a:r>
              <a:rPr lang="en-US" dirty="0" err="1"/>
              <a:t>choisi</a:t>
            </a:r>
            <a:endParaRPr lang="en-US" dirty="0"/>
          </a:p>
          <a:p>
            <a:pPr>
              <a:buFont typeface="Courier New" panose="02070309020205020404" pitchFamily="49" charset="0"/>
              <a:buChar char="o"/>
            </a:pPr>
            <a:r>
              <a:rPr lang="en-US" dirty="0" err="1"/>
              <a:t>Hypothèses</a:t>
            </a:r>
            <a:r>
              <a:rPr lang="en-US" dirty="0"/>
              <a:t> KO /bon R², et MAPE :</a:t>
            </a:r>
            <a:br>
              <a:rPr lang="en-US" dirty="0"/>
            </a:br>
            <a:r>
              <a:rPr lang="en-US" dirty="0"/>
              <a:t>=&gt; </a:t>
            </a:r>
            <a:r>
              <a:rPr lang="en-US" dirty="0" err="1"/>
              <a:t>Rempl</a:t>
            </a:r>
            <a:r>
              <a:rPr lang="en-US" dirty="0"/>
              <a:t> des </a:t>
            </a:r>
            <a:r>
              <a:rPr lang="en-US" dirty="0" err="1"/>
              <a:t>valeurs</a:t>
            </a:r>
            <a:r>
              <a:rPr lang="en-US" dirty="0"/>
              <a:t> OK,  sans interpretation des </a:t>
            </a:r>
            <a:r>
              <a:rPr lang="en-US" dirty="0" err="1"/>
              <a:t>coeff</a:t>
            </a:r>
            <a:endParaRPr lang="en-US" dirty="0"/>
          </a:p>
        </p:txBody>
      </p:sp>
    </p:spTree>
    <p:extLst>
      <p:ext uri="{BB962C8B-B14F-4D97-AF65-F5344CB8AC3E}">
        <p14:creationId xmlns:p14="http://schemas.microsoft.com/office/powerpoint/2010/main" val="11238344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
                                            <p:txEl>
                                              <p:pRg st="3" end="3"/>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7">
                                            <p:bg/>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12"/>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10"/>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6">
                                            <p:txEl>
                                              <p:pRg st="2" end="2"/>
                                            </p:txEl>
                                          </p:spTgt>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6">
                                            <p:txEl>
                                              <p:pRg st="3" end="3"/>
                                            </p:txEl>
                                          </p:spTgt>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6">
                                            <p:txEl>
                                              <p:pRg st="4" end="4"/>
                                            </p:txEl>
                                          </p:spTgt>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6">
                                            <p:txEl>
                                              <p:pRg st="5" end="5"/>
                                            </p:txEl>
                                          </p:spTgt>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14"/>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build="allAtOnce" animBg="1"/>
      <p:bldP spid="6" grpId="0" animBg="1"/>
      <p:bldP spid="7" grpId="0" build="allAtOnce" animBg="1"/>
      <p:bldP spid="1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AB87832-8F6F-12F8-F48C-AFE24BD78AFF}"/>
              </a:ext>
            </a:extLst>
          </p:cNvPr>
          <p:cNvSpPr>
            <a:spLocks noGrp="1"/>
          </p:cNvSpPr>
          <p:nvPr>
            <p:ph type="title"/>
          </p:nvPr>
        </p:nvSpPr>
        <p:spPr/>
        <p:txBody>
          <a:bodyPr/>
          <a:lstStyle/>
          <a:p>
            <a:r>
              <a:rPr lang="fr-FR" dirty="0"/>
              <a:t>II.D – EDA Vue globale des données d’études</a:t>
            </a:r>
          </a:p>
        </p:txBody>
      </p:sp>
      <p:sp>
        <p:nvSpPr>
          <p:cNvPr id="3" name="Espace réservé du numéro de diapositive 2">
            <a:extLst>
              <a:ext uri="{FF2B5EF4-FFF2-40B4-BE49-F238E27FC236}">
                <a16:creationId xmlns:a16="http://schemas.microsoft.com/office/drawing/2014/main" id="{EDCA0033-4D65-B9A6-7EB2-640078DE570C}"/>
              </a:ext>
            </a:extLst>
          </p:cNvPr>
          <p:cNvSpPr>
            <a:spLocks noGrp="1"/>
          </p:cNvSpPr>
          <p:nvPr>
            <p:ph type="sldNum" sz="quarter" idx="12"/>
          </p:nvPr>
        </p:nvSpPr>
        <p:spPr/>
        <p:txBody>
          <a:bodyPr/>
          <a:lstStyle/>
          <a:p>
            <a:pPr rtl="0"/>
            <a:fld id="{7DC1BBB0-96F0-4077-A278-0F3FB5C104D3}" type="slidenum">
              <a:rPr lang="fr-FR" noProof="0" smtClean="0"/>
              <a:t>9</a:t>
            </a:fld>
            <a:endParaRPr lang="fr-FR" noProof="0"/>
          </a:p>
        </p:txBody>
      </p:sp>
      <p:pic>
        <p:nvPicPr>
          <p:cNvPr id="4" name="Image 3">
            <a:extLst>
              <a:ext uri="{FF2B5EF4-FFF2-40B4-BE49-F238E27FC236}">
                <a16:creationId xmlns:a16="http://schemas.microsoft.com/office/drawing/2014/main" id="{6AA01616-A903-6719-F3EE-25EBE4E25B39}"/>
              </a:ext>
            </a:extLst>
          </p:cNvPr>
          <p:cNvPicPr>
            <a:picLocks noChangeAspect="1"/>
          </p:cNvPicPr>
          <p:nvPr/>
        </p:nvPicPr>
        <p:blipFill>
          <a:blip r:embed="rId2"/>
          <a:srcRect/>
          <a:stretch/>
        </p:blipFill>
        <p:spPr>
          <a:xfrm>
            <a:off x="176106" y="3084469"/>
            <a:ext cx="3344729" cy="1512000"/>
          </a:xfrm>
          <a:prstGeom prst="rect">
            <a:avLst/>
          </a:prstGeom>
          <a:ln w="19050">
            <a:solidFill>
              <a:srgbClr val="333C6B"/>
            </a:solidFill>
          </a:ln>
        </p:spPr>
      </p:pic>
      <p:pic>
        <p:nvPicPr>
          <p:cNvPr id="5" name="Image 4">
            <a:extLst>
              <a:ext uri="{FF2B5EF4-FFF2-40B4-BE49-F238E27FC236}">
                <a16:creationId xmlns:a16="http://schemas.microsoft.com/office/drawing/2014/main" id="{C3B28F95-A289-0146-1958-765E962BA679}"/>
              </a:ext>
            </a:extLst>
          </p:cNvPr>
          <p:cNvPicPr>
            <a:picLocks noChangeAspect="1"/>
          </p:cNvPicPr>
          <p:nvPr/>
        </p:nvPicPr>
        <p:blipFill>
          <a:blip r:embed="rId3"/>
          <a:srcRect/>
          <a:stretch/>
        </p:blipFill>
        <p:spPr>
          <a:xfrm>
            <a:off x="193827" y="4722733"/>
            <a:ext cx="5468313" cy="1476000"/>
          </a:xfrm>
          <a:prstGeom prst="rect">
            <a:avLst/>
          </a:prstGeom>
          <a:ln w="19050">
            <a:solidFill>
              <a:srgbClr val="333C6B"/>
            </a:solidFill>
          </a:ln>
        </p:spPr>
      </p:pic>
      <p:sp>
        <p:nvSpPr>
          <p:cNvPr id="6" name="Espace réservé du contenu 6">
            <a:extLst>
              <a:ext uri="{FF2B5EF4-FFF2-40B4-BE49-F238E27FC236}">
                <a16:creationId xmlns:a16="http://schemas.microsoft.com/office/drawing/2014/main" id="{3C0F7503-7746-E599-E289-8C7A99F2E8A6}"/>
              </a:ext>
            </a:extLst>
          </p:cNvPr>
          <p:cNvSpPr txBox="1">
            <a:spLocks/>
          </p:cNvSpPr>
          <p:nvPr/>
        </p:nvSpPr>
        <p:spPr>
          <a:xfrm>
            <a:off x="3646140" y="3086266"/>
            <a:ext cx="2016000" cy="1512000"/>
          </a:xfrm>
          <a:prstGeom prst="rect">
            <a:avLst/>
          </a:prstGeom>
          <a:solidFill>
            <a:schemeClr val="bg2"/>
          </a:solidFill>
          <a:ln w="19050">
            <a:solidFill>
              <a:schemeClr val="accent1">
                <a:lumMod val="50000"/>
              </a:schemeClr>
            </a:solidFill>
          </a:ln>
        </p:spPr>
        <p:txBody>
          <a:bodyPr vert="horz" wrap="square" lIns="91440" tIns="45720" rIns="91440" bIns="45720" rtlCol="0" anchor="t">
            <a:normAutofit fontScale="55000" lnSpcReduction="20000"/>
          </a:bodyPr>
          <a:lstStyle>
            <a:lvl1pPr marL="228531" indent="-228531" algn="l" defTabSz="914126" rtl="0" eaLnBrk="1" latinLnBrk="0" hangingPunct="1">
              <a:lnSpc>
                <a:spcPct val="120000"/>
              </a:lnSpc>
              <a:spcBef>
                <a:spcPts val="1000"/>
              </a:spcBef>
              <a:buClr>
                <a:schemeClr val="accent1">
                  <a:lumMod val="75000"/>
                </a:schemeClr>
              </a:buClr>
              <a:buSzPct val="100000"/>
              <a:buFont typeface="Arial" panose="020B0604020202020204" pitchFamily="34" charset="0"/>
              <a:buChar char="•"/>
              <a:defRPr sz="1999" kern="1200">
                <a:solidFill>
                  <a:schemeClr val="accent6">
                    <a:lumMod val="50000"/>
                  </a:schemeClr>
                </a:solidFill>
                <a:effectLst/>
                <a:latin typeface="+mn-lt"/>
                <a:ea typeface="+mn-ea"/>
                <a:cs typeface="+mn-cs"/>
              </a:defRPr>
            </a:lvl1pPr>
            <a:lvl2pPr marL="685594" indent="-228531" algn="l" defTabSz="914126" rtl="0" eaLnBrk="1" latinLnBrk="0" hangingPunct="1">
              <a:lnSpc>
                <a:spcPct val="120000"/>
              </a:lnSpc>
              <a:spcBef>
                <a:spcPts val="500"/>
              </a:spcBef>
              <a:buClr>
                <a:schemeClr val="accent1">
                  <a:lumMod val="75000"/>
                </a:schemeClr>
              </a:buClr>
              <a:buSzPct val="100000"/>
              <a:buFont typeface="Arial" panose="020B0604020202020204" pitchFamily="34" charset="0"/>
              <a:buChar char="•"/>
              <a:defRPr sz="1799" kern="1200" cap="none" baseline="0">
                <a:solidFill>
                  <a:schemeClr val="accent6">
                    <a:lumMod val="50000"/>
                  </a:schemeClr>
                </a:solidFill>
                <a:effectLst/>
                <a:latin typeface="+mn-lt"/>
                <a:ea typeface="+mn-ea"/>
                <a:cs typeface="+mn-cs"/>
              </a:defRPr>
            </a:lvl2pPr>
            <a:lvl3pPr marL="1142657" indent="-228531" algn="l" defTabSz="914126" rtl="0" eaLnBrk="1" latinLnBrk="0" hangingPunct="1">
              <a:lnSpc>
                <a:spcPct val="120000"/>
              </a:lnSpc>
              <a:spcBef>
                <a:spcPts val="500"/>
              </a:spcBef>
              <a:buClr>
                <a:schemeClr val="accent1">
                  <a:lumMod val="75000"/>
                </a:schemeClr>
              </a:buClr>
              <a:buSzPct val="100000"/>
              <a:buFont typeface="Arial" panose="020B0604020202020204" pitchFamily="34" charset="0"/>
              <a:buChar char="•"/>
              <a:defRPr sz="1600" kern="1200">
                <a:solidFill>
                  <a:schemeClr val="accent6">
                    <a:lumMod val="50000"/>
                  </a:schemeClr>
                </a:solidFill>
                <a:effectLst/>
                <a:latin typeface="+mn-lt"/>
                <a:ea typeface="+mn-ea"/>
                <a:cs typeface="+mn-cs"/>
              </a:defRPr>
            </a:lvl3pPr>
            <a:lvl4pPr marL="1599720" indent="-228531" algn="l" defTabSz="914126" rtl="0" eaLnBrk="1" latinLnBrk="0" hangingPunct="1">
              <a:lnSpc>
                <a:spcPct val="120000"/>
              </a:lnSpc>
              <a:spcBef>
                <a:spcPts val="500"/>
              </a:spcBef>
              <a:buClr>
                <a:schemeClr val="accent1">
                  <a:lumMod val="75000"/>
                </a:schemeClr>
              </a:buClr>
              <a:buSzPct val="100000"/>
              <a:buFont typeface="Arial" panose="020B0604020202020204" pitchFamily="34" charset="0"/>
              <a:buChar char="•"/>
              <a:defRPr sz="1400" kern="1200" cap="none" baseline="0">
                <a:solidFill>
                  <a:schemeClr val="accent6">
                    <a:lumMod val="50000"/>
                  </a:schemeClr>
                </a:solidFill>
                <a:effectLst/>
                <a:latin typeface="+mn-lt"/>
                <a:ea typeface="+mn-ea"/>
                <a:cs typeface="+mn-cs"/>
              </a:defRPr>
            </a:lvl4pPr>
            <a:lvl5pPr marL="2056783" indent="-228531" algn="l" defTabSz="914126" rtl="0" eaLnBrk="1" latinLnBrk="0" hangingPunct="1">
              <a:lnSpc>
                <a:spcPct val="120000"/>
              </a:lnSpc>
              <a:spcBef>
                <a:spcPts val="500"/>
              </a:spcBef>
              <a:buClr>
                <a:schemeClr val="accent1">
                  <a:lumMod val="75000"/>
                </a:schemeClr>
              </a:buClr>
              <a:buSzPct val="100000"/>
              <a:buFont typeface="Arial" panose="020B0604020202020204" pitchFamily="34" charset="0"/>
              <a:buChar char="•"/>
              <a:defRPr sz="1200" kern="1200">
                <a:solidFill>
                  <a:schemeClr val="accent6">
                    <a:lumMod val="50000"/>
                  </a:schemeClr>
                </a:solidFill>
                <a:effectLst/>
                <a:latin typeface="+mn-lt"/>
                <a:ea typeface="+mn-ea"/>
                <a:cs typeface="+mn-cs"/>
              </a:defRPr>
            </a:lvl5pPr>
            <a:lvl6pPr marL="2513846" indent="-228531" algn="l" defTabSz="914126"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0908" indent="-228531" algn="l" defTabSz="914126"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7971" indent="-228531" algn="l" defTabSz="914126"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5034" indent="-228531" algn="l" defTabSz="914126"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a:buFont typeface="Courier New" panose="02070309020205020404" pitchFamily="49" charset="0"/>
              <a:buChar char="o"/>
            </a:pPr>
            <a:r>
              <a:rPr lang="fr-FR" dirty="0"/>
              <a:t>1500 billets (1000 V, 500F)</a:t>
            </a:r>
          </a:p>
          <a:p>
            <a:pPr>
              <a:buFont typeface="Courier New" panose="02070309020205020404" pitchFamily="49" charset="0"/>
              <a:buChar char="o"/>
            </a:pPr>
            <a:r>
              <a:rPr lang="fr-FR" dirty="0"/>
              <a:t>0 val manquantes</a:t>
            </a:r>
          </a:p>
          <a:p>
            <a:pPr>
              <a:buFont typeface="Courier New" panose="02070309020205020404" pitchFamily="49" charset="0"/>
              <a:buChar char="o"/>
            </a:pPr>
            <a:r>
              <a:rPr lang="fr-FR" dirty="0"/>
              <a:t>Mêmes ordre de grandeur</a:t>
            </a:r>
          </a:p>
          <a:p>
            <a:pPr>
              <a:buFont typeface="Courier New" panose="02070309020205020404" pitchFamily="49" charset="0"/>
              <a:buChar char="o"/>
            </a:pPr>
            <a:r>
              <a:rPr lang="fr-FR" dirty="0"/>
              <a:t>Règle de </a:t>
            </a:r>
            <a:r>
              <a:rPr lang="fr-FR" dirty="0" err="1"/>
              <a:t>Tukey</a:t>
            </a:r>
            <a:r>
              <a:rPr lang="fr-FR" dirty="0"/>
              <a:t> : </a:t>
            </a:r>
            <a:br>
              <a:rPr lang="fr-FR" dirty="0"/>
            </a:br>
            <a:r>
              <a:rPr lang="fr-FR" dirty="0"/>
              <a:t>Pas de valeur aberrante</a:t>
            </a:r>
            <a:br>
              <a:rPr lang="fr-FR" dirty="0"/>
            </a:br>
            <a:r>
              <a:rPr lang="fr-FR" dirty="0"/>
              <a:t>(min-Q1/IQ),Q3-max)/IQ&lt;3</a:t>
            </a:r>
          </a:p>
          <a:p>
            <a:pPr>
              <a:buFont typeface="Courier New" panose="02070309020205020404" pitchFamily="49" charset="0"/>
              <a:buChar char="o"/>
            </a:pPr>
            <a:endParaRPr lang="fr-FR" dirty="0"/>
          </a:p>
        </p:txBody>
      </p:sp>
      <p:pic>
        <p:nvPicPr>
          <p:cNvPr id="8" name="Image 7">
            <a:extLst>
              <a:ext uri="{FF2B5EF4-FFF2-40B4-BE49-F238E27FC236}">
                <a16:creationId xmlns:a16="http://schemas.microsoft.com/office/drawing/2014/main" id="{020C003F-5817-B4E2-BBA3-2B02FAF5C3F8}"/>
              </a:ext>
            </a:extLst>
          </p:cNvPr>
          <p:cNvPicPr>
            <a:picLocks noChangeAspect="1"/>
          </p:cNvPicPr>
          <p:nvPr/>
        </p:nvPicPr>
        <p:blipFill>
          <a:blip r:embed="rId4"/>
          <a:srcRect l="-1" t="1601" r="249" b="1775"/>
          <a:stretch>
            <a:fillRect/>
          </a:stretch>
        </p:blipFill>
        <p:spPr>
          <a:xfrm>
            <a:off x="9092093" y="1368000"/>
            <a:ext cx="2646000" cy="1944000"/>
          </a:xfrm>
          <a:prstGeom prst="rect">
            <a:avLst/>
          </a:prstGeom>
          <a:ln w="19050">
            <a:solidFill>
              <a:srgbClr val="333C6B"/>
            </a:solidFill>
          </a:ln>
        </p:spPr>
      </p:pic>
      <p:pic>
        <p:nvPicPr>
          <p:cNvPr id="11" name="Image 10">
            <a:extLst>
              <a:ext uri="{FF2B5EF4-FFF2-40B4-BE49-F238E27FC236}">
                <a16:creationId xmlns:a16="http://schemas.microsoft.com/office/drawing/2014/main" id="{376837C1-C550-27D6-4AAA-3E8C13A17308}"/>
              </a:ext>
            </a:extLst>
          </p:cNvPr>
          <p:cNvPicPr>
            <a:picLocks noChangeAspect="1"/>
          </p:cNvPicPr>
          <p:nvPr/>
        </p:nvPicPr>
        <p:blipFill>
          <a:blip r:embed="rId5"/>
          <a:stretch>
            <a:fillRect/>
          </a:stretch>
        </p:blipFill>
        <p:spPr>
          <a:xfrm>
            <a:off x="6102000" y="3418403"/>
            <a:ext cx="2645569" cy="2787015"/>
          </a:xfrm>
          <a:prstGeom prst="rect">
            <a:avLst/>
          </a:prstGeom>
          <a:ln w="19050">
            <a:solidFill>
              <a:srgbClr val="333C6B"/>
            </a:solidFill>
          </a:ln>
        </p:spPr>
      </p:pic>
      <p:pic>
        <p:nvPicPr>
          <p:cNvPr id="13" name="Image 12">
            <a:extLst>
              <a:ext uri="{FF2B5EF4-FFF2-40B4-BE49-F238E27FC236}">
                <a16:creationId xmlns:a16="http://schemas.microsoft.com/office/drawing/2014/main" id="{32F31715-BBB3-890A-0C25-8971F658D3BF}"/>
              </a:ext>
            </a:extLst>
          </p:cNvPr>
          <p:cNvPicPr>
            <a:picLocks noChangeAspect="1"/>
          </p:cNvPicPr>
          <p:nvPr/>
        </p:nvPicPr>
        <p:blipFill>
          <a:blip r:embed="rId6"/>
          <a:srcRect l="-4815" t="1260" r="-3274" b="2376"/>
          <a:stretch>
            <a:fillRect/>
          </a:stretch>
        </p:blipFill>
        <p:spPr>
          <a:xfrm>
            <a:off x="6102000" y="1368000"/>
            <a:ext cx="2646000" cy="1942383"/>
          </a:xfrm>
          <a:prstGeom prst="rect">
            <a:avLst/>
          </a:prstGeom>
          <a:solidFill>
            <a:schemeClr val="bg1"/>
          </a:solidFill>
          <a:ln w="19050">
            <a:solidFill>
              <a:srgbClr val="333C6B"/>
            </a:solidFill>
          </a:ln>
        </p:spPr>
      </p:pic>
      <p:pic>
        <p:nvPicPr>
          <p:cNvPr id="14" name="Image 13">
            <a:extLst>
              <a:ext uri="{FF2B5EF4-FFF2-40B4-BE49-F238E27FC236}">
                <a16:creationId xmlns:a16="http://schemas.microsoft.com/office/drawing/2014/main" id="{3613D7D9-6193-4745-29D3-1306E7683B1E}"/>
              </a:ext>
            </a:extLst>
          </p:cNvPr>
          <p:cNvPicPr>
            <a:picLocks noChangeAspect="1"/>
          </p:cNvPicPr>
          <p:nvPr/>
        </p:nvPicPr>
        <p:blipFill>
          <a:blip r:embed="rId7"/>
          <a:srcRect t="-709" b="-166"/>
          <a:stretch>
            <a:fillRect/>
          </a:stretch>
        </p:blipFill>
        <p:spPr>
          <a:xfrm>
            <a:off x="9085978" y="3420000"/>
            <a:ext cx="2645569" cy="2790000"/>
          </a:xfrm>
          <a:prstGeom prst="rect">
            <a:avLst/>
          </a:prstGeom>
          <a:ln w="19050">
            <a:solidFill>
              <a:srgbClr val="333C6B"/>
            </a:solidFill>
          </a:ln>
        </p:spPr>
      </p:pic>
      <p:pic>
        <p:nvPicPr>
          <p:cNvPr id="15" name="Image 14">
            <a:extLst>
              <a:ext uri="{FF2B5EF4-FFF2-40B4-BE49-F238E27FC236}">
                <a16:creationId xmlns:a16="http://schemas.microsoft.com/office/drawing/2014/main" id="{F924D144-D6D5-733C-67FB-BA84821FA9F6}"/>
              </a:ext>
            </a:extLst>
          </p:cNvPr>
          <p:cNvPicPr>
            <a:picLocks noChangeAspect="1"/>
          </p:cNvPicPr>
          <p:nvPr/>
        </p:nvPicPr>
        <p:blipFill>
          <a:blip r:embed="rId8"/>
          <a:srcRect/>
          <a:stretch/>
        </p:blipFill>
        <p:spPr>
          <a:xfrm>
            <a:off x="2927983" y="1087555"/>
            <a:ext cx="2694469" cy="1908000"/>
          </a:xfrm>
          <a:prstGeom prst="rect">
            <a:avLst/>
          </a:prstGeom>
          <a:ln w="19050">
            <a:solidFill>
              <a:srgbClr val="333C6B"/>
            </a:solidFill>
          </a:ln>
        </p:spPr>
      </p:pic>
      <p:sp>
        <p:nvSpPr>
          <p:cNvPr id="16" name="Espace réservé du texte 6">
            <a:extLst>
              <a:ext uri="{FF2B5EF4-FFF2-40B4-BE49-F238E27FC236}">
                <a16:creationId xmlns:a16="http://schemas.microsoft.com/office/drawing/2014/main" id="{EE3ECCD5-6022-EDEA-BD34-42E4EDA286B8}"/>
              </a:ext>
            </a:extLst>
          </p:cNvPr>
          <p:cNvSpPr txBox="1">
            <a:spLocks/>
          </p:cNvSpPr>
          <p:nvPr/>
        </p:nvSpPr>
        <p:spPr>
          <a:xfrm>
            <a:off x="115540" y="1087555"/>
            <a:ext cx="2694469" cy="1908000"/>
          </a:xfrm>
          <a:prstGeom prst="rect">
            <a:avLst/>
          </a:prstGeom>
          <a:gradFill>
            <a:gsLst>
              <a:gs pos="66000">
                <a:schemeClr val="accent1">
                  <a:lumMod val="60000"/>
                  <a:lumOff val="40000"/>
                </a:schemeClr>
              </a:gs>
              <a:gs pos="0">
                <a:schemeClr val="accent1">
                  <a:lumMod val="60000"/>
                  <a:lumOff val="40000"/>
                </a:schemeClr>
              </a:gs>
              <a:gs pos="100000">
                <a:schemeClr val="bg1"/>
              </a:gs>
            </a:gsLst>
            <a:lin ang="2700000" scaled="1"/>
          </a:gradFill>
          <a:ln w="19050" cap="flat">
            <a:solidFill>
              <a:schemeClr val="accent1">
                <a:lumMod val="50000"/>
              </a:schemeClr>
            </a:solidFill>
          </a:ln>
        </p:spPr>
        <p:txBody>
          <a:bodyPr vert="horz" wrap="square" lIns="91440" tIns="45720" rIns="91440" bIns="45720" rtlCol="0" anchor="t">
            <a:noAutofit/>
          </a:bodyPr>
          <a:lstStyle>
            <a:lvl1pPr marL="228531" indent="-228531" algn="l" defTabSz="914126" rtl="0" eaLnBrk="1" latinLnBrk="0" hangingPunct="1">
              <a:lnSpc>
                <a:spcPct val="120000"/>
              </a:lnSpc>
              <a:spcBef>
                <a:spcPts val="1000"/>
              </a:spcBef>
              <a:buClr>
                <a:schemeClr val="accent1">
                  <a:lumMod val="75000"/>
                </a:schemeClr>
              </a:buClr>
              <a:buSzPct val="100000"/>
              <a:buFont typeface="Arial" panose="020B0604020202020204" pitchFamily="34" charset="0"/>
              <a:buChar char="•"/>
              <a:defRPr sz="1999" kern="1200">
                <a:solidFill>
                  <a:schemeClr val="accent6">
                    <a:lumMod val="50000"/>
                  </a:schemeClr>
                </a:solidFill>
                <a:effectLst/>
                <a:latin typeface="+mn-lt"/>
                <a:ea typeface="+mn-ea"/>
                <a:cs typeface="+mn-cs"/>
              </a:defRPr>
            </a:lvl1pPr>
            <a:lvl2pPr marL="685594" indent="-228531" algn="l" defTabSz="914126" rtl="0" eaLnBrk="1" latinLnBrk="0" hangingPunct="1">
              <a:lnSpc>
                <a:spcPct val="120000"/>
              </a:lnSpc>
              <a:spcBef>
                <a:spcPts val="500"/>
              </a:spcBef>
              <a:buClr>
                <a:schemeClr val="accent1">
                  <a:lumMod val="75000"/>
                </a:schemeClr>
              </a:buClr>
              <a:buSzPct val="100000"/>
              <a:buFont typeface="Arial" panose="020B0604020202020204" pitchFamily="34" charset="0"/>
              <a:buChar char="•"/>
              <a:defRPr sz="1799" kern="1200" cap="none" baseline="0">
                <a:solidFill>
                  <a:schemeClr val="accent6">
                    <a:lumMod val="50000"/>
                  </a:schemeClr>
                </a:solidFill>
                <a:effectLst/>
                <a:latin typeface="+mn-lt"/>
                <a:ea typeface="+mn-ea"/>
                <a:cs typeface="+mn-cs"/>
              </a:defRPr>
            </a:lvl2pPr>
            <a:lvl3pPr marL="1142657" indent="-228531" algn="l" defTabSz="914126" rtl="0" eaLnBrk="1" latinLnBrk="0" hangingPunct="1">
              <a:lnSpc>
                <a:spcPct val="120000"/>
              </a:lnSpc>
              <a:spcBef>
                <a:spcPts val="500"/>
              </a:spcBef>
              <a:buClr>
                <a:schemeClr val="accent1">
                  <a:lumMod val="75000"/>
                </a:schemeClr>
              </a:buClr>
              <a:buSzPct val="100000"/>
              <a:buFont typeface="Arial" panose="020B0604020202020204" pitchFamily="34" charset="0"/>
              <a:buChar char="•"/>
              <a:defRPr sz="1600" kern="1200">
                <a:solidFill>
                  <a:schemeClr val="accent6">
                    <a:lumMod val="50000"/>
                  </a:schemeClr>
                </a:solidFill>
                <a:effectLst/>
                <a:latin typeface="+mn-lt"/>
                <a:ea typeface="+mn-ea"/>
                <a:cs typeface="+mn-cs"/>
              </a:defRPr>
            </a:lvl3pPr>
            <a:lvl4pPr marL="1599720" indent="-228531" algn="l" defTabSz="914126" rtl="0" eaLnBrk="1" latinLnBrk="0" hangingPunct="1">
              <a:lnSpc>
                <a:spcPct val="120000"/>
              </a:lnSpc>
              <a:spcBef>
                <a:spcPts val="500"/>
              </a:spcBef>
              <a:buClr>
                <a:schemeClr val="accent1">
                  <a:lumMod val="75000"/>
                </a:schemeClr>
              </a:buClr>
              <a:buSzPct val="100000"/>
              <a:buFont typeface="Arial" panose="020B0604020202020204" pitchFamily="34" charset="0"/>
              <a:buChar char="•"/>
              <a:defRPr sz="1400" kern="1200" cap="none" baseline="0">
                <a:solidFill>
                  <a:schemeClr val="accent6">
                    <a:lumMod val="50000"/>
                  </a:schemeClr>
                </a:solidFill>
                <a:effectLst/>
                <a:latin typeface="+mn-lt"/>
                <a:ea typeface="+mn-ea"/>
                <a:cs typeface="+mn-cs"/>
              </a:defRPr>
            </a:lvl4pPr>
            <a:lvl5pPr marL="2056783" indent="-228531" algn="l" defTabSz="914126" rtl="0" eaLnBrk="1" latinLnBrk="0" hangingPunct="1">
              <a:lnSpc>
                <a:spcPct val="120000"/>
              </a:lnSpc>
              <a:spcBef>
                <a:spcPts val="500"/>
              </a:spcBef>
              <a:buClr>
                <a:schemeClr val="accent1">
                  <a:lumMod val="75000"/>
                </a:schemeClr>
              </a:buClr>
              <a:buSzPct val="100000"/>
              <a:buFont typeface="Arial" panose="020B0604020202020204" pitchFamily="34" charset="0"/>
              <a:buChar char="•"/>
              <a:defRPr sz="1200" kern="1200">
                <a:solidFill>
                  <a:schemeClr val="accent6">
                    <a:lumMod val="50000"/>
                  </a:schemeClr>
                </a:solidFill>
                <a:effectLst/>
                <a:latin typeface="+mn-lt"/>
                <a:ea typeface="+mn-ea"/>
                <a:cs typeface="+mn-cs"/>
              </a:defRPr>
            </a:lvl5pPr>
            <a:lvl6pPr marL="2513846" indent="-228531" algn="l" defTabSz="914126"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0908" indent="-228531" algn="l" defTabSz="914126"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7971" indent="-228531" algn="l" defTabSz="914126"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5034" indent="-228531" algn="l" defTabSz="914126"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marL="0" indent="0">
              <a:spcBef>
                <a:spcPts val="0"/>
              </a:spcBef>
              <a:spcAft>
                <a:spcPts val="600"/>
              </a:spcAft>
              <a:buNone/>
            </a:pPr>
            <a:endParaRPr lang="fr-FR" sz="1800" b="1" dirty="0">
              <a:solidFill>
                <a:srgbClr val="333C6B"/>
              </a:solidFill>
            </a:endParaRPr>
          </a:p>
          <a:p>
            <a:pPr marL="0" indent="0">
              <a:spcBef>
                <a:spcPts val="0"/>
              </a:spcBef>
              <a:spcAft>
                <a:spcPts val="600"/>
              </a:spcAft>
              <a:buNone/>
            </a:pPr>
            <a:r>
              <a:rPr lang="fr-FR" sz="1800" b="1" dirty="0">
                <a:solidFill>
                  <a:srgbClr val="333C6B"/>
                </a:solidFill>
              </a:rPr>
              <a:t>DONNEES</a:t>
            </a:r>
          </a:p>
          <a:p>
            <a:pPr marL="0" indent="0">
              <a:spcBef>
                <a:spcPts val="0"/>
              </a:spcBef>
              <a:spcAft>
                <a:spcPts val="600"/>
              </a:spcAft>
              <a:buNone/>
            </a:pPr>
            <a:r>
              <a:rPr lang="fr-FR" sz="1800" b="1" dirty="0">
                <a:solidFill>
                  <a:srgbClr val="333C6B"/>
                </a:solidFill>
              </a:rPr>
              <a:t>COMPLETES</a:t>
            </a:r>
          </a:p>
        </p:txBody>
      </p:sp>
      <p:sp>
        <p:nvSpPr>
          <p:cNvPr id="17" name="Espace réservé du texte 6">
            <a:extLst>
              <a:ext uri="{FF2B5EF4-FFF2-40B4-BE49-F238E27FC236}">
                <a16:creationId xmlns:a16="http://schemas.microsoft.com/office/drawing/2014/main" id="{562A981B-696A-E903-557E-AB0E771FBE3E}"/>
              </a:ext>
            </a:extLst>
          </p:cNvPr>
          <p:cNvSpPr txBox="1">
            <a:spLocks/>
          </p:cNvSpPr>
          <p:nvPr/>
        </p:nvSpPr>
        <p:spPr>
          <a:xfrm>
            <a:off x="6102000" y="936000"/>
            <a:ext cx="5629547" cy="360000"/>
          </a:xfrm>
          <a:prstGeom prst="rect">
            <a:avLst/>
          </a:prstGeom>
          <a:gradFill>
            <a:gsLst>
              <a:gs pos="66000">
                <a:schemeClr val="accent1">
                  <a:lumMod val="60000"/>
                  <a:lumOff val="40000"/>
                </a:schemeClr>
              </a:gs>
              <a:gs pos="0">
                <a:schemeClr val="accent1">
                  <a:lumMod val="60000"/>
                  <a:lumOff val="40000"/>
                </a:schemeClr>
              </a:gs>
              <a:gs pos="100000">
                <a:schemeClr val="bg1"/>
              </a:gs>
            </a:gsLst>
            <a:lin ang="2700000" scaled="1"/>
          </a:gradFill>
          <a:ln w="19050" cap="flat">
            <a:solidFill>
              <a:schemeClr val="accent1">
                <a:lumMod val="50000"/>
              </a:schemeClr>
            </a:solidFill>
          </a:ln>
        </p:spPr>
        <p:txBody>
          <a:bodyPr vert="horz" wrap="square" lIns="91440" tIns="45720" rIns="91440" bIns="45720" rtlCol="0" anchor="t">
            <a:noAutofit/>
          </a:bodyPr>
          <a:lstStyle>
            <a:lvl1pPr marL="228531" indent="-228531" algn="l" defTabSz="914126" rtl="0" eaLnBrk="1" latinLnBrk="0" hangingPunct="1">
              <a:lnSpc>
                <a:spcPct val="120000"/>
              </a:lnSpc>
              <a:spcBef>
                <a:spcPts val="1000"/>
              </a:spcBef>
              <a:buClr>
                <a:schemeClr val="accent1">
                  <a:lumMod val="75000"/>
                </a:schemeClr>
              </a:buClr>
              <a:buSzPct val="100000"/>
              <a:buFont typeface="Arial" panose="020B0604020202020204" pitchFamily="34" charset="0"/>
              <a:buChar char="•"/>
              <a:defRPr sz="1999" kern="1200">
                <a:solidFill>
                  <a:schemeClr val="accent6">
                    <a:lumMod val="50000"/>
                  </a:schemeClr>
                </a:solidFill>
                <a:effectLst/>
                <a:latin typeface="+mn-lt"/>
                <a:ea typeface="+mn-ea"/>
                <a:cs typeface="+mn-cs"/>
              </a:defRPr>
            </a:lvl1pPr>
            <a:lvl2pPr marL="685594" indent="-228531" algn="l" defTabSz="914126" rtl="0" eaLnBrk="1" latinLnBrk="0" hangingPunct="1">
              <a:lnSpc>
                <a:spcPct val="120000"/>
              </a:lnSpc>
              <a:spcBef>
                <a:spcPts val="500"/>
              </a:spcBef>
              <a:buClr>
                <a:schemeClr val="accent1">
                  <a:lumMod val="75000"/>
                </a:schemeClr>
              </a:buClr>
              <a:buSzPct val="100000"/>
              <a:buFont typeface="Arial" panose="020B0604020202020204" pitchFamily="34" charset="0"/>
              <a:buChar char="•"/>
              <a:defRPr sz="1799" kern="1200" cap="none" baseline="0">
                <a:solidFill>
                  <a:schemeClr val="accent6">
                    <a:lumMod val="50000"/>
                  </a:schemeClr>
                </a:solidFill>
                <a:effectLst/>
                <a:latin typeface="+mn-lt"/>
                <a:ea typeface="+mn-ea"/>
                <a:cs typeface="+mn-cs"/>
              </a:defRPr>
            </a:lvl2pPr>
            <a:lvl3pPr marL="1142657" indent="-228531" algn="l" defTabSz="914126" rtl="0" eaLnBrk="1" latinLnBrk="0" hangingPunct="1">
              <a:lnSpc>
                <a:spcPct val="120000"/>
              </a:lnSpc>
              <a:spcBef>
                <a:spcPts val="500"/>
              </a:spcBef>
              <a:buClr>
                <a:schemeClr val="accent1">
                  <a:lumMod val="75000"/>
                </a:schemeClr>
              </a:buClr>
              <a:buSzPct val="100000"/>
              <a:buFont typeface="Arial" panose="020B0604020202020204" pitchFamily="34" charset="0"/>
              <a:buChar char="•"/>
              <a:defRPr sz="1600" kern="1200">
                <a:solidFill>
                  <a:schemeClr val="accent6">
                    <a:lumMod val="50000"/>
                  </a:schemeClr>
                </a:solidFill>
                <a:effectLst/>
                <a:latin typeface="+mn-lt"/>
                <a:ea typeface="+mn-ea"/>
                <a:cs typeface="+mn-cs"/>
              </a:defRPr>
            </a:lvl3pPr>
            <a:lvl4pPr marL="1599720" indent="-228531" algn="l" defTabSz="914126" rtl="0" eaLnBrk="1" latinLnBrk="0" hangingPunct="1">
              <a:lnSpc>
                <a:spcPct val="120000"/>
              </a:lnSpc>
              <a:spcBef>
                <a:spcPts val="500"/>
              </a:spcBef>
              <a:buClr>
                <a:schemeClr val="accent1">
                  <a:lumMod val="75000"/>
                </a:schemeClr>
              </a:buClr>
              <a:buSzPct val="100000"/>
              <a:buFont typeface="Arial" panose="020B0604020202020204" pitchFamily="34" charset="0"/>
              <a:buChar char="•"/>
              <a:defRPr sz="1400" kern="1200" cap="none" baseline="0">
                <a:solidFill>
                  <a:schemeClr val="accent6">
                    <a:lumMod val="50000"/>
                  </a:schemeClr>
                </a:solidFill>
                <a:effectLst/>
                <a:latin typeface="+mn-lt"/>
                <a:ea typeface="+mn-ea"/>
                <a:cs typeface="+mn-cs"/>
              </a:defRPr>
            </a:lvl4pPr>
            <a:lvl5pPr marL="2056783" indent="-228531" algn="l" defTabSz="914126" rtl="0" eaLnBrk="1" latinLnBrk="0" hangingPunct="1">
              <a:lnSpc>
                <a:spcPct val="120000"/>
              </a:lnSpc>
              <a:spcBef>
                <a:spcPts val="500"/>
              </a:spcBef>
              <a:buClr>
                <a:schemeClr val="accent1">
                  <a:lumMod val="75000"/>
                </a:schemeClr>
              </a:buClr>
              <a:buSzPct val="100000"/>
              <a:buFont typeface="Arial" panose="020B0604020202020204" pitchFamily="34" charset="0"/>
              <a:buChar char="•"/>
              <a:defRPr sz="1200" kern="1200">
                <a:solidFill>
                  <a:schemeClr val="accent6">
                    <a:lumMod val="50000"/>
                  </a:schemeClr>
                </a:solidFill>
                <a:effectLst/>
                <a:latin typeface="+mn-lt"/>
                <a:ea typeface="+mn-ea"/>
                <a:cs typeface="+mn-cs"/>
              </a:defRPr>
            </a:lvl5pPr>
            <a:lvl6pPr marL="2513846" indent="-228531" algn="l" defTabSz="914126"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0908" indent="-228531" algn="l" defTabSz="914126"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7971" indent="-228531" algn="l" defTabSz="914126"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5034" indent="-228531" algn="l" defTabSz="914126"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marL="0" indent="0">
              <a:spcBef>
                <a:spcPts val="0"/>
              </a:spcBef>
              <a:spcAft>
                <a:spcPts val="600"/>
              </a:spcAft>
              <a:buNone/>
            </a:pPr>
            <a:r>
              <a:rPr lang="fr-FR" sz="1800" b="1" dirty="0">
                <a:solidFill>
                  <a:srgbClr val="333C6B"/>
                </a:solidFill>
              </a:rPr>
              <a:t>VISUALISATIONS</a:t>
            </a:r>
          </a:p>
        </p:txBody>
      </p:sp>
    </p:spTree>
    <p:extLst>
      <p:ext uri="{BB962C8B-B14F-4D97-AF65-F5344CB8AC3E}">
        <p14:creationId xmlns:p14="http://schemas.microsoft.com/office/powerpoint/2010/main" val="29524093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7">
                                            <p:bg/>
                                          </p:spTgt>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7">
                                            <p:txEl>
                                              <p:pRg st="0" end="0"/>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13"/>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8"/>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11"/>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6" grpId="0" build="allAtOnce" animBg="1"/>
      <p:bldP spid="17" grpId="0" build="allAtOnce" animBg="1"/>
    </p:bldLst>
  </p:timing>
</p:sld>
</file>

<file path=ppt/theme/theme1.xml><?xml version="1.0" encoding="utf-8"?>
<a:theme xmlns:a="http://schemas.openxmlformats.org/drawingml/2006/main" name="Galerie">
  <a:themeElements>
    <a:clrScheme name="Personnalisé 5">
      <a:dk1>
        <a:sysClr val="windowText" lastClr="000000"/>
      </a:dk1>
      <a:lt1>
        <a:sysClr val="window" lastClr="FFFFFF"/>
      </a:lt1>
      <a:dk2>
        <a:srgbClr val="373545"/>
      </a:dk2>
      <a:lt2>
        <a:srgbClr val="CEDBE6"/>
      </a:lt2>
      <a:accent1>
        <a:srgbClr val="496F90"/>
      </a:accent1>
      <a:accent2>
        <a:srgbClr val="0070C0"/>
      </a:accent2>
      <a:accent3>
        <a:srgbClr val="85A5C1"/>
      </a:accent3>
      <a:accent4>
        <a:srgbClr val="BFE4FF"/>
      </a:accent4>
      <a:accent5>
        <a:srgbClr val="B1C5D7"/>
      </a:accent5>
      <a:accent6>
        <a:srgbClr val="CEDBE6"/>
      </a:accent6>
      <a:hlink>
        <a:srgbClr val="0070C0"/>
      </a:hlink>
      <a:folHlink>
        <a:srgbClr val="7FCAFF"/>
      </a:folHlink>
    </a:clrScheme>
    <a:fontScheme name="Galerie">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erie">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Thème Office">
  <a:themeElements>
    <a:clrScheme name="Math_16x9">
      <a:dk1>
        <a:srgbClr val="465562"/>
      </a:dk1>
      <a:lt1>
        <a:srgbClr val="FFFFFF"/>
      </a:lt1>
      <a:dk2>
        <a:srgbClr val="000000"/>
      </a:dk2>
      <a:lt2>
        <a:srgbClr val="F2ECE2"/>
      </a:lt2>
      <a:accent1>
        <a:srgbClr val="9BAAB7"/>
      </a:accent1>
      <a:accent2>
        <a:srgbClr val="B8D082"/>
      </a:accent2>
      <a:accent3>
        <a:srgbClr val="EFDB85"/>
      </a:accent3>
      <a:accent4>
        <a:srgbClr val="E8A565"/>
      </a:accent4>
      <a:accent5>
        <a:srgbClr val="BC9AAE"/>
      </a:accent5>
      <a:accent6>
        <a:srgbClr val="BABABA"/>
      </a:accent6>
      <a:hlink>
        <a:srgbClr val="8FC48C"/>
      </a:hlink>
      <a:folHlink>
        <a:srgbClr val="A97C96"/>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Thème Office">
  <a:themeElements>
    <a:clrScheme name="Math_16x9">
      <a:dk1>
        <a:srgbClr val="465562"/>
      </a:dk1>
      <a:lt1>
        <a:srgbClr val="FFFFFF"/>
      </a:lt1>
      <a:dk2>
        <a:srgbClr val="000000"/>
      </a:dk2>
      <a:lt2>
        <a:srgbClr val="F2ECE2"/>
      </a:lt2>
      <a:accent1>
        <a:srgbClr val="9BAAB7"/>
      </a:accent1>
      <a:accent2>
        <a:srgbClr val="B8D082"/>
      </a:accent2>
      <a:accent3>
        <a:srgbClr val="EFDB85"/>
      </a:accent3>
      <a:accent4>
        <a:srgbClr val="E8A565"/>
      </a:accent4>
      <a:accent5>
        <a:srgbClr val="BC9AAE"/>
      </a:accent5>
      <a:accent6>
        <a:srgbClr val="BABABA"/>
      </a:accent6>
      <a:hlink>
        <a:srgbClr val="8FC48C"/>
      </a:hlink>
      <a:folHlink>
        <a:srgbClr val="A97C96"/>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Slice</Template>
  <TotalTime>26000</TotalTime>
  <Words>6536</Words>
  <Application>Microsoft Office PowerPoint</Application>
  <PresentationFormat>Personnalisé</PresentationFormat>
  <Paragraphs>859</Paragraphs>
  <Slides>28</Slides>
  <Notes>16</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28</vt:i4>
      </vt:variant>
    </vt:vector>
  </HeadingPairs>
  <TitlesOfParts>
    <vt:vector size="35" baseType="lpstr">
      <vt:lpstr>Aptos</vt:lpstr>
      <vt:lpstr>Arial</vt:lpstr>
      <vt:lpstr>Courier New</vt:lpstr>
      <vt:lpstr>Euphemia</vt:lpstr>
      <vt:lpstr>Gill Sans MT</vt:lpstr>
      <vt:lpstr>Wingdings</vt:lpstr>
      <vt:lpstr>Galerie</vt:lpstr>
      <vt:lpstr>Modélisation  d’un détecteur  de Faux billets</vt:lpstr>
      <vt:lpstr>SOMMAIRE</vt:lpstr>
      <vt:lpstr>I.A – Contexte </vt:lpstr>
      <vt:lpstr>I.B – Méthodologie</vt:lpstr>
      <vt:lpstr>SOMMAIRE</vt:lpstr>
      <vt:lpstr>II.A – EDA : Premières données chiffrées</vt:lpstr>
      <vt:lpstr>II.B – EDA : Analyse Univariée et multivariée (Visualisation)</vt:lpstr>
      <vt:lpstr>II.C – Traitement des Valeurs Manquantes : Régression Linéaire Multiple</vt:lpstr>
      <vt:lpstr>II.D – EDA Vue globale des données d’études</vt:lpstr>
      <vt:lpstr>SOMMAIRE</vt:lpstr>
      <vt:lpstr>III.A – Méthodologie de Modélisation K-Means :</vt:lpstr>
      <vt:lpstr>III.B – Modélisation K-Means et Performances</vt:lpstr>
      <vt:lpstr>III.C – REMARQUE sur le modèle basé sur le K-means</vt:lpstr>
      <vt:lpstr>SOMMAIRE</vt:lpstr>
      <vt:lpstr>IV.A – METHODOLOGIE DE MODELISATION :</vt:lpstr>
      <vt:lpstr>IV.B – Régression Logistique : Choix de Variable et de Scaler :</vt:lpstr>
      <vt:lpstr>IV.C –Regression Logistique Améliorée</vt:lpstr>
      <vt:lpstr>IV.D – Random Forest Amélioré</vt:lpstr>
      <vt:lpstr>IV.E – K-Nearest Neighbors Amélioré</vt:lpstr>
      <vt:lpstr>SOMMAIRE</vt:lpstr>
      <vt:lpstr>V – Choix du modèle final </vt:lpstr>
      <vt:lpstr>SOMMAIRE</vt:lpstr>
      <vt:lpstr>VI – Présentation de l’application </vt:lpstr>
      <vt:lpstr>SOMMAIRE</vt:lpstr>
      <vt:lpstr>VII – Conclusion et Perspectives</vt:lpstr>
      <vt:lpstr>Merci !</vt:lpstr>
      <vt:lpstr>ANNEXE I.C-Documentation RGPD</vt:lpstr>
      <vt:lpstr>FIN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Matthieu Verclytte</dc:creator>
  <cp:lastModifiedBy>Matthieu Verclytte</cp:lastModifiedBy>
  <cp:revision>365</cp:revision>
  <dcterms:created xsi:type="dcterms:W3CDTF">2024-11-12T15:44:30Z</dcterms:created>
  <dcterms:modified xsi:type="dcterms:W3CDTF">2025-07-29T11:38:41Z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0x010100AA3F7D94069FF64A86F7DFF56D60E3BE</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