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7" r:id="rId6"/>
    <p:sldId id="288" r:id="rId7"/>
    <p:sldId id="28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7" d="100"/>
          <a:sy n="77" d="100"/>
        </p:scale>
        <p:origin x="49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10/19/2021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10/19/2021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10/19/2021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10/19/2021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10/19/2021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10/19/2021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10/19/2021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10/19/2021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10/19/2021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10/19/2021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file/d/118PNhE9aflkEfoXcnc6d-0FNDujkmZor/view?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PROJECT </a:t>
            </a:r>
            <a:br>
              <a:rPr lang="en-US" sz="4400" dirty="0">
                <a:solidFill>
                  <a:schemeClr val="tx1"/>
                </a:solidFill>
              </a:rPr>
            </a:br>
            <a:r>
              <a:rPr lang="en-US" sz="4400" dirty="0">
                <a:solidFill>
                  <a:schemeClr val="tx1"/>
                </a:solidFill>
              </a:rPr>
              <a:t>face to face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VUSUMUZI NDABA</a:t>
            </a:r>
          </a:p>
          <a:p>
            <a:pPr>
              <a:lnSpc>
                <a:spcPct val="100000"/>
              </a:lnSpc>
            </a:pPr>
            <a:r>
              <a:rPr lang="en-US" sz="1600" dirty="0"/>
              <a:t>219056102</a:t>
            </a:r>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3E43A-BDA6-438A-A300-07F5E4662C5F}"/>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E291702F-263E-4A32-8F73-4CC97E18E0D6}"/>
              </a:ext>
            </a:extLst>
          </p:cNvPr>
          <p:cNvSpPr>
            <a:spLocks noGrp="1"/>
          </p:cNvSpPr>
          <p:nvPr>
            <p:ph idx="1"/>
          </p:nvPr>
        </p:nvSpPr>
        <p:spPr/>
        <p:txBody>
          <a:bodyPr/>
          <a:lstStyle/>
          <a:p>
            <a:r>
              <a:rPr lang="en-US" dirty="0"/>
              <a:t>With the age of technology making strides in its own lane. We forgetting to check on the mental health of the very same people we live amongst. The problem is that a close friend is likely to self-harm or even commit suicide and we still don’t know how to avoid this.</a:t>
            </a:r>
          </a:p>
        </p:txBody>
      </p:sp>
    </p:spTree>
    <p:extLst>
      <p:ext uri="{BB962C8B-B14F-4D97-AF65-F5344CB8AC3E}">
        <p14:creationId xmlns:p14="http://schemas.microsoft.com/office/powerpoint/2010/main" val="540958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916C-1C3F-4B47-9ABE-48C9097ADC23}"/>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ED87F4DD-DBA4-49A8-ABE8-B5C778B2560D}"/>
              </a:ext>
            </a:extLst>
          </p:cNvPr>
          <p:cNvSpPr>
            <a:spLocks noGrp="1"/>
          </p:cNvSpPr>
          <p:nvPr>
            <p:ph idx="1"/>
          </p:nvPr>
        </p:nvSpPr>
        <p:spPr/>
        <p:txBody>
          <a:bodyPr/>
          <a:lstStyle/>
          <a:p>
            <a:r>
              <a:rPr lang="en-US" dirty="0"/>
              <a:t>Obviously with POPI Act keeping everyone’s data safe. Employers should let employees sign an agreement to track how many times (and even how much they smile throughout the working hours) in this way. An email may be sent to the HR to have a meeting to figure out what is bothering the employee.</a:t>
            </a:r>
          </a:p>
        </p:txBody>
      </p:sp>
    </p:spTree>
    <p:extLst>
      <p:ext uri="{BB962C8B-B14F-4D97-AF65-F5344CB8AC3E}">
        <p14:creationId xmlns:p14="http://schemas.microsoft.com/office/powerpoint/2010/main" val="116288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2F89-BAF6-4EFE-9D79-474A4631FA3A}"/>
              </a:ext>
            </a:extLst>
          </p:cNvPr>
          <p:cNvSpPr>
            <a:spLocks noGrp="1"/>
          </p:cNvSpPr>
          <p:nvPr>
            <p:ph type="title"/>
          </p:nvPr>
        </p:nvSpPr>
        <p:spPr/>
        <p:txBody>
          <a:bodyPr/>
          <a:lstStyle/>
          <a:p>
            <a:r>
              <a:rPr lang="en-US" dirty="0"/>
              <a:t>Methodology	</a:t>
            </a:r>
          </a:p>
        </p:txBody>
      </p:sp>
      <p:sp>
        <p:nvSpPr>
          <p:cNvPr id="3" name="Content Placeholder 2">
            <a:extLst>
              <a:ext uri="{FF2B5EF4-FFF2-40B4-BE49-F238E27FC236}">
                <a16:creationId xmlns:a16="http://schemas.microsoft.com/office/drawing/2014/main" id="{5873F749-97BF-45AB-A187-AA101E4EF46B}"/>
              </a:ext>
            </a:extLst>
          </p:cNvPr>
          <p:cNvSpPr>
            <a:spLocks noGrp="1"/>
          </p:cNvSpPr>
          <p:nvPr>
            <p:ph idx="1"/>
          </p:nvPr>
        </p:nvSpPr>
        <p:spPr/>
        <p:txBody>
          <a:bodyPr/>
          <a:lstStyle/>
          <a:p>
            <a:r>
              <a:rPr lang="en-US" dirty="0"/>
              <a:t>With the use of OpenCV, we can obtain our solution. With Cascading Classifier and </a:t>
            </a:r>
            <a:r>
              <a:rPr lang="en-US" dirty="0" err="1"/>
              <a:t>GrayScale</a:t>
            </a:r>
            <a:r>
              <a:rPr lang="en-US" dirty="0"/>
              <a:t> as the main features. We look to differentiate between faces and check which are smiling and which are not. The product may still get further features.</a:t>
            </a:r>
          </a:p>
          <a:p>
            <a:endParaRPr lang="en-US" dirty="0"/>
          </a:p>
          <a:p>
            <a:r>
              <a:rPr lang="en-US" dirty="0">
                <a:hlinkClick r:id="rId2"/>
              </a:rPr>
              <a:t>https://drive.google.com/file/d/118PNhE9aflkEfoXcnc6d-0FNDujkmZor/view?usp=sharing</a:t>
            </a:r>
            <a:endParaRPr lang="en-US" dirty="0"/>
          </a:p>
        </p:txBody>
      </p:sp>
    </p:spTree>
    <p:extLst>
      <p:ext uri="{BB962C8B-B14F-4D97-AF65-F5344CB8AC3E}">
        <p14:creationId xmlns:p14="http://schemas.microsoft.com/office/powerpoint/2010/main" val="70488729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{3D013524-ED58-4E1A-9365-DAC75CA490B2}tf11429527_win32</Template>
  <TotalTime>120</TotalTime>
  <Words>191</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Bookman Old Style</vt:lpstr>
      <vt:lpstr>Calibri</vt:lpstr>
      <vt:lpstr>Franklin Gothic Book</vt:lpstr>
      <vt:lpstr>1_RetrospectVTI</vt:lpstr>
      <vt:lpstr>PROJECT  face to face</vt:lpstr>
      <vt:lpstr>Problem Statement </vt:lpstr>
      <vt:lpstr>Solution</vt:lpstr>
      <vt:lpstr>Methodology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face to face</dc:title>
  <dc:creator>VUSUMUZI NDABA</dc:creator>
  <cp:lastModifiedBy>VUSUMUZI NDABA</cp:lastModifiedBy>
  <cp:revision>4</cp:revision>
  <dcterms:created xsi:type="dcterms:W3CDTF">2021-10-18T08:50:48Z</dcterms:created>
  <dcterms:modified xsi:type="dcterms:W3CDTF">2021-10-19T09:50:37Z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