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ployee%20benefit%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benefit analysis.xlsx]Employee benefit analysis!PivotTable1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4828455818022752"/>
          <c:y val="0.1229585885097696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37986160820819E-2"/>
          <c:y val="0.23706365408027699"/>
          <c:w val="0.68177972221175698"/>
          <c:h val="0.64836316756701706"/>
        </c:manualLayout>
      </c:layout>
      <c:barChart>
        <c:barDir val="col"/>
        <c:grouping val="clustered"/>
        <c:varyColors val="0"/>
        <c:ser>
          <c:idx val="0"/>
          <c:order val="0"/>
          <c:tx>
            <c:strRef>
              <c:f>'Employee benefit analysis'!$B$3:$B$4</c:f>
              <c:strCache>
                <c:ptCount val="1"/>
                <c:pt idx="0">
                  <c:v>Exceeds</c:v>
                </c:pt>
              </c:strCache>
            </c:strRef>
          </c:tx>
          <c:spPr>
            <a:solidFill>
              <a:srgbClr val="00B0F0"/>
            </a:solidFill>
            <a:ln>
              <a:noFill/>
            </a:ln>
            <a:effectLst/>
          </c:spPr>
          <c:invertIfNegative val="0"/>
          <c:trendline>
            <c:spPr>
              <a:ln w="19050" cap="rnd">
                <a:solidFill>
                  <a:schemeClr val="accent1"/>
                </a:solidFill>
                <a:prstDash val="sysDot"/>
              </a:ln>
              <a:effectLst/>
            </c:spPr>
            <c:trendlineType val="linear"/>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1-EF3B-0941-A115-367160E9DD29}"/>
            </c:ext>
          </c:extLst>
        </c:ser>
        <c:ser>
          <c:idx val="1"/>
          <c:order val="1"/>
          <c:tx>
            <c:strRef>
              <c:f>'Employee benefit analysis'!$C$3:$C$4</c:f>
              <c:strCache>
                <c:ptCount val="1"/>
                <c:pt idx="0">
                  <c:v>Fully Meets</c:v>
                </c:pt>
              </c:strCache>
            </c:strRef>
          </c:tx>
          <c:spPr>
            <a:solidFill>
              <a:srgbClr val="C00000"/>
            </a:solidFill>
            <a:ln>
              <a:noFill/>
            </a:ln>
            <a:effectLst/>
          </c:spPr>
          <c:invertIfNegative val="0"/>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exp"/>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4-EF3B-0941-A115-367160E9DD29}"/>
            </c:ext>
          </c:extLst>
        </c:ser>
        <c:ser>
          <c:idx val="2"/>
          <c:order val="2"/>
          <c:tx>
            <c:strRef>
              <c:f>'Employee benefit analysis'!$D$3:$D$4</c:f>
              <c:strCache>
                <c:ptCount val="1"/>
                <c:pt idx="0">
                  <c:v>Needs Improvement</c:v>
                </c:pt>
              </c:strCache>
            </c:strRef>
          </c:tx>
          <c:spPr>
            <a:solidFill>
              <a:schemeClr val="bg2">
                <a:lumMod val="9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5-EF3B-0941-A115-367160E9DD29}"/>
            </c:ext>
          </c:extLst>
        </c:ser>
        <c:ser>
          <c:idx val="3"/>
          <c:order val="3"/>
          <c:tx>
            <c:strRef>
              <c:f>'Employee benefit analysis'!$E$3:$E$4</c:f>
              <c:strCache>
                <c:ptCount val="1"/>
                <c:pt idx="0">
                  <c:v>PIP</c:v>
                </c:pt>
              </c:strCache>
            </c:strRef>
          </c:tx>
          <c:spPr>
            <a:solidFill>
              <a:schemeClr val="accent1">
                <a:lumMod val="5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6-EF3B-0941-A115-367160E9DD29}"/>
            </c:ext>
          </c:extLst>
        </c:ser>
        <c:dLbls>
          <c:showLegendKey val="0"/>
          <c:showVal val="0"/>
          <c:showCatName val="0"/>
          <c:showSerName val="0"/>
          <c:showPercent val="0"/>
          <c:showBubbleSize val="0"/>
        </c:dLbls>
        <c:gapWidth val="219"/>
        <c:overlap val="-27"/>
        <c:axId val="241258000"/>
        <c:axId val="241406128"/>
      </c:barChart>
      <c:catAx>
        <c:axId val="24125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406128"/>
        <c:crosses val="autoZero"/>
        <c:auto val="1"/>
        <c:lblAlgn val="ctr"/>
        <c:lblOffset val="100"/>
        <c:noMultiLvlLbl val="0"/>
      </c:catAx>
      <c:valAx>
        <c:axId val="24140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258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290233"/>
            <a:ext cx="8610600" cy="1938992"/>
          </a:xfrm>
          <a:prstGeom prst="rect">
            <a:avLst/>
          </a:prstGeom>
          <a:noFill/>
        </p:spPr>
        <p:txBody>
          <a:bodyPr wrap="square" rtlCol="0">
            <a:spAutoFit/>
          </a:bodyPr>
          <a:lstStyle/>
          <a:p>
            <a:r>
              <a:rPr lang="en-US" sz="2400" dirty="0"/>
              <a:t>STUDENT NAME            :</a:t>
            </a:r>
            <a:r>
              <a:rPr lang="en-IN" sz="2400" dirty="0"/>
              <a:t> Nandhini V</a:t>
            </a:r>
          </a:p>
          <a:p>
            <a:r>
              <a:rPr lang="en-US" sz="2400" dirty="0"/>
              <a:t>REGISTER NO                 :312209</a:t>
            </a:r>
            <a:r>
              <a:rPr lang="en-IN" sz="2400" dirty="0"/>
              <a:t>319</a:t>
            </a:r>
            <a:endParaRPr lang="en-US" sz="2400" dirty="0"/>
          </a:p>
          <a:p>
            <a:r>
              <a:rPr lang="en-US" sz="2400" dirty="0"/>
              <a:t>NAAN MUDHALVAN ID: </a:t>
            </a:r>
            <a:r>
              <a:rPr lang="en-IN" sz="2400" dirty="0"/>
              <a:t>asunm</a:t>
            </a:r>
            <a:r>
              <a:rPr lang="en-US" sz="2400" dirty="0"/>
              <a:t>135331</a:t>
            </a:r>
            <a:r>
              <a:rPr lang="en-IN" sz="2400" dirty="0"/>
              <a:t>2</a:t>
            </a:r>
            <a:r>
              <a:rPr lang="en-US" sz="2400" dirty="0"/>
              <a:t>209</a:t>
            </a:r>
            <a:r>
              <a:rPr lang="en-IN" sz="2400" dirty="0"/>
              <a:t>319</a:t>
            </a:r>
            <a:endParaRPr lang="en-US" sz="2400" dirty="0"/>
          </a:p>
          <a:p>
            <a:r>
              <a:rPr lang="en-US" sz="2400" dirty="0"/>
              <a:t>DEPARTMENT                :B.COM GENERAL</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a:latin typeface="Trebuchet MS"/>
                <a:cs typeface="Trebuchet MS"/>
              </a:rPr>
              <a:t>DATA COLLECTION:</a:t>
            </a:r>
          </a:p>
          <a:p>
            <a:pPr marL="12700">
              <a:lnSpc>
                <a:spcPct val="100000"/>
              </a:lnSpc>
              <a:spcBef>
                <a:spcPts val="105"/>
              </a:spcBef>
            </a:pPr>
            <a:r>
              <a:rPr lang="en-US" b="1" spc="5" dirty="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F15F7107-7C02-7E83-1714-E26F09832D1B}"/>
              </a:ext>
            </a:extLst>
          </p:cNvPr>
          <p:cNvGraphicFramePr>
            <a:graphicFrameLocks/>
          </p:cNvGraphicFramePr>
          <p:nvPr>
            <p:extLst>
              <p:ext uri="{D42A27DB-BD31-4B8C-83A1-F6EECF244321}">
                <p14:modId xmlns:p14="http://schemas.microsoft.com/office/powerpoint/2010/main" val="1937574770"/>
              </p:ext>
            </p:extLst>
          </p:nvPr>
        </p:nvGraphicFramePr>
        <p:xfrm>
          <a:off x="418646" y="1545181"/>
          <a:ext cx="8761640" cy="45207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performance analysis to know about employee situation if it has a low performance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br>
              <a:rPr lang="en-US" sz="3200" spc="5" dirty="0"/>
            </a:b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  </a:t>
            </a:r>
            <a:br>
              <a:rPr lang="en-IN" dirty="0"/>
            </a:b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1502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br>
              <a:rPr lang="en-US" sz="4250" spc="20" dirty="0"/>
            </a:br>
            <a:br>
              <a:rPr lang="en-US" sz="4250" spc="20" dirty="0"/>
            </a:br>
            <a:br>
              <a:rPr lang="en-US" sz="4250" spc="20" dirty="0"/>
            </a:br>
            <a:r>
              <a:rPr lang="en-US" sz="4250" spc="20" dirty="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445</Words>
  <Application>Microsoft Office PowerPoint</Application>
  <PresentationFormat>Widescreen</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It is about the employee performance analysis to know about employee situation if it has a low performance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Gayathri R</cp:lastModifiedBy>
  <cp:revision>28</cp:revision>
  <dcterms:created xsi:type="dcterms:W3CDTF">2024-03-29T15:07:22Z</dcterms:created>
  <dcterms:modified xsi:type="dcterms:W3CDTF">2024-08-30T13:48:24Z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