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9" r:id="rId5"/>
    <p:sldId id="270" r:id="rId6"/>
    <p:sldId id="271" r:id="rId7"/>
    <p:sldId id="272" r:id="rId8"/>
    <p:sldId id="274" r:id="rId9"/>
    <p:sldId id="273" r:id="rId10"/>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47ED50-36D9-4857-A176-8AB9A7AE8653}" v="10" dt="2024-04-22T21:50:53.054"/>
    <p1510:client id="{88481B7E-47A3-AAAE-CEAB-80256256608D}" v="796" dt="2024-04-22T22:04:14.734"/>
    <p1510:client id="{FD782748-9B34-4296-B735-352B43A0131C}" v="7" dt="2024-04-22T20:52:55.53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610" y="6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nnangi, Vivek Reddy" userId="S::vmunnang@iu.edu::7e23dcae-193b-42dc-bdeb-f4de1767e7a2" providerId="AD" clId="Web-{6E47ED50-36D9-4857-A176-8AB9A7AE8653}"/>
    <pc:docChg chg="modSld">
      <pc:chgData name="Munnangi, Vivek Reddy" userId="S::vmunnang@iu.edu::7e23dcae-193b-42dc-bdeb-f4de1767e7a2" providerId="AD" clId="Web-{6E47ED50-36D9-4857-A176-8AB9A7AE8653}" dt="2024-04-22T21:50:53.054" v="9"/>
      <pc:docMkLst>
        <pc:docMk/>
      </pc:docMkLst>
      <pc:sldChg chg="addSp delSp modSp">
        <pc:chgData name="Munnangi, Vivek Reddy" userId="S::vmunnang@iu.edu::7e23dcae-193b-42dc-bdeb-f4de1767e7a2" providerId="AD" clId="Web-{6E47ED50-36D9-4857-A176-8AB9A7AE8653}" dt="2024-04-22T21:50:53.054" v="9"/>
        <pc:sldMkLst>
          <pc:docMk/>
          <pc:sldMk cId="0" sldId="257"/>
        </pc:sldMkLst>
        <pc:spChg chg="del">
          <ac:chgData name="Munnangi, Vivek Reddy" userId="S::vmunnang@iu.edu::7e23dcae-193b-42dc-bdeb-f4de1767e7a2" providerId="AD" clId="Web-{6E47ED50-36D9-4857-A176-8AB9A7AE8653}" dt="2024-04-22T21:20:58.376" v="0"/>
          <ac:spMkLst>
            <pc:docMk/>
            <pc:sldMk cId="0" sldId="257"/>
            <ac:spMk id="5" creationId="{3B9FB941-E53A-DB79-7D3F-564CBF5551CE}"/>
          </ac:spMkLst>
        </pc:spChg>
        <pc:spChg chg="del">
          <ac:chgData name="Munnangi, Vivek Reddy" userId="S::vmunnang@iu.edu::7e23dcae-193b-42dc-bdeb-f4de1767e7a2" providerId="AD" clId="Web-{6E47ED50-36D9-4857-A176-8AB9A7AE8653}" dt="2024-04-22T21:21:19.142" v="3"/>
          <ac:spMkLst>
            <pc:docMk/>
            <pc:sldMk cId="0" sldId="257"/>
            <ac:spMk id="8" creationId="{00000000-0000-0000-0000-000000000000}"/>
          </ac:spMkLst>
        </pc:spChg>
        <pc:spChg chg="del mod">
          <ac:chgData name="Munnangi, Vivek Reddy" userId="S::vmunnang@iu.edu::7e23dcae-193b-42dc-bdeb-f4de1767e7a2" providerId="AD" clId="Web-{6E47ED50-36D9-4857-A176-8AB9A7AE8653}" dt="2024-04-22T21:21:51.893" v="8"/>
          <ac:spMkLst>
            <pc:docMk/>
            <pc:sldMk cId="0" sldId="257"/>
            <ac:spMk id="11" creationId="{00000000-0000-0000-0000-000000000000}"/>
          </ac:spMkLst>
        </pc:spChg>
        <pc:spChg chg="del">
          <ac:chgData name="Munnangi, Vivek Reddy" userId="S::vmunnang@iu.edu::7e23dcae-193b-42dc-bdeb-f4de1767e7a2" providerId="AD" clId="Web-{6E47ED50-36D9-4857-A176-8AB9A7AE8653}" dt="2024-04-22T21:50:53.054" v="9"/>
          <ac:spMkLst>
            <pc:docMk/>
            <pc:sldMk cId="0" sldId="257"/>
            <ac:spMk id="32" creationId="{00000000-0000-0000-0000-000000000000}"/>
          </ac:spMkLst>
        </pc:spChg>
        <pc:grpChg chg="add del">
          <ac:chgData name="Munnangi, Vivek Reddy" userId="S::vmunnang@iu.edu::7e23dcae-193b-42dc-bdeb-f4de1767e7a2" providerId="AD" clId="Web-{6E47ED50-36D9-4857-A176-8AB9A7AE8653}" dt="2024-04-22T21:21:03.001" v="2"/>
          <ac:grpSpMkLst>
            <pc:docMk/>
            <pc:sldMk cId="0" sldId="257"/>
            <ac:grpSpMk id="2" creationId="{00000000-0000-0000-0000-000000000000}"/>
          </ac:grpSpMkLst>
        </pc:grpChg>
      </pc:sldChg>
    </pc:docChg>
  </pc:docChgLst>
  <pc:docChgLst>
    <pc:chgData name="Munnangi, Vivek Reddy" userId="S::vmunnang@iu.edu::7e23dcae-193b-42dc-bdeb-f4de1767e7a2" providerId="AD" clId="Web-{FD782748-9B34-4296-B735-352B43A0131C}"/>
    <pc:docChg chg="delSld modSld">
      <pc:chgData name="Munnangi, Vivek Reddy" userId="S::vmunnang@iu.edu::7e23dcae-193b-42dc-bdeb-f4de1767e7a2" providerId="AD" clId="Web-{FD782748-9B34-4296-B735-352B43A0131C}" dt="2024-04-22T20:52:55.532" v="6"/>
      <pc:docMkLst>
        <pc:docMk/>
      </pc:docMkLst>
      <pc:sldChg chg="delSp">
        <pc:chgData name="Munnangi, Vivek Reddy" userId="S::vmunnang@iu.edu::7e23dcae-193b-42dc-bdeb-f4de1767e7a2" providerId="AD" clId="Web-{FD782748-9B34-4296-B735-352B43A0131C}" dt="2024-04-22T20:52:55.532" v="6"/>
        <pc:sldMkLst>
          <pc:docMk/>
          <pc:sldMk cId="0" sldId="256"/>
        </pc:sldMkLst>
        <pc:picChg chg="del">
          <ac:chgData name="Munnangi, Vivek Reddy" userId="S::vmunnang@iu.edu::7e23dcae-193b-42dc-bdeb-f4de1767e7a2" providerId="AD" clId="Web-{FD782748-9B34-4296-B735-352B43A0131C}" dt="2024-04-22T20:52:55.532" v="6"/>
          <ac:picMkLst>
            <pc:docMk/>
            <pc:sldMk cId="0" sldId="256"/>
            <ac:picMk id="9" creationId="{EF050752-C427-86C9-B466-24E17E3E2D80}"/>
          </ac:picMkLst>
        </pc:picChg>
      </pc:sldChg>
      <pc:sldChg chg="del">
        <pc:chgData name="Munnangi, Vivek Reddy" userId="S::vmunnang@iu.edu::7e23dcae-193b-42dc-bdeb-f4de1767e7a2" providerId="AD" clId="Web-{FD782748-9B34-4296-B735-352B43A0131C}" dt="2024-04-22T20:52:00.561" v="0"/>
        <pc:sldMkLst>
          <pc:docMk/>
          <pc:sldMk cId="0" sldId="258"/>
        </pc:sldMkLst>
      </pc:sldChg>
      <pc:sldChg chg="modSp">
        <pc:chgData name="Munnangi, Vivek Reddy" userId="S::vmunnang@iu.edu::7e23dcae-193b-42dc-bdeb-f4de1767e7a2" providerId="AD" clId="Web-{FD782748-9B34-4296-B735-352B43A0131C}" dt="2024-04-22T20:52:22.312" v="5" actId="1076"/>
        <pc:sldMkLst>
          <pc:docMk/>
          <pc:sldMk cId="45901804" sldId="272"/>
        </pc:sldMkLst>
        <pc:picChg chg="mod">
          <ac:chgData name="Munnangi, Vivek Reddy" userId="S::vmunnang@iu.edu::7e23dcae-193b-42dc-bdeb-f4de1767e7a2" providerId="AD" clId="Web-{FD782748-9B34-4296-B735-352B43A0131C}" dt="2024-04-22T20:52:22.312" v="5" actId="1076"/>
          <ac:picMkLst>
            <pc:docMk/>
            <pc:sldMk cId="45901804" sldId="272"/>
            <ac:picMk id="3" creationId="{C569504A-16A8-2000-6B57-592C10ED2844}"/>
          </ac:picMkLst>
        </pc:picChg>
        <pc:picChg chg="mod">
          <ac:chgData name="Munnangi, Vivek Reddy" userId="S::vmunnang@iu.edu::7e23dcae-193b-42dc-bdeb-f4de1767e7a2" providerId="AD" clId="Web-{FD782748-9B34-4296-B735-352B43A0131C}" dt="2024-04-22T20:52:18.593" v="3" actId="1076"/>
          <ac:picMkLst>
            <pc:docMk/>
            <pc:sldMk cId="45901804" sldId="272"/>
            <ac:picMk id="4" creationId="{F2DAA8D5-53CE-AFF0-6588-A2B7CACDA378}"/>
          </ac:picMkLst>
        </pc:picChg>
      </pc:sldChg>
    </pc:docChg>
  </pc:docChgLst>
  <pc:docChgLst>
    <pc:chgData name="Chimata, Venkat Nikhil Chowdary" userId="S::vchimata@iu.edu::7d96bf32-98d3-4b4d-b2eb-365e24238a3d" providerId="AD" clId="Web-{88481B7E-47A3-AAAE-CEAB-80256256608D}"/>
    <pc:docChg chg="delSld modSld sldOrd">
      <pc:chgData name="Chimata, Venkat Nikhil Chowdary" userId="S::vchimata@iu.edu::7d96bf32-98d3-4b4d-b2eb-365e24238a3d" providerId="AD" clId="Web-{88481B7E-47A3-AAAE-CEAB-80256256608D}" dt="2024-04-22T22:04:14.734" v="440" actId="1076"/>
      <pc:docMkLst>
        <pc:docMk/>
      </pc:docMkLst>
      <pc:sldChg chg="modTransition delAnim">
        <pc:chgData name="Chimata, Venkat Nikhil Chowdary" userId="S::vchimata@iu.edu::7d96bf32-98d3-4b4d-b2eb-365e24238a3d" providerId="AD" clId="Web-{88481B7E-47A3-AAAE-CEAB-80256256608D}" dt="2024-04-22T21:48:37.781" v="424"/>
        <pc:sldMkLst>
          <pc:docMk/>
          <pc:sldMk cId="0" sldId="256"/>
        </pc:sldMkLst>
      </pc:sldChg>
      <pc:sldChg chg="addSp modSp modTransition delAnim">
        <pc:chgData name="Chimata, Venkat Nikhil Chowdary" userId="S::vchimata@iu.edu::7d96bf32-98d3-4b4d-b2eb-365e24238a3d" providerId="AD" clId="Web-{88481B7E-47A3-AAAE-CEAB-80256256608D}" dt="2024-04-22T21:48:37.781" v="424"/>
        <pc:sldMkLst>
          <pc:docMk/>
          <pc:sldMk cId="0" sldId="257"/>
        </pc:sldMkLst>
        <pc:spChg chg="add mod">
          <ac:chgData name="Chimata, Venkat Nikhil Chowdary" userId="S::vchimata@iu.edu::7d96bf32-98d3-4b4d-b2eb-365e24238a3d" providerId="AD" clId="Web-{88481B7E-47A3-AAAE-CEAB-80256256608D}" dt="2024-04-22T15:07:58.179" v="372" actId="14100"/>
          <ac:spMkLst>
            <pc:docMk/>
            <pc:sldMk cId="0" sldId="257"/>
            <ac:spMk id="5" creationId="{3B9FB941-E53A-DB79-7D3F-564CBF5551CE}"/>
          </ac:spMkLst>
        </pc:spChg>
        <pc:spChg chg="mod">
          <ac:chgData name="Chimata, Venkat Nikhil Chowdary" userId="S::vchimata@iu.edu::7d96bf32-98d3-4b4d-b2eb-365e24238a3d" providerId="AD" clId="Web-{88481B7E-47A3-AAAE-CEAB-80256256608D}" dt="2024-04-22T15:09:25.279" v="394" actId="20577"/>
          <ac:spMkLst>
            <pc:docMk/>
            <pc:sldMk cId="0" sldId="257"/>
            <ac:spMk id="25" creationId="{00000000-0000-0000-0000-000000000000}"/>
          </ac:spMkLst>
        </pc:spChg>
        <pc:spChg chg="mod">
          <ac:chgData name="Chimata, Venkat Nikhil Chowdary" userId="S::vchimata@iu.edu::7d96bf32-98d3-4b4d-b2eb-365e24238a3d" providerId="AD" clId="Web-{88481B7E-47A3-AAAE-CEAB-80256256608D}" dt="2024-04-22T15:07:16.348" v="367" actId="20577"/>
          <ac:spMkLst>
            <pc:docMk/>
            <pc:sldMk cId="0" sldId="257"/>
            <ac:spMk id="27" creationId="{00000000-0000-0000-0000-000000000000}"/>
          </ac:spMkLst>
        </pc:spChg>
        <pc:grpChg chg="mod">
          <ac:chgData name="Chimata, Venkat Nikhil Chowdary" userId="S::vchimata@iu.edu::7d96bf32-98d3-4b4d-b2eb-365e24238a3d" providerId="AD" clId="Web-{88481B7E-47A3-AAAE-CEAB-80256256608D}" dt="2024-04-22T15:08:14.586" v="373" actId="1076"/>
          <ac:grpSpMkLst>
            <pc:docMk/>
            <pc:sldMk cId="0" sldId="257"/>
            <ac:grpSpMk id="2" creationId="{00000000-0000-0000-0000-000000000000}"/>
          </ac:grpSpMkLst>
        </pc:grpChg>
      </pc:sldChg>
      <pc:sldChg chg="modSp modTransition delAnim">
        <pc:chgData name="Chimata, Venkat Nikhil Chowdary" userId="S::vchimata@iu.edu::7d96bf32-98d3-4b4d-b2eb-365e24238a3d" providerId="AD" clId="Web-{88481B7E-47A3-AAAE-CEAB-80256256608D}" dt="2024-04-22T22:04:14.734" v="440" actId="1076"/>
        <pc:sldMkLst>
          <pc:docMk/>
          <pc:sldMk cId="0" sldId="259"/>
        </pc:sldMkLst>
        <pc:spChg chg="mod">
          <ac:chgData name="Chimata, Venkat Nikhil Chowdary" userId="S::vchimata@iu.edu::7d96bf32-98d3-4b4d-b2eb-365e24238a3d" providerId="AD" clId="Web-{88481B7E-47A3-AAAE-CEAB-80256256608D}" dt="2024-04-22T21:59:26.521" v="436" actId="20577"/>
          <ac:spMkLst>
            <pc:docMk/>
            <pc:sldMk cId="0" sldId="259"/>
            <ac:spMk id="27" creationId="{00000000-0000-0000-0000-000000000000}"/>
          </ac:spMkLst>
        </pc:spChg>
        <pc:spChg chg="mod">
          <ac:chgData name="Chimata, Venkat Nikhil Chowdary" userId="S::vchimata@iu.edu::7d96bf32-98d3-4b4d-b2eb-365e24238a3d" providerId="AD" clId="Web-{88481B7E-47A3-AAAE-CEAB-80256256608D}" dt="2024-04-22T22:00:41.445" v="439" actId="20577"/>
          <ac:spMkLst>
            <pc:docMk/>
            <pc:sldMk cId="0" sldId="259"/>
            <ac:spMk id="29" creationId="{20F1D4FC-66C6-A531-E158-198785827D68}"/>
          </ac:spMkLst>
        </pc:spChg>
        <pc:grpChg chg="mod">
          <ac:chgData name="Chimata, Venkat Nikhil Chowdary" userId="S::vchimata@iu.edu::7d96bf32-98d3-4b4d-b2eb-365e24238a3d" providerId="AD" clId="Web-{88481B7E-47A3-AAAE-CEAB-80256256608D}" dt="2024-04-22T22:04:14.734" v="440" actId="1076"/>
          <ac:grpSpMkLst>
            <pc:docMk/>
            <pc:sldMk cId="0" sldId="259"/>
            <ac:grpSpMk id="2" creationId="{00000000-0000-0000-0000-000000000000}"/>
          </ac:grpSpMkLst>
        </pc:grpChg>
      </pc:sldChg>
      <pc:sldChg chg="del">
        <pc:chgData name="Chimata, Venkat Nikhil Chowdary" userId="S::vchimata@iu.edu::7d96bf32-98d3-4b4d-b2eb-365e24238a3d" providerId="AD" clId="Web-{88481B7E-47A3-AAAE-CEAB-80256256608D}" dt="2024-04-22T21:46:32.902" v="422"/>
        <pc:sldMkLst>
          <pc:docMk/>
          <pc:sldMk cId="0" sldId="261"/>
        </pc:sldMkLst>
      </pc:sldChg>
      <pc:sldChg chg="ord modTransition delAnim">
        <pc:chgData name="Chimata, Venkat Nikhil Chowdary" userId="S::vchimata@iu.edu::7d96bf32-98d3-4b4d-b2eb-365e24238a3d" providerId="AD" clId="Web-{88481B7E-47A3-AAAE-CEAB-80256256608D}" dt="2024-04-22T21:55:24.357" v="425"/>
        <pc:sldMkLst>
          <pc:docMk/>
          <pc:sldMk cId="1866358524" sldId="269"/>
        </pc:sldMkLst>
      </pc:sldChg>
      <pc:sldChg chg="modTransition delAnim">
        <pc:chgData name="Chimata, Venkat Nikhil Chowdary" userId="S::vchimata@iu.edu::7d96bf32-98d3-4b4d-b2eb-365e24238a3d" providerId="AD" clId="Web-{88481B7E-47A3-AAAE-CEAB-80256256608D}" dt="2024-04-22T21:48:37.781" v="424"/>
        <pc:sldMkLst>
          <pc:docMk/>
          <pc:sldMk cId="4033734924" sldId="270"/>
        </pc:sldMkLst>
      </pc:sldChg>
      <pc:sldChg chg="ord modTransition">
        <pc:chgData name="Chimata, Venkat Nikhil Chowdary" userId="S::vchimata@iu.edu::7d96bf32-98d3-4b4d-b2eb-365e24238a3d" providerId="AD" clId="Web-{88481B7E-47A3-AAAE-CEAB-80256256608D}" dt="2024-04-22T21:48:37.781" v="424"/>
        <pc:sldMkLst>
          <pc:docMk/>
          <pc:sldMk cId="843344899" sldId="271"/>
        </pc:sldMkLst>
      </pc:sldChg>
      <pc:sldChg chg="addSp delSp modSp modTransition">
        <pc:chgData name="Chimata, Venkat Nikhil Chowdary" userId="S::vchimata@iu.edu::7d96bf32-98d3-4b4d-b2eb-365e24238a3d" providerId="AD" clId="Web-{88481B7E-47A3-AAAE-CEAB-80256256608D}" dt="2024-04-22T21:48:37.781" v="424"/>
        <pc:sldMkLst>
          <pc:docMk/>
          <pc:sldMk cId="45901804" sldId="272"/>
        </pc:sldMkLst>
        <pc:spChg chg="del">
          <ac:chgData name="Chimata, Venkat Nikhil Chowdary" userId="S::vchimata@iu.edu::7d96bf32-98d3-4b4d-b2eb-365e24238a3d" providerId="AD" clId="Web-{88481B7E-47A3-AAAE-CEAB-80256256608D}" dt="2024-04-22T14:42:21.125" v="2"/>
          <ac:spMkLst>
            <pc:docMk/>
            <pc:sldMk cId="45901804" sldId="272"/>
            <ac:spMk id="5" creationId="{6BB6FBD1-0AED-A2DA-74E3-7EBC6C034CEC}"/>
          </ac:spMkLst>
        </pc:spChg>
        <pc:spChg chg="del mod">
          <ac:chgData name="Chimata, Venkat Nikhil Chowdary" userId="S::vchimata@iu.edu::7d96bf32-98d3-4b4d-b2eb-365e24238a3d" providerId="AD" clId="Web-{88481B7E-47A3-AAAE-CEAB-80256256608D}" dt="2024-04-22T14:42:53.846" v="9"/>
          <ac:spMkLst>
            <pc:docMk/>
            <pc:sldMk cId="45901804" sldId="272"/>
            <ac:spMk id="7" creationId="{1B939A8D-DEE6-46FE-4783-A6D4ADEF6A2A}"/>
          </ac:spMkLst>
        </pc:spChg>
        <pc:picChg chg="add mod ord">
          <ac:chgData name="Chimata, Venkat Nikhil Chowdary" userId="S::vchimata@iu.edu::7d96bf32-98d3-4b4d-b2eb-365e24238a3d" providerId="AD" clId="Web-{88481B7E-47A3-AAAE-CEAB-80256256608D}" dt="2024-04-22T14:42:59.441" v="10" actId="1076"/>
          <ac:picMkLst>
            <pc:docMk/>
            <pc:sldMk cId="45901804" sldId="272"/>
            <ac:picMk id="3" creationId="{C569504A-16A8-2000-6B57-592C10ED2844}"/>
          </ac:picMkLst>
        </pc:picChg>
        <pc:picChg chg="add mod ord">
          <ac:chgData name="Chimata, Venkat Nikhil Chowdary" userId="S::vchimata@iu.edu::7d96bf32-98d3-4b4d-b2eb-365e24238a3d" providerId="AD" clId="Web-{88481B7E-47A3-AAAE-CEAB-80256256608D}" dt="2024-04-22T14:45:42.594" v="16" actId="1076"/>
          <ac:picMkLst>
            <pc:docMk/>
            <pc:sldMk cId="45901804" sldId="272"/>
            <ac:picMk id="4" creationId="{F2DAA8D5-53CE-AFF0-6588-A2B7CACDA378}"/>
          </ac:picMkLst>
        </pc:picChg>
      </pc:sldChg>
      <pc:sldChg chg="modSp">
        <pc:chgData name="Chimata, Venkat Nikhil Chowdary" userId="S::vchimata@iu.edu::7d96bf32-98d3-4b4d-b2eb-365e24238a3d" providerId="AD" clId="Web-{88481B7E-47A3-AAAE-CEAB-80256256608D}" dt="2024-04-22T15:04:33.992" v="355" actId="20577"/>
        <pc:sldMkLst>
          <pc:docMk/>
          <pc:sldMk cId="695149315" sldId="273"/>
        </pc:sldMkLst>
        <pc:spChg chg="mod">
          <ac:chgData name="Chimata, Venkat Nikhil Chowdary" userId="S::vchimata@iu.edu::7d96bf32-98d3-4b4d-b2eb-365e24238a3d" providerId="AD" clId="Web-{88481B7E-47A3-AAAE-CEAB-80256256608D}" dt="2024-04-22T15:04:33.992" v="355" actId="20577"/>
          <ac:spMkLst>
            <pc:docMk/>
            <pc:sldMk cId="695149315" sldId="273"/>
            <ac:spMk id="5" creationId="{C5294930-3121-43B2-1766-580164BBF30C}"/>
          </ac:spMkLst>
        </pc:spChg>
      </pc:sldChg>
      <pc:sldChg chg="addSp delSp modSp">
        <pc:chgData name="Chimata, Venkat Nikhil Chowdary" userId="S::vchimata@iu.edu::7d96bf32-98d3-4b4d-b2eb-365e24238a3d" providerId="AD" clId="Web-{88481B7E-47A3-AAAE-CEAB-80256256608D}" dt="2024-04-22T15:11:48.259" v="396" actId="14100"/>
        <pc:sldMkLst>
          <pc:docMk/>
          <pc:sldMk cId="2125869338" sldId="274"/>
        </pc:sldMkLst>
        <pc:spChg chg="mod">
          <ac:chgData name="Chimata, Venkat Nikhil Chowdary" userId="S::vchimata@iu.edu::7d96bf32-98d3-4b4d-b2eb-365e24238a3d" providerId="AD" clId="Web-{88481B7E-47A3-AAAE-CEAB-80256256608D}" dt="2024-04-22T14:46:18.159" v="21" actId="20577"/>
          <ac:spMkLst>
            <pc:docMk/>
            <pc:sldMk cId="2125869338" sldId="274"/>
            <ac:spMk id="2" creationId="{D75010F3-2F44-4F71-E86F-7CF25D945D0C}"/>
          </ac:spMkLst>
        </pc:spChg>
        <pc:spChg chg="mod">
          <ac:chgData name="Chimata, Venkat Nikhil Chowdary" userId="S::vchimata@iu.edu::7d96bf32-98d3-4b4d-b2eb-365e24238a3d" providerId="AD" clId="Web-{88481B7E-47A3-AAAE-CEAB-80256256608D}" dt="2024-04-22T15:11:48.259" v="396" actId="14100"/>
          <ac:spMkLst>
            <pc:docMk/>
            <pc:sldMk cId="2125869338" sldId="274"/>
            <ac:spMk id="5" creationId="{AA2DF23B-80C3-12DE-2822-D6A1991CF1B0}"/>
          </ac:spMkLst>
        </pc:spChg>
        <pc:spChg chg="add del mod">
          <ac:chgData name="Chimata, Venkat Nikhil Chowdary" userId="S::vchimata@iu.edu::7d96bf32-98d3-4b4d-b2eb-365e24238a3d" providerId="AD" clId="Web-{88481B7E-47A3-AAAE-CEAB-80256256608D}" dt="2024-04-22T15:11:42.243" v="395" actId="14100"/>
          <ac:spMkLst>
            <pc:docMk/>
            <pc:sldMk cId="2125869338" sldId="274"/>
            <ac:spMk id="8" creationId="{8257DC37-4BC6-B8E4-1640-40F2FD1596A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5750" b="0" i="1">
                <a:solidFill>
                  <a:schemeClr val="tx1"/>
                </a:solidFill>
                <a:latin typeface="Arial"/>
                <a:cs typeface="Aria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750" b="0" i="1">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750" b="0" i="1">
                <a:solidFill>
                  <a:schemeClr val="tx1"/>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8288000" cy="10287000"/>
          </a:xfrm>
          <a:prstGeom prst="rect">
            <a:avLst/>
          </a:prstGeom>
        </p:spPr>
      </p:pic>
      <p:pic>
        <p:nvPicPr>
          <p:cNvPr id="17" name="bg object 17"/>
          <p:cNvPicPr/>
          <p:nvPr/>
        </p:nvPicPr>
        <p:blipFill>
          <a:blip r:embed="rId3" cstate="print"/>
          <a:stretch>
            <a:fillRect/>
          </a:stretch>
        </p:blipFill>
        <p:spPr>
          <a:xfrm>
            <a:off x="4169664" y="0"/>
            <a:ext cx="9948672" cy="10287000"/>
          </a:xfrm>
          <a:prstGeom prst="rect">
            <a:avLst/>
          </a:prstGeom>
        </p:spPr>
      </p:pic>
      <p:pic>
        <p:nvPicPr>
          <p:cNvPr id="18" name="bg object 18"/>
          <p:cNvPicPr/>
          <p:nvPr/>
        </p:nvPicPr>
        <p:blipFill>
          <a:blip r:embed="rId4" cstate="print"/>
          <a:stretch>
            <a:fillRect/>
          </a:stretch>
        </p:blipFill>
        <p:spPr>
          <a:xfrm>
            <a:off x="12208636" y="0"/>
            <a:ext cx="6079363" cy="7347966"/>
          </a:xfrm>
          <a:prstGeom prst="rect">
            <a:avLst/>
          </a:prstGeom>
        </p:spPr>
      </p:pic>
      <p:sp>
        <p:nvSpPr>
          <p:cNvPr id="2" name="Holder 2"/>
          <p:cNvSpPr>
            <a:spLocks noGrp="1"/>
          </p:cNvSpPr>
          <p:nvPr>
            <p:ph type="title"/>
          </p:nvPr>
        </p:nvSpPr>
        <p:spPr/>
        <p:txBody>
          <a:bodyPr lIns="0" tIns="0" rIns="0" bIns="0"/>
          <a:lstStyle>
            <a:lvl1pPr>
              <a:defRPr sz="5750" b="0" i="1">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8288000" cy="10287000"/>
          </a:xfrm>
          <a:prstGeom prst="rect">
            <a:avLst/>
          </a:prstGeom>
        </p:spPr>
      </p:pic>
      <p:sp>
        <p:nvSpPr>
          <p:cNvPr id="2" name="Holder 2"/>
          <p:cNvSpPr>
            <a:spLocks noGrp="1"/>
          </p:cNvSpPr>
          <p:nvPr>
            <p:ph type="title"/>
          </p:nvPr>
        </p:nvSpPr>
        <p:spPr>
          <a:xfrm>
            <a:off x="1153629" y="112471"/>
            <a:ext cx="15980740" cy="3184461"/>
          </a:xfrm>
          <a:prstGeom prst="rect">
            <a:avLst/>
          </a:prstGeom>
        </p:spPr>
        <p:txBody>
          <a:bodyPr wrap="square" lIns="0" tIns="0" rIns="0" bIns="0">
            <a:spAutoFit/>
          </a:bodyPr>
          <a:lstStyle>
            <a:lvl1pPr>
              <a:defRPr sz="5750" b="0" i="1">
                <a:solidFill>
                  <a:schemeClr val="tx1"/>
                </a:solidFill>
                <a:latin typeface="Arial"/>
                <a:cs typeface="Arial"/>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pic>
          <p:nvPicPr>
            <p:cNvPr id="3" name="object 3"/>
            <p:cNvPicPr/>
            <p:nvPr/>
          </p:nvPicPr>
          <p:blipFill>
            <a:blip r:embed="rId2" cstate="print"/>
            <a:stretch>
              <a:fillRect/>
            </a:stretch>
          </p:blipFill>
          <p:spPr>
            <a:xfrm>
              <a:off x="0" y="0"/>
              <a:ext cx="18288000" cy="10287000"/>
            </a:xfrm>
            <a:prstGeom prst="rect">
              <a:avLst/>
            </a:prstGeom>
          </p:spPr>
        </p:pic>
        <p:pic>
          <p:nvPicPr>
            <p:cNvPr id="4" name="object 4"/>
            <p:cNvPicPr/>
            <p:nvPr/>
          </p:nvPicPr>
          <p:blipFill>
            <a:blip r:embed="rId3" cstate="print"/>
            <a:stretch>
              <a:fillRect/>
            </a:stretch>
          </p:blipFill>
          <p:spPr>
            <a:xfrm>
              <a:off x="15792746" y="6465367"/>
              <a:ext cx="2494838" cy="3821615"/>
            </a:xfrm>
            <a:prstGeom prst="rect">
              <a:avLst/>
            </a:prstGeom>
          </p:spPr>
        </p:pic>
        <p:pic>
          <p:nvPicPr>
            <p:cNvPr id="5" name="object 5"/>
            <p:cNvPicPr/>
            <p:nvPr/>
          </p:nvPicPr>
          <p:blipFill>
            <a:blip r:embed="rId4" cstate="print"/>
            <a:stretch>
              <a:fillRect/>
            </a:stretch>
          </p:blipFill>
          <p:spPr>
            <a:xfrm>
              <a:off x="0" y="12503"/>
              <a:ext cx="5518676" cy="5638800"/>
            </a:xfrm>
            <a:prstGeom prst="rect">
              <a:avLst/>
            </a:prstGeom>
          </p:spPr>
        </p:pic>
        <p:sp>
          <p:nvSpPr>
            <p:cNvPr id="6" name="object 6"/>
            <p:cNvSpPr/>
            <p:nvPr/>
          </p:nvSpPr>
          <p:spPr>
            <a:xfrm>
              <a:off x="324484" y="7109378"/>
              <a:ext cx="2266950" cy="2866390"/>
            </a:xfrm>
            <a:custGeom>
              <a:avLst/>
              <a:gdLst/>
              <a:ahLst/>
              <a:cxnLst/>
              <a:rect l="l" t="t" r="r" b="b"/>
              <a:pathLst>
                <a:path w="2266950" h="2866390">
                  <a:moveTo>
                    <a:pt x="1525680" y="0"/>
                  </a:moveTo>
                  <a:lnTo>
                    <a:pt x="740981" y="0"/>
                  </a:lnTo>
                  <a:lnTo>
                    <a:pt x="740981" y="215589"/>
                  </a:lnTo>
                  <a:lnTo>
                    <a:pt x="908164" y="215589"/>
                  </a:lnTo>
                  <a:lnTo>
                    <a:pt x="908164" y="1798833"/>
                  </a:lnTo>
                  <a:lnTo>
                    <a:pt x="589761" y="1798833"/>
                  </a:lnTo>
                  <a:lnTo>
                    <a:pt x="589761" y="597923"/>
                  </a:lnTo>
                  <a:lnTo>
                    <a:pt x="739301" y="597923"/>
                  </a:lnTo>
                  <a:lnTo>
                    <a:pt x="739301" y="381547"/>
                  </a:lnTo>
                  <a:lnTo>
                    <a:pt x="0" y="381547"/>
                  </a:lnTo>
                  <a:lnTo>
                    <a:pt x="0" y="597923"/>
                  </a:lnTo>
                  <a:lnTo>
                    <a:pt x="167185" y="597923"/>
                  </a:lnTo>
                  <a:lnTo>
                    <a:pt x="167185" y="1989158"/>
                  </a:lnTo>
                  <a:lnTo>
                    <a:pt x="438541" y="2267066"/>
                  </a:lnTo>
                  <a:lnTo>
                    <a:pt x="908164" y="2267066"/>
                  </a:lnTo>
                  <a:lnTo>
                    <a:pt x="908164" y="2587923"/>
                  </a:lnTo>
                  <a:lnTo>
                    <a:pt x="740981" y="2587923"/>
                  </a:lnTo>
                  <a:lnTo>
                    <a:pt x="740981" y="2865826"/>
                  </a:lnTo>
                  <a:lnTo>
                    <a:pt x="1525680" y="2865826"/>
                  </a:lnTo>
                  <a:lnTo>
                    <a:pt x="1525680" y="2587923"/>
                  </a:lnTo>
                  <a:lnTo>
                    <a:pt x="1358442" y="2587923"/>
                  </a:lnTo>
                  <a:lnTo>
                    <a:pt x="1358442" y="2267066"/>
                  </a:lnTo>
                  <a:lnTo>
                    <a:pt x="1828121" y="2267066"/>
                  </a:lnTo>
                  <a:lnTo>
                    <a:pt x="2099421" y="1989158"/>
                  </a:lnTo>
                  <a:lnTo>
                    <a:pt x="2099421" y="597923"/>
                  </a:lnTo>
                  <a:lnTo>
                    <a:pt x="2266659" y="597923"/>
                  </a:lnTo>
                  <a:lnTo>
                    <a:pt x="2266659" y="381547"/>
                  </a:lnTo>
                  <a:lnTo>
                    <a:pt x="1527360" y="381547"/>
                  </a:lnTo>
                  <a:lnTo>
                    <a:pt x="1527360" y="597923"/>
                  </a:lnTo>
                  <a:lnTo>
                    <a:pt x="1676900" y="597923"/>
                  </a:lnTo>
                  <a:lnTo>
                    <a:pt x="1676900" y="1798833"/>
                  </a:lnTo>
                  <a:lnTo>
                    <a:pt x="1358442" y="1798833"/>
                  </a:lnTo>
                  <a:lnTo>
                    <a:pt x="1358442" y="215589"/>
                  </a:lnTo>
                  <a:lnTo>
                    <a:pt x="1525680" y="215589"/>
                  </a:lnTo>
                  <a:lnTo>
                    <a:pt x="1525680" y="0"/>
                  </a:lnTo>
                  <a:close/>
                </a:path>
              </a:pathLst>
            </a:custGeom>
            <a:solidFill>
              <a:srgbClr val="990000"/>
            </a:solidFill>
          </p:spPr>
          <p:txBody>
            <a:bodyPr wrap="square" lIns="0" tIns="0" rIns="0" bIns="0" rtlCol="0"/>
            <a:lstStyle/>
            <a:p>
              <a:endParaRPr/>
            </a:p>
          </p:txBody>
        </p:sp>
      </p:grpSp>
      <p:sp>
        <p:nvSpPr>
          <p:cNvPr id="7" name="object 7"/>
          <p:cNvSpPr txBox="1"/>
          <p:nvPr/>
        </p:nvSpPr>
        <p:spPr>
          <a:xfrm>
            <a:off x="4495800" y="2036946"/>
            <a:ext cx="9820910" cy="3550972"/>
          </a:xfrm>
          <a:prstGeom prst="rect">
            <a:avLst/>
          </a:prstGeom>
          <a:ln w="38100">
            <a:solidFill>
              <a:srgbClr val="000000"/>
            </a:solidFill>
          </a:ln>
        </p:spPr>
        <p:txBody>
          <a:bodyPr vert="horz" wrap="square" lIns="0" tIns="806450" rIns="0" bIns="0" rtlCol="0">
            <a:spAutoFit/>
          </a:bodyPr>
          <a:lstStyle/>
          <a:p>
            <a:pPr marR="78105" algn="ctr">
              <a:lnSpc>
                <a:spcPct val="100000"/>
              </a:lnSpc>
              <a:spcBef>
                <a:spcPts val="6350"/>
              </a:spcBef>
            </a:pPr>
            <a:r>
              <a:rPr lang="en-US" sz="6400" b="1" spc="215" err="1">
                <a:solidFill>
                  <a:srgbClr val="221F1F"/>
                </a:solidFill>
                <a:latin typeface="Trebuchet MS"/>
                <a:cs typeface="Trebuchet MS"/>
              </a:rPr>
              <a:t>DineInSync</a:t>
            </a:r>
            <a:endParaRPr sz="6400">
              <a:latin typeface="Trebuchet MS"/>
              <a:cs typeface="Trebuchet MS"/>
            </a:endParaRPr>
          </a:p>
          <a:p>
            <a:pPr marR="62865" algn="ctr">
              <a:lnSpc>
                <a:spcPct val="100000"/>
              </a:lnSpc>
              <a:spcBef>
                <a:spcPts val="1130"/>
              </a:spcBef>
            </a:pPr>
            <a:r>
              <a:rPr lang="en-US" sz="4150" spc="-420">
                <a:solidFill>
                  <a:srgbClr val="221F1F"/>
                </a:solidFill>
                <a:latin typeface="Times New Roman" panose="02020603050405020304" pitchFamily="18" charset="0"/>
                <a:cs typeface="Times New Roman" panose="02020603050405020304" pitchFamily="18" charset="0"/>
              </a:rPr>
              <a:t>Applied Database Technologies – DSCI-D532</a:t>
            </a:r>
            <a:endParaRPr sz="4150">
              <a:latin typeface="Times New Roman" panose="02020603050405020304" pitchFamily="18" charset="0"/>
              <a:cs typeface="Times New Roman" panose="02020603050405020304" pitchFamily="18" charset="0"/>
            </a:endParaRPr>
          </a:p>
          <a:p>
            <a:pPr marR="58419" algn="ctr">
              <a:lnSpc>
                <a:spcPct val="100000"/>
              </a:lnSpc>
              <a:spcBef>
                <a:spcPts val="2030"/>
              </a:spcBef>
              <a:tabLst>
                <a:tab pos="2647950" algn="l"/>
              </a:tabLst>
            </a:pPr>
            <a:r>
              <a:rPr sz="4650" b="1" spc="90">
                <a:solidFill>
                  <a:srgbClr val="990000"/>
                </a:solidFill>
                <a:latin typeface="Trebuchet MS"/>
                <a:cs typeface="Trebuchet MS"/>
              </a:rPr>
              <a:t>INDIANA</a:t>
            </a:r>
            <a:r>
              <a:rPr sz="4650" b="1">
                <a:solidFill>
                  <a:srgbClr val="990000"/>
                </a:solidFill>
                <a:latin typeface="Trebuchet MS"/>
                <a:cs typeface="Trebuchet MS"/>
              </a:rPr>
              <a:t>	</a:t>
            </a:r>
            <a:r>
              <a:rPr sz="4650" b="1" spc="60">
                <a:solidFill>
                  <a:srgbClr val="990000"/>
                </a:solidFill>
                <a:latin typeface="Trebuchet MS"/>
                <a:cs typeface="Trebuchet MS"/>
              </a:rPr>
              <a:t>UNIVERSITY</a:t>
            </a:r>
            <a:endParaRPr sz="465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457158" y="2697479"/>
            <a:ext cx="9345549" cy="3100070"/>
            <a:chOff x="4471415" y="2697479"/>
            <a:chExt cx="9345549" cy="3100070"/>
          </a:xfrm>
        </p:grpSpPr>
        <p:sp>
          <p:nvSpPr>
            <p:cNvPr id="3" name="object 3"/>
            <p:cNvSpPr/>
            <p:nvPr/>
          </p:nvSpPr>
          <p:spPr>
            <a:xfrm>
              <a:off x="4471415" y="2697479"/>
              <a:ext cx="2569845" cy="3100070"/>
            </a:xfrm>
            <a:custGeom>
              <a:avLst/>
              <a:gdLst/>
              <a:ahLst/>
              <a:cxnLst/>
              <a:rect l="l" t="t" r="r" b="b"/>
              <a:pathLst>
                <a:path w="2569845" h="3100070">
                  <a:moveTo>
                    <a:pt x="2569464" y="0"/>
                  </a:moveTo>
                  <a:lnTo>
                    <a:pt x="0" y="0"/>
                  </a:lnTo>
                  <a:lnTo>
                    <a:pt x="0" y="3099816"/>
                  </a:lnTo>
                  <a:lnTo>
                    <a:pt x="2569464" y="3099816"/>
                  </a:lnTo>
                  <a:lnTo>
                    <a:pt x="2569464" y="0"/>
                  </a:lnTo>
                  <a:close/>
                </a:path>
              </a:pathLst>
            </a:custGeom>
            <a:solidFill>
              <a:srgbClr val="0F0E0D"/>
            </a:solidFill>
          </p:spPr>
          <p:txBody>
            <a:bodyPr wrap="square" lIns="0" tIns="0" rIns="0" bIns="0" rtlCol="0"/>
            <a:lstStyle/>
            <a:p>
              <a:endParaRPr/>
            </a:p>
          </p:txBody>
        </p:sp>
        <p:sp>
          <p:nvSpPr>
            <p:cNvPr id="6" name="object 6"/>
            <p:cNvSpPr/>
            <p:nvPr/>
          </p:nvSpPr>
          <p:spPr>
            <a:xfrm>
              <a:off x="7863840" y="2697479"/>
              <a:ext cx="2560320" cy="3100070"/>
            </a:xfrm>
            <a:custGeom>
              <a:avLst/>
              <a:gdLst/>
              <a:ahLst/>
              <a:cxnLst/>
              <a:rect l="l" t="t" r="r" b="b"/>
              <a:pathLst>
                <a:path w="2560320" h="3100070">
                  <a:moveTo>
                    <a:pt x="2560320" y="0"/>
                  </a:moveTo>
                  <a:lnTo>
                    <a:pt x="0" y="0"/>
                  </a:lnTo>
                  <a:lnTo>
                    <a:pt x="0" y="3099816"/>
                  </a:lnTo>
                  <a:lnTo>
                    <a:pt x="2560320" y="3099816"/>
                  </a:lnTo>
                  <a:lnTo>
                    <a:pt x="2560320" y="0"/>
                  </a:lnTo>
                  <a:close/>
                </a:path>
              </a:pathLst>
            </a:custGeom>
            <a:solidFill>
              <a:srgbClr val="0F0E0D"/>
            </a:solidFill>
          </p:spPr>
          <p:txBody>
            <a:bodyPr wrap="square" lIns="0" tIns="0" rIns="0" bIns="0" rtlCol="0"/>
            <a:lstStyle/>
            <a:p>
              <a:endParaRPr/>
            </a:p>
          </p:txBody>
        </p:sp>
        <p:sp>
          <p:nvSpPr>
            <p:cNvPr id="9" name="object 9"/>
            <p:cNvSpPr/>
            <p:nvPr/>
          </p:nvSpPr>
          <p:spPr>
            <a:xfrm>
              <a:off x="11247119" y="2697479"/>
              <a:ext cx="2569845" cy="3100070"/>
            </a:xfrm>
            <a:custGeom>
              <a:avLst/>
              <a:gdLst/>
              <a:ahLst/>
              <a:cxnLst/>
              <a:rect l="l" t="t" r="r" b="b"/>
              <a:pathLst>
                <a:path w="2569844" h="3100070">
                  <a:moveTo>
                    <a:pt x="2569464" y="0"/>
                  </a:moveTo>
                  <a:lnTo>
                    <a:pt x="0" y="0"/>
                  </a:lnTo>
                  <a:lnTo>
                    <a:pt x="0" y="3099816"/>
                  </a:lnTo>
                  <a:lnTo>
                    <a:pt x="2569464" y="3099816"/>
                  </a:lnTo>
                  <a:lnTo>
                    <a:pt x="2569464" y="0"/>
                  </a:lnTo>
                  <a:close/>
                </a:path>
              </a:pathLst>
            </a:custGeom>
            <a:solidFill>
              <a:srgbClr val="0F0E0D"/>
            </a:solidFill>
          </p:spPr>
          <p:txBody>
            <a:bodyPr wrap="square" lIns="0" tIns="0" rIns="0" bIns="0" rtlCol="0"/>
            <a:lstStyle/>
            <a:p>
              <a:endParaRPr/>
            </a:p>
          </p:txBody>
        </p:sp>
      </p:grpSp>
      <p:sp>
        <p:nvSpPr>
          <p:cNvPr id="21" name="object 21"/>
          <p:cNvSpPr txBox="1">
            <a:spLocks noGrp="1"/>
          </p:cNvSpPr>
          <p:nvPr>
            <p:ph type="title"/>
          </p:nvPr>
        </p:nvSpPr>
        <p:spPr>
          <a:xfrm>
            <a:off x="6326632" y="325958"/>
            <a:ext cx="4770755" cy="1200785"/>
          </a:xfrm>
          <a:prstGeom prst="rect">
            <a:avLst/>
          </a:prstGeom>
        </p:spPr>
        <p:txBody>
          <a:bodyPr vert="horz" wrap="square" lIns="0" tIns="13970" rIns="0" bIns="0" rtlCol="0">
            <a:spAutoFit/>
          </a:bodyPr>
          <a:lstStyle/>
          <a:p>
            <a:pPr marL="12700">
              <a:lnSpc>
                <a:spcPct val="100000"/>
              </a:lnSpc>
              <a:spcBef>
                <a:spcPts val="110"/>
              </a:spcBef>
              <a:tabLst>
                <a:tab pos="2377440" algn="l"/>
              </a:tabLst>
            </a:pPr>
            <a:r>
              <a:rPr sz="7700" b="1" i="0" spc="220">
                <a:solidFill>
                  <a:srgbClr val="221F1F"/>
                </a:solidFill>
                <a:latin typeface="Trebuchet MS"/>
                <a:cs typeface="Trebuchet MS"/>
              </a:rPr>
              <a:t>O</a:t>
            </a:r>
            <a:r>
              <a:rPr sz="7700" b="1" i="0" spc="204">
                <a:solidFill>
                  <a:srgbClr val="221F1F"/>
                </a:solidFill>
                <a:latin typeface="Trebuchet MS"/>
                <a:cs typeface="Trebuchet MS"/>
              </a:rPr>
              <a:t>U</a:t>
            </a:r>
            <a:r>
              <a:rPr sz="7700" b="1" i="0" spc="-509">
                <a:solidFill>
                  <a:srgbClr val="221F1F"/>
                </a:solidFill>
                <a:latin typeface="Trebuchet MS"/>
                <a:cs typeface="Trebuchet MS"/>
              </a:rPr>
              <a:t>R</a:t>
            </a:r>
            <a:r>
              <a:rPr sz="7700" b="1" i="0">
                <a:solidFill>
                  <a:srgbClr val="221F1F"/>
                </a:solidFill>
                <a:latin typeface="Trebuchet MS"/>
                <a:cs typeface="Trebuchet MS"/>
              </a:rPr>
              <a:t>	</a:t>
            </a:r>
            <a:r>
              <a:rPr sz="7700" b="1" i="0" spc="-95">
                <a:solidFill>
                  <a:srgbClr val="221F1F"/>
                </a:solidFill>
                <a:latin typeface="Trebuchet MS"/>
                <a:cs typeface="Trebuchet MS"/>
              </a:rPr>
              <a:t>T</a:t>
            </a:r>
            <a:r>
              <a:rPr sz="7700" b="1" i="0" spc="-114">
                <a:solidFill>
                  <a:srgbClr val="221F1F"/>
                </a:solidFill>
                <a:latin typeface="Trebuchet MS"/>
                <a:cs typeface="Trebuchet MS"/>
              </a:rPr>
              <a:t>E</a:t>
            </a:r>
            <a:r>
              <a:rPr sz="7700" b="1" i="0" spc="-120">
                <a:solidFill>
                  <a:srgbClr val="221F1F"/>
                </a:solidFill>
                <a:latin typeface="Trebuchet MS"/>
                <a:cs typeface="Trebuchet MS"/>
              </a:rPr>
              <a:t>A</a:t>
            </a:r>
            <a:r>
              <a:rPr sz="7700" b="1" i="0" spc="-835">
                <a:solidFill>
                  <a:srgbClr val="221F1F"/>
                </a:solidFill>
                <a:latin typeface="Trebuchet MS"/>
                <a:cs typeface="Trebuchet MS"/>
              </a:rPr>
              <a:t>M</a:t>
            </a:r>
            <a:endParaRPr sz="7700">
              <a:latin typeface="Trebuchet MS"/>
              <a:cs typeface="Trebuchet MS"/>
            </a:endParaRPr>
          </a:p>
        </p:txBody>
      </p:sp>
      <p:pic>
        <p:nvPicPr>
          <p:cNvPr id="22" name="object 22"/>
          <p:cNvPicPr/>
          <p:nvPr/>
        </p:nvPicPr>
        <p:blipFill>
          <a:blip r:embed="rId2" cstate="print"/>
          <a:stretch>
            <a:fillRect/>
          </a:stretch>
        </p:blipFill>
        <p:spPr>
          <a:xfrm>
            <a:off x="0" y="0"/>
            <a:ext cx="4222241" cy="10287000"/>
          </a:xfrm>
          <a:prstGeom prst="rect">
            <a:avLst/>
          </a:prstGeom>
        </p:spPr>
      </p:pic>
      <p:sp>
        <p:nvSpPr>
          <p:cNvPr id="25" name="object 25"/>
          <p:cNvSpPr txBox="1"/>
          <p:nvPr/>
        </p:nvSpPr>
        <p:spPr>
          <a:xfrm>
            <a:off x="4689473" y="4126738"/>
            <a:ext cx="2162811" cy="1438086"/>
          </a:xfrm>
          <a:prstGeom prst="rect">
            <a:avLst/>
          </a:prstGeom>
        </p:spPr>
        <p:txBody>
          <a:bodyPr vert="horz" wrap="square" lIns="0" tIns="20320" rIns="0" bIns="0" rtlCol="0" anchor="t">
            <a:spAutoFit/>
          </a:bodyPr>
          <a:lstStyle/>
          <a:p>
            <a:pPr marL="12700" marR="5080" indent="3810" algn="ctr">
              <a:lnSpc>
                <a:spcPct val="98900"/>
              </a:lnSpc>
              <a:spcBef>
                <a:spcPts val="160"/>
              </a:spcBef>
            </a:pPr>
            <a:r>
              <a:rPr lang="en-US" sz="2200" spc="150">
                <a:solidFill>
                  <a:srgbClr val="FFFAFA"/>
                </a:solidFill>
                <a:latin typeface="Arial MT"/>
                <a:cs typeface="Arial MT"/>
              </a:rPr>
              <a:t>Vivek </a:t>
            </a:r>
          </a:p>
          <a:p>
            <a:pPr marL="12700" marR="5080" indent="3810" algn="ctr">
              <a:lnSpc>
                <a:spcPct val="98900"/>
              </a:lnSpc>
              <a:spcBef>
                <a:spcPts val="160"/>
              </a:spcBef>
            </a:pPr>
            <a:r>
              <a:rPr lang="en-US" sz="2200" spc="150" err="1">
                <a:solidFill>
                  <a:srgbClr val="FFFAFA"/>
                </a:solidFill>
                <a:latin typeface="Arial MT"/>
                <a:cs typeface="Arial MT"/>
              </a:rPr>
              <a:t>Munnangi</a:t>
            </a:r>
            <a:endParaRPr lang="en-US" sz="2200" spc="150">
              <a:solidFill>
                <a:srgbClr val="FFFAFA"/>
              </a:solidFill>
              <a:latin typeface="Arial MT"/>
              <a:cs typeface="Arial MT"/>
            </a:endParaRPr>
          </a:p>
          <a:p>
            <a:pPr marL="12700" marR="5080" indent="3810" algn="ctr">
              <a:lnSpc>
                <a:spcPct val="98900"/>
              </a:lnSpc>
              <a:spcBef>
                <a:spcPts val="160"/>
              </a:spcBef>
            </a:pPr>
            <a:endParaRPr lang="en-US" sz="2200" spc="150">
              <a:solidFill>
                <a:srgbClr val="FFFAFA"/>
              </a:solidFill>
              <a:latin typeface="Arial MT"/>
              <a:cs typeface="Arial MT"/>
            </a:endParaRPr>
          </a:p>
          <a:p>
            <a:pPr marL="12700" marR="5080" algn="ctr">
              <a:lnSpc>
                <a:spcPct val="98900"/>
              </a:lnSpc>
              <a:spcBef>
                <a:spcPts val="160"/>
              </a:spcBef>
            </a:pPr>
            <a:r>
              <a:rPr lang="en-US" sz="2200" spc="150">
                <a:solidFill>
                  <a:srgbClr val="FFFAFA"/>
                </a:solidFill>
                <a:latin typeface="Arial MT"/>
                <a:cs typeface="Arial MT"/>
              </a:rPr>
              <a:t>-Project Lead</a:t>
            </a:r>
          </a:p>
        </p:txBody>
      </p:sp>
      <p:sp>
        <p:nvSpPr>
          <p:cNvPr id="26" name="object 26"/>
          <p:cNvSpPr txBox="1"/>
          <p:nvPr/>
        </p:nvSpPr>
        <p:spPr>
          <a:xfrm>
            <a:off x="8480806" y="4126738"/>
            <a:ext cx="1309370" cy="690830"/>
          </a:xfrm>
          <a:prstGeom prst="rect">
            <a:avLst/>
          </a:prstGeom>
        </p:spPr>
        <p:txBody>
          <a:bodyPr vert="horz" wrap="square" lIns="0" tIns="20320" rIns="0" bIns="0" rtlCol="0">
            <a:spAutoFit/>
          </a:bodyPr>
          <a:lstStyle/>
          <a:p>
            <a:pPr marL="12700" marR="5080" indent="-50165" algn="ctr">
              <a:lnSpc>
                <a:spcPct val="98900"/>
              </a:lnSpc>
              <a:spcBef>
                <a:spcPts val="160"/>
              </a:spcBef>
            </a:pPr>
            <a:r>
              <a:rPr lang="en-US" sz="2200">
                <a:solidFill>
                  <a:schemeClr val="bg1"/>
                </a:solidFill>
                <a:latin typeface="Arial MT"/>
                <a:cs typeface="Arial MT"/>
              </a:rPr>
              <a:t>Shivangi Sharma</a:t>
            </a:r>
            <a:endParaRPr sz="2200">
              <a:solidFill>
                <a:schemeClr val="bg1"/>
              </a:solidFill>
              <a:latin typeface="Arial MT"/>
              <a:cs typeface="Arial MT"/>
            </a:endParaRPr>
          </a:p>
        </p:txBody>
      </p:sp>
      <p:sp>
        <p:nvSpPr>
          <p:cNvPr id="27" name="object 27"/>
          <p:cNvSpPr txBox="1"/>
          <p:nvPr/>
        </p:nvSpPr>
        <p:spPr>
          <a:xfrm>
            <a:off x="11680317" y="4066095"/>
            <a:ext cx="1839595" cy="1029256"/>
          </a:xfrm>
          <a:prstGeom prst="rect">
            <a:avLst/>
          </a:prstGeom>
        </p:spPr>
        <p:txBody>
          <a:bodyPr vert="horz" wrap="square" lIns="0" tIns="4445" rIns="0" bIns="0" rtlCol="0" anchor="t">
            <a:spAutoFit/>
          </a:bodyPr>
          <a:lstStyle/>
          <a:p>
            <a:pPr marL="12700" marR="5080" algn="ctr">
              <a:lnSpc>
                <a:spcPct val="103699"/>
              </a:lnSpc>
              <a:spcBef>
                <a:spcPts val="35"/>
              </a:spcBef>
            </a:pPr>
            <a:r>
              <a:rPr lang="en-US" sz="2200">
                <a:solidFill>
                  <a:srgbClr val="FFFAFA"/>
                </a:solidFill>
                <a:latin typeface="Arial MT"/>
                <a:cs typeface="Arial MT"/>
              </a:rPr>
              <a:t>Venkat Nikhil </a:t>
            </a:r>
            <a:r>
              <a:rPr lang="en-US" sz="2200" err="1">
                <a:solidFill>
                  <a:srgbClr val="FFFAFA"/>
                </a:solidFill>
                <a:latin typeface="Arial MT"/>
                <a:cs typeface="Arial MT"/>
              </a:rPr>
              <a:t>Chimata</a:t>
            </a:r>
            <a:endParaRPr sz="2200">
              <a:latin typeface="Arial MT"/>
              <a:cs typeface="Arial MT"/>
            </a:endParaRPr>
          </a:p>
          <a:p>
            <a:pPr marL="4445" algn="ctr">
              <a:lnSpc>
                <a:spcPts val="2530"/>
              </a:lnSpc>
            </a:pPr>
            <a:r>
              <a:rPr lang="en-US" sz="2200">
                <a:latin typeface="Arial MT"/>
                <a:cs typeface="Arial MT"/>
              </a:rPr>
              <a:t>Venkat </a:t>
            </a:r>
            <a:endParaRPr sz="2200">
              <a:latin typeface="Arial MT"/>
              <a:cs typeface="Arial MT"/>
            </a:endParaRPr>
          </a:p>
        </p:txBody>
      </p:sp>
      <p:sp>
        <p:nvSpPr>
          <p:cNvPr id="28" name="object 28"/>
          <p:cNvSpPr txBox="1"/>
          <p:nvPr/>
        </p:nvSpPr>
        <p:spPr>
          <a:xfrm>
            <a:off x="4683001" y="8490927"/>
            <a:ext cx="2033364" cy="1741118"/>
          </a:xfrm>
          <a:prstGeom prst="rect">
            <a:avLst/>
          </a:prstGeom>
        </p:spPr>
        <p:txBody>
          <a:bodyPr vert="horz" wrap="square" lIns="0" tIns="4445" rIns="0" bIns="0" rtlCol="0">
            <a:spAutoFit/>
          </a:bodyPr>
          <a:lstStyle/>
          <a:p>
            <a:pPr marL="314325" marR="297815" algn="ctr">
              <a:lnSpc>
                <a:spcPct val="103699"/>
              </a:lnSpc>
              <a:spcBef>
                <a:spcPts val="35"/>
              </a:spcBef>
            </a:pPr>
            <a:r>
              <a:rPr lang="en-US" sz="2200" spc="150">
                <a:solidFill>
                  <a:srgbClr val="FFFAFA"/>
                </a:solidFill>
                <a:latin typeface="Arial MT"/>
                <a:cs typeface="Arial MT"/>
              </a:rPr>
              <a:t>Gowthami</a:t>
            </a:r>
          </a:p>
          <a:p>
            <a:pPr marL="314325" marR="297815" algn="ctr">
              <a:lnSpc>
                <a:spcPct val="103699"/>
              </a:lnSpc>
              <a:spcBef>
                <a:spcPts val="35"/>
              </a:spcBef>
            </a:pPr>
            <a:r>
              <a:rPr lang="en-US" sz="2200" spc="150">
                <a:solidFill>
                  <a:srgbClr val="FFFAFA"/>
                </a:solidFill>
                <a:latin typeface="Arial MT"/>
                <a:cs typeface="Arial MT"/>
              </a:rPr>
              <a:t>Gokul</a:t>
            </a:r>
          </a:p>
          <a:p>
            <a:pPr marL="314325" marR="297815" algn="ctr">
              <a:lnSpc>
                <a:spcPct val="103699"/>
              </a:lnSpc>
              <a:spcBef>
                <a:spcPts val="35"/>
              </a:spcBef>
            </a:pPr>
            <a:r>
              <a:rPr lang="en-US" sz="2200" spc="150">
                <a:solidFill>
                  <a:srgbClr val="FFFAFA"/>
                </a:solidFill>
                <a:latin typeface="Arial MT"/>
                <a:cs typeface="Arial MT"/>
              </a:rPr>
              <a:t>Data</a:t>
            </a:r>
          </a:p>
          <a:p>
            <a:pPr marL="314325" marR="297815" algn="ctr">
              <a:lnSpc>
                <a:spcPct val="103699"/>
              </a:lnSpc>
              <a:spcBef>
                <a:spcPts val="35"/>
              </a:spcBef>
            </a:pPr>
            <a:r>
              <a:rPr lang="en-US" sz="2200" spc="150">
                <a:solidFill>
                  <a:srgbClr val="FFFAFA"/>
                </a:solidFill>
                <a:latin typeface="Arial MT"/>
                <a:cs typeface="Arial MT"/>
              </a:rPr>
              <a:t>Analyst</a:t>
            </a:r>
          </a:p>
          <a:p>
            <a:pPr marL="314325" marR="297815" algn="ctr">
              <a:lnSpc>
                <a:spcPct val="103699"/>
              </a:lnSpc>
              <a:spcBef>
                <a:spcPts val="35"/>
              </a:spcBef>
            </a:pPr>
            <a:endParaRPr sz="22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7" y="15240"/>
            <a:ext cx="18289270" cy="10299700"/>
            <a:chOff x="-947" y="0"/>
            <a:chExt cx="18289270" cy="10299700"/>
          </a:xfrm>
        </p:grpSpPr>
        <p:pic>
          <p:nvPicPr>
            <p:cNvPr id="3" name="object 3"/>
            <p:cNvPicPr/>
            <p:nvPr/>
          </p:nvPicPr>
          <p:blipFill>
            <a:blip r:embed="rId2" cstate="print"/>
            <a:stretch>
              <a:fillRect/>
            </a:stretch>
          </p:blipFill>
          <p:spPr>
            <a:xfrm>
              <a:off x="-947" y="5813814"/>
              <a:ext cx="18288899" cy="4485829"/>
            </a:xfrm>
            <a:prstGeom prst="rect">
              <a:avLst/>
            </a:prstGeom>
          </p:spPr>
        </p:pic>
        <p:pic>
          <p:nvPicPr>
            <p:cNvPr id="4" name="object 4"/>
            <p:cNvPicPr/>
            <p:nvPr/>
          </p:nvPicPr>
          <p:blipFill>
            <a:blip r:embed="rId3" cstate="print"/>
            <a:stretch>
              <a:fillRect/>
            </a:stretch>
          </p:blipFill>
          <p:spPr>
            <a:xfrm>
              <a:off x="11887200" y="8769095"/>
              <a:ext cx="4123944" cy="429768"/>
            </a:xfrm>
            <a:prstGeom prst="rect">
              <a:avLst/>
            </a:prstGeom>
          </p:spPr>
        </p:pic>
        <p:sp>
          <p:nvSpPr>
            <p:cNvPr id="5" name="object 5"/>
            <p:cNvSpPr/>
            <p:nvPr/>
          </p:nvSpPr>
          <p:spPr>
            <a:xfrm>
              <a:off x="11896343" y="4681728"/>
              <a:ext cx="4114800" cy="4087495"/>
            </a:xfrm>
            <a:custGeom>
              <a:avLst/>
              <a:gdLst/>
              <a:ahLst/>
              <a:cxnLst/>
              <a:rect l="l" t="t" r="r" b="b"/>
              <a:pathLst>
                <a:path w="4114800" h="4087495">
                  <a:moveTo>
                    <a:pt x="4114800" y="0"/>
                  </a:moveTo>
                  <a:lnTo>
                    <a:pt x="0" y="0"/>
                  </a:lnTo>
                  <a:lnTo>
                    <a:pt x="0" y="4087367"/>
                  </a:lnTo>
                  <a:lnTo>
                    <a:pt x="4114800" y="4087367"/>
                  </a:lnTo>
                  <a:lnTo>
                    <a:pt x="4114800" y="0"/>
                  </a:lnTo>
                  <a:close/>
                </a:path>
              </a:pathLst>
            </a:custGeom>
            <a:solidFill>
              <a:srgbClr val="1A1A1A"/>
            </a:solidFill>
          </p:spPr>
          <p:txBody>
            <a:bodyPr wrap="square" lIns="0" tIns="0" rIns="0" bIns="0" rtlCol="0"/>
            <a:lstStyle/>
            <a:p>
              <a:endParaRPr/>
            </a:p>
          </p:txBody>
        </p:sp>
        <p:pic>
          <p:nvPicPr>
            <p:cNvPr id="6" name="object 6"/>
            <p:cNvPicPr/>
            <p:nvPr/>
          </p:nvPicPr>
          <p:blipFill>
            <a:blip r:embed="rId3" cstate="print"/>
            <a:stretch>
              <a:fillRect/>
            </a:stretch>
          </p:blipFill>
          <p:spPr>
            <a:xfrm>
              <a:off x="7077456" y="8769095"/>
              <a:ext cx="4133088" cy="429768"/>
            </a:xfrm>
            <a:prstGeom prst="rect">
              <a:avLst/>
            </a:prstGeom>
          </p:spPr>
        </p:pic>
        <p:sp>
          <p:nvSpPr>
            <p:cNvPr id="7" name="object 7"/>
            <p:cNvSpPr/>
            <p:nvPr/>
          </p:nvSpPr>
          <p:spPr>
            <a:xfrm>
              <a:off x="7095743" y="4901184"/>
              <a:ext cx="4114800" cy="4087495"/>
            </a:xfrm>
            <a:custGeom>
              <a:avLst/>
              <a:gdLst/>
              <a:ahLst/>
              <a:cxnLst/>
              <a:rect l="l" t="t" r="r" b="b"/>
              <a:pathLst>
                <a:path w="4114800" h="4087495">
                  <a:moveTo>
                    <a:pt x="4114800" y="0"/>
                  </a:moveTo>
                  <a:lnTo>
                    <a:pt x="0" y="0"/>
                  </a:lnTo>
                  <a:lnTo>
                    <a:pt x="0" y="4087367"/>
                  </a:lnTo>
                  <a:lnTo>
                    <a:pt x="4114800" y="4087367"/>
                  </a:lnTo>
                  <a:lnTo>
                    <a:pt x="4114800" y="0"/>
                  </a:lnTo>
                  <a:close/>
                </a:path>
              </a:pathLst>
            </a:custGeom>
            <a:solidFill>
              <a:srgbClr val="1A1A1A"/>
            </a:solidFill>
          </p:spPr>
          <p:txBody>
            <a:bodyPr wrap="square" lIns="0" tIns="0" rIns="0" bIns="0" rtlCol="0"/>
            <a:lstStyle/>
            <a:p>
              <a:endParaRPr/>
            </a:p>
          </p:txBody>
        </p:sp>
        <p:pic>
          <p:nvPicPr>
            <p:cNvPr id="8" name="object 8"/>
            <p:cNvPicPr/>
            <p:nvPr/>
          </p:nvPicPr>
          <p:blipFill>
            <a:blip r:embed="rId3" cstate="print"/>
            <a:stretch>
              <a:fillRect/>
            </a:stretch>
          </p:blipFill>
          <p:spPr>
            <a:xfrm>
              <a:off x="2276855" y="8769095"/>
              <a:ext cx="4123944" cy="429768"/>
            </a:xfrm>
            <a:prstGeom prst="rect">
              <a:avLst/>
            </a:prstGeom>
          </p:spPr>
        </p:pic>
        <p:sp>
          <p:nvSpPr>
            <p:cNvPr id="9" name="object 9"/>
            <p:cNvSpPr/>
            <p:nvPr/>
          </p:nvSpPr>
          <p:spPr>
            <a:xfrm>
              <a:off x="2286000" y="3657599"/>
              <a:ext cx="12701270" cy="5111750"/>
            </a:xfrm>
            <a:custGeom>
              <a:avLst/>
              <a:gdLst/>
              <a:ahLst/>
              <a:cxnLst/>
              <a:rect l="l" t="t" r="r" b="b"/>
              <a:pathLst>
                <a:path w="12701269" h="5111750">
                  <a:moveTo>
                    <a:pt x="4114800" y="1024140"/>
                  </a:moveTo>
                  <a:lnTo>
                    <a:pt x="3081515" y="1024140"/>
                  </a:lnTo>
                  <a:lnTo>
                    <a:pt x="3080410" y="975918"/>
                  </a:lnTo>
                  <a:lnTo>
                    <a:pt x="3077095" y="928281"/>
                  </a:lnTo>
                  <a:lnTo>
                    <a:pt x="3071634" y="881265"/>
                  </a:lnTo>
                  <a:lnTo>
                    <a:pt x="3064078" y="834923"/>
                  </a:lnTo>
                  <a:lnTo>
                    <a:pt x="3054477" y="789292"/>
                  </a:lnTo>
                  <a:lnTo>
                    <a:pt x="3042869" y="744448"/>
                  </a:lnTo>
                  <a:lnTo>
                    <a:pt x="3029318" y="700417"/>
                  </a:lnTo>
                  <a:lnTo>
                    <a:pt x="3013862" y="657250"/>
                  </a:lnTo>
                  <a:lnTo>
                    <a:pt x="2996552" y="615010"/>
                  </a:lnTo>
                  <a:lnTo>
                    <a:pt x="2977438" y="573722"/>
                  </a:lnTo>
                  <a:lnTo>
                    <a:pt x="2956572" y="533463"/>
                  </a:lnTo>
                  <a:lnTo>
                    <a:pt x="2934004" y="494271"/>
                  </a:lnTo>
                  <a:lnTo>
                    <a:pt x="2909773" y="456196"/>
                  </a:lnTo>
                  <a:lnTo>
                    <a:pt x="2883941" y="419277"/>
                  </a:lnTo>
                  <a:lnTo>
                    <a:pt x="2856547" y="383578"/>
                  </a:lnTo>
                  <a:lnTo>
                    <a:pt x="2827642" y="349135"/>
                  </a:lnTo>
                  <a:lnTo>
                    <a:pt x="2797289" y="316001"/>
                  </a:lnTo>
                  <a:lnTo>
                    <a:pt x="2765526" y="284238"/>
                  </a:lnTo>
                  <a:lnTo>
                    <a:pt x="2732392" y="253885"/>
                  </a:lnTo>
                  <a:lnTo>
                    <a:pt x="2697950" y="224980"/>
                  </a:lnTo>
                  <a:lnTo>
                    <a:pt x="2662250" y="197586"/>
                  </a:lnTo>
                  <a:lnTo>
                    <a:pt x="2625331" y="171754"/>
                  </a:lnTo>
                  <a:lnTo>
                    <a:pt x="2587256" y="147523"/>
                  </a:lnTo>
                  <a:lnTo>
                    <a:pt x="2548064" y="124955"/>
                  </a:lnTo>
                  <a:lnTo>
                    <a:pt x="2507805" y="104089"/>
                  </a:lnTo>
                  <a:lnTo>
                    <a:pt x="2466517" y="84975"/>
                  </a:lnTo>
                  <a:lnTo>
                    <a:pt x="2424277" y="67665"/>
                  </a:lnTo>
                  <a:lnTo>
                    <a:pt x="2381110" y="52209"/>
                  </a:lnTo>
                  <a:lnTo>
                    <a:pt x="2337079" y="38658"/>
                  </a:lnTo>
                  <a:lnTo>
                    <a:pt x="2292235" y="27051"/>
                  </a:lnTo>
                  <a:lnTo>
                    <a:pt x="2246604" y="17449"/>
                  </a:lnTo>
                  <a:lnTo>
                    <a:pt x="2200262" y="9893"/>
                  </a:lnTo>
                  <a:lnTo>
                    <a:pt x="2153247" y="4432"/>
                  </a:lnTo>
                  <a:lnTo>
                    <a:pt x="2105609" y="1117"/>
                  </a:lnTo>
                  <a:lnTo>
                    <a:pt x="2057400" y="0"/>
                  </a:lnTo>
                  <a:lnTo>
                    <a:pt x="2009178" y="1117"/>
                  </a:lnTo>
                  <a:lnTo>
                    <a:pt x="1961540" y="4432"/>
                  </a:lnTo>
                  <a:lnTo>
                    <a:pt x="1914525" y="9893"/>
                  </a:lnTo>
                  <a:lnTo>
                    <a:pt x="1868182" y="17449"/>
                  </a:lnTo>
                  <a:lnTo>
                    <a:pt x="1822551" y="27051"/>
                  </a:lnTo>
                  <a:lnTo>
                    <a:pt x="1777707" y="38658"/>
                  </a:lnTo>
                  <a:lnTo>
                    <a:pt x="1733677" y="52209"/>
                  </a:lnTo>
                  <a:lnTo>
                    <a:pt x="1690509" y="67665"/>
                  </a:lnTo>
                  <a:lnTo>
                    <a:pt x="1648269" y="84975"/>
                  </a:lnTo>
                  <a:lnTo>
                    <a:pt x="1606981" y="104089"/>
                  </a:lnTo>
                  <a:lnTo>
                    <a:pt x="1566722" y="124955"/>
                  </a:lnTo>
                  <a:lnTo>
                    <a:pt x="1527530" y="147523"/>
                  </a:lnTo>
                  <a:lnTo>
                    <a:pt x="1489456" y="171754"/>
                  </a:lnTo>
                  <a:lnTo>
                    <a:pt x="1452537" y="197586"/>
                  </a:lnTo>
                  <a:lnTo>
                    <a:pt x="1416837" y="224980"/>
                  </a:lnTo>
                  <a:lnTo>
                    <a:pt x="1382395" y="253885"/>
                  </a:lnTo>
                  <a:lnTo>
                    <a:pt x="1349260" y="284238"/>
                  </a:lnTo>
                  <a:lnTo>
                    <a:pt x="1317498" y="316001"/>
                  </a:lnTo>
                  <a:lnTo>
                    <a:pt x="1287145" y="349135"/>
                  </a:lnTo>
                  <a:lnTo>
                    <a:pt x="1258239" y="383578"/>
                  </a:lnTo>
                  <a:lnTo>
                    <a:pt x="1230845" y="419277"/>
                  </a:lnTo>
                  <a:lnTo>
                    <a:pt x="1205014" y="456196"/>
                  </a:lnTo>
                  <a:lnTo>
                    <a:pt x="1180782" y="494271"/>
                  </a:lnTo>
                  <a:lnTo>
                    <a:pt x="1158214" y="533463"/>
                  </a:lnTo>
                  <a:lnTo>
                    <a:pt x="1137348" y="573722"/>
                  </a:lnTo>
                  <a:lnTo>
                    <a:pt x="1118235" y="615010"/>
                  </a:lnTo>
                  <a:lnTo>
                    <a:pt x="1100924" y="657250"/>
                  </a:lnTo>
                  <a:lnTo>
                    <a:pt x="1085469" y="700417"/>
                  </a:lnTo>
                  <a:lnTo>
                    <a:pt x="1071918" y="744448"/>
                  </a:lnTo>
                  <a:lnTo>
                    <a:pt x="1060310" y="789292"/>
                  </a:lnTo>
                  <a:lnTo>
                    <a:pt x="1050709" y="834923"/>
                  </a:lnTo>
                  <a:lnTo>
                    <a:pt x="1043152" y="881265"/>
                  </a:lnTo>
                  <a:lnTo>
                    <a:pt x="1037691" y="928281"/>
                  </a:lnTo>
                  <a:lnTo>
                    <a:pt x="1034376" y="975918"/>
                  </a:lnTo>
                  <a:lnTo>
                    <a:pt x="1033272" y="1024128"/>
                  </a:lnTo>
                  <a:lnTo>
                    <a:pt x="0" y="1024140"/>
                  </a:lnTo>
                  <a:lnTo>
                    <a:pt x="0" y="5111496"/>
                  </a:lnTo>
                  <a:lnTo>
                    <a:pt x="4114800" y="5111496"/>
                  </a:lnTo>
                  <a:lnTo>
                    <a:pt x="4114800" y="1024140"/>
                  </a:lnTo>
                  <a:close/>
                </a:path>
                <a:path w="12701269" h="5111750">
                  <a:moveTo>
                    <a:pt x="7882128" y="1024128"/>
                  </a:moveTo>
                  <a:lnTo>
                    <a:pt x="7881010" y="975918"/>
                  </a:lnTo>
                  <a:lnTo>
                    <a:pt x="7877696" y="928281"/>
                  </a:lnTo>
                  <a:lnTo>
                    <a:pt x="7872235" y="881265"/>
                  </a:lnTo>
                  <a:lnTo>
                    <a:pt x="7864678" y="834923"/>
                  </a:lnTo>
                  <a:lnTo>
                    <a:pt x="7855077" y="789292"/>
                  </a:lnTo>
                  <a:lnTo>
                    <a:pt x="7843469" y="744448"/>
                  </a:lnTo>
                  <a:lnTo>
                    <a:pt x="7829918" y="700417"/>
                  </a:lnTo>
                  <a:lnTo>
                    <a:pt x="7814462" y="657250"/>
                  </a:lnTo>
                  <a:lnTo>
                    <a:pt x="7797152" y="615010"/>
                  </a:lnTo>
                  <a:lnTo>
                    <a:pt x="7778039" y="573722"/>
                  </a:lnTo>
                  <a:lnTo>
                    <a:pt x="7757173" y="533463"/>
                  </a:lnTo>
                  <a:lnTo>
                    <a:pt x="7734605" y="494271"/>
                  </a:lnTo>
                  <a:lnTo>
                    <a:pt x="7710373" y="456196"/>
                  </a:lnTo>
                  <a:lnTo>
                    <a:pt x="7684541" y="419277"/>
                  </a:lnTo>
                  <a:lnTo>
                    <a:pt x="7657147" y="383578"/>
                  </a:lnTo>
                  <a:lnTo>
                    <a:pt x="7628242" y="349135"/>
                  </a:lnTo>
                  <a:lnTo>
                    <a:pt x="7597889" y="316001"/>
                  </a:lnTo>
                  <a:lnTo>
                    <a:pt x="7566126" y="284238"/>
                  </a:lnTo>
                  <a:lnTo>
                    <a:pt x="7532992" y="253885"/>
                  </a:lnTo>
                  <a:lnTo>
                    <a:pt x="7498550" y="224980"/>
                  </a:lnTo>
                  <a:lnTo>
                    <a:pt x="7462850" y="197586"/>
                  </a:lnTo>
                  <a:lnTo>
                    <a:pt x="7425931" y="171754"/>
                  </a:lnTo>
                  <a:lnTo>
                    <a:pt x="7387857" y="147523"/>
                  </a:lnTo>
                  <a:lnTo>
                    <a:pt x="7348664" y="124955"/>
                  </a:lnTo>
                  <a:lnTo>
                    <a:pt x="7308405" y="104089"/>
                  </a:lnTo>
                  <a:lnTo>
                    <a:pt x="7267118" y="84975"/>
                  </a:lnTo>
                  <a:lnTo>
                    <a:pt x="7224877" y="67665"/>
                  </a:lnTo>
                  <a:lnTo>
                    <a:pt x="7181710" y="52209"/>
                  </a:lnTo>
                  <a:lnTo>
                    <a:pt x="7137679" y="38658"/>
                  </a:lnTo>
                  <a:lnTo>
                    <a:pt x="7092836" y="27051"/>
                  </a:lnTo>
                  <a:lnTo>
                    <a:pt x="7047204" y="17449"/>
                  </a:lnTo>
                  <a:lnTo>
                    <a:pt x="7000862" y="9893"/>
                  </a:lnTo>
                  <a:lnTo>
                    <a:pt x="6953847" y="4432"/>
                  </a:lnTo>
                  <a:lnTo>
                    <a:pt x="6906209" y="1117"/>
                  </a:lnTo>
                  <a:lnTo>
                    <a:pt x="6858000" y="0"/>
                  </a:lnTo>
                  <a:lnTo>
                    <a:pt x="6809778" y="1117"/>
                  </a:lnTo>
                  <a:lnTo>
                    <a:pt x="6762140" y="4432"/>
                  </a:lnTo>
                  <a:lnTo>
                    <a:pt x="6715125" y="9893"/>
                  </a:lnTo>
                  <a:lnTo>
                    <a:pt x="6668783" y="17449"/>
                  </a:lnTo>
                  <a:lnTo>
                    <a:pt x="6623151" y="27051"/>
                  </a:lnTo>
                  <a:lnTo>
                    <a:pt x="6578308" y="38658"/>
                  </a:lnTo>
                  <a:lnTo>
                    <a:pt x="6534277" y="52209"/>
                  </a:lnTo>
                  <a:lnTo>
                    <a:pt x="6491110" y="67665"/>
                  </a:lnTo>
                  <a:lnTo>
                    <a:pt x="6448869" y="84975"/>
                  </a:lnTo>
                  <a:lnTo>
                    <a:pt x="6407582" y="104089"/>
                  </a:lnTo>
                  <a:lnTo>
                    <a:pt x="6367323" y="124955"/>
                  </a:lnTo>
                  <a:lnTo>
                    <a:pt x="6328130" y="147523"/>
                  </a:lnTo>
                  <a:lnTo>
                    <a:pt x="6290056" y="171754"/>
                  </a:lnTo>
                  <a:lnTo>
                    <a:pt x="6253137" y="197586"/>
                  </a:lnTo>
                  <a:lnTo>
                    <a:pt x="6217437" y="224980"/>
                  </a:lnTo>
                  <a:lnTo>
                    <a:pt x="6182995" y="253885"/>
                  </a:lnTo>
                  <a:lnTo>
                    <a:pt x="6149860" y="284238"/>
                  </a:lnTo>
                  <a:lnTo>
                    <a:pt x="6118098" y="316001"/>
                  </a:lnTo>
                  <a:lnTo>
                    <a:pt x="6087745" y="349135"/>
                  </a:lnTo>
                  <a:lnTo>
                    <a:pt x="6058840" y="383578"/>
                  </a:lnTo>
                  <a:lnTo>
                    <a:pt x="6031446" y="419277"/>
                  </a:lnTo>
                  <a:lnTo>
                    <a:pt x="6005614" y="456196"/>
                  </a:lnTo>
                  <a:lnTo>
                    <a:pt x="5981382" y="494271"/>
                  </a:lnTo>
                  <a:lnTo>
                    <a:pt x="5958814" y="533463"/>
                  </a:lnTo>
                  <a:lnTo>
                    <a:pt x="5937948" y="573722"/>
                  </a:lnTo>
                  <a:lnTo>
                    <a:pt x="5918835" y="615010"/>
                  </a:lnTo>
                  <a:lnTo>
                    <a:pt x="5901525" y="657250"/>
                  </a:lnTo>
                  <a:lnTo>
                    <a:pt x="5886069" y="700417"/>
                  </a:lnTo>
                  <a:lnTo>
                    <a:pt x="5872518" y="744448"/>
                  </a:lnTo>
                  <a:lnTo>
                    <a:pt x="5860910" y="789292"/>
                  </a:lnTo>
                  <a:lnTo>
                    <a:pt x="5851309" y="834923"/>
                  </a:lnTo>
                  <a:lnTo>
                    <a:pt x="5843752" y="881265"/>
                  </a:lnTo>
                  <a:lnTo>
                    <a:pt x="5838291" y="928281"/>
                  </a:lnTo>
                  <a:lnTo>
                    <a:pt x="5834977" y="975918"/>
                  </a:lnTo>
                  <a:lnTo>
                    <a:pt x="5833872" y="1024128"/>
                  </a:lnTo>
                  <a:lnTo>
                    <a:pt x="5834977" y="1072349"/>
                  </a:lnTo>
                  <a:lnTo>
                    <a:pt x="5838291" y="1119987"/>
                  </a:lnTo>
                  <a:lnTo>
                    <a:pt x="5843752" y="1167003"/>
                  </a:lnTo>
                  <a:lnTo>
                    <a:pt x="5851309" y="1213345"/>
                  </a:lnTo>
                  <a:lnTo>
                    <a:pt x="5860910" y="1258976"/>
                  </a:lnTo>
                  <a:lnTo>
                    <a:pt x="5872518" y="1303820"/>
                  </a:lnTo>
                  <a:lnTo>
                    <a:pt x="5886069" y="1347851"/>
                  </a:lnTo>
                  <a:lnTo>
                    <a:pt x="5901525" y="1391018"/>
                  </a:lnTo>
                  <a:lnTo>
                    <a:pt x="5918835" y="1433258"/>
                  </a:lnTo>
                  <a:lnTo>
                    <a:pt x="5937948" y="1474546"/>
                  </a:lnTo>
                  <a:lnTo>
                    <a:pt x="5958814" y="1514805"/>
                  </a:lnTo>
                  <a:lnTo>
                    <a:pt x="5981382" y="1553997"/>
                  </a:lnTo>
                  <a:lnTo>
                    <a:pt x="6005614" y="1592072"/>
                  </a:lnTo>
                  <a:lnTo>
                    <a:pt x="6031446" y="1628990"/>
                  </a:lnTo>
                  <a:lnTo>
                    <a:pt x="6058840" y="1664690"/>
                  </a:lnTo>
                  <a:lnTo>
                    <a:pt x="6087745" y="1699133"/>
                  </a:lnTo>
                  <a:lnTo>
                    <a:pt x="6118098" y="1732267"/>
                  </a:lnTo>
                  <a:lnTo>
                    <a:pt x="6149860" y="1764030"/>
                  </a:lnTo>
                  <a:lnTo>
                    <a:pt x="6182995" y="1794383"/>
                  </a:lnTo>
                  <a:lnTo>
                    <a:pt x="6217437" y="1823288"/>
                  </a:lnTo>
                  <a:lnTo>
                    <a:pt x="6253137" y="1850682"/>
                  </a:lnTo>
                  <a:lnTo>
                    <a:pt x="6290056" y="1876513"/>
                  </a:lnTo>
                  <a:lnTo>
                    <a:pt x="6328130" y="1900745"/>
                  </a:lnTo>
                  <a:lnTo>
                    <a:pt x="6367323" y="1923313"/>
                  </a:lnTo>
                  <a:lnTo>
                    <a:pt x="6407582" y="1944179"/>
                  </a:lnTo>
                  <a:lnTo>
                    <a:pt x="6448869" y="1963293"/>
                  </a:lnTo>
                  <a:lnTo>
                    <a:pt x="6491110" y="1980603"/>
                  </a:lnTo>
                  <a:lnTo>
                    <a:pt x="6534277" y="1996059"/>
                  </a:lnTo>
                  <a:lnTo>
                    <a:pt x="6578308" y="2009609"/>
                  </a:lnTo>
                  <a:lnTo>
                    <a:pt x="6623151" y="2021217"/>
                  </a:lnTo>
                  <a:lnTo>
                    <a:pt x="6668783" y="2030818"/>
                  </a:lnTo>
                  <a:lnTo>
                    <a:pt x="6715125" y="2038375"/>
                  </a:lnTo>
                  <a:lnTo>
                    <a:pt x="6762140" y="2043836"/>
                  </a:lnTo>
                  <a:lnTo>
                    <a:pt x="6809778" y="2047151"/>
                  </a:lnTo>
                  <a:lnTo>
                    <a:pt x="6858000" y="2048256"/>
                  </a:lnTo>
                  <a:lnTo>
                    <a:pt x="6906209" y="2047151"/>
                  </a:lnTo>
                  <a:lnTo>
                    <a:pt x="6953847" y="2043836"/>
                  </a:lnTo>
                  <a:lnTo>
                    <a:pt x="7000862" y="2038375"/>
                  </a:lnTo>
                  <a:lnTo>
                    <a:pt x="7047204" y="2030818"/>
                  </a:lnTo>
                  <a:lnTo>
                    <a:pt x="7092836" y="2021217"/>
                  </a:lnTo>
                  <a:lnTo>
                    <a:pt x="7137679" y="2009609"/>
                  </a:lnTo>
                  <a:lnTo>
                    <a:pt x="7181710" y="1996059"/>
                  </a:lnTo>
                  <a:lnTo>
                    <a:pt x="7224877" y="1980603"/>
                  </a:lnTo>
                  <a:lnTo>
                    <a:pt x="7267118" y="1963293"/>
                  </a:lnTo>
                  <a:lnTo>
                    <a:pt x="7308405" y="1944179"/>
                  </a:lnTo>
                  <a:lnTo>
                    <a:pt x="7348664" y="1923313"/>
                  </a:lnTo>
                  <a:lnTo>
                    <a:pt x="7387857" y="1900745"/>
                  </a:lnTo>
                  <a:lnTo>
                    <a:pt x="7425931" y="1876513"/>
                  </a:lnTo>
                  <a:lnTo>
                    <a:pt x="7462850" y="1850682"/>
                  </a:lnTo>
                  <a:lnTo>
                    <a:pt x="7498550" y="1823288"/>
                  </a:lnTo>
                  <a:lnTo>
                    <a:pt x="7532992" y="1794383"/>
                  </a:lnTo>
                  <a:lnTo>
                    <a:pt x="7566126" y="1764030"/>
                  </a:lnTo>
                  <a:lnTo>
                    <a:pt x="7597889" y="1732267"/>
                  </a:lnTo>
                  <a:lnTo>
                    <a:pt x="7628242" y="1699133"/>
                  </a:lnTo>
                  <a:lnTo>
                    <a:pt x="7657147" y="1664690"/>
                  </a:lnTo>
                  <a:lnTo>
                    <a:pt x="7684541" y="1628990"/>
                  </a:lnTo>
                  <a:lnTo>
                    <a:pt x="7710373" y="1592072"/>
                  </a:lnTo>
                  <a:lnTo>
                    <a:pt x="7734605" y="1553997"/>
                  </a:lnTo>
                  <a:lnTo>
                    <a:pt x="7757173" y="1514805"/>
                  </a:lnTo>
                  <a:lnTo>
                    <a:pt x="7778039" y="1474546"/>
                  </a:lnTo>
                  <a:lnTo>
                    <a:pt x="7797152" y="1433258"/>
                  </a:lnTo>
                  <a:lnTo>
                    <a:pt x="7814462" y="1391018"/>
                  </a:lnTo>
                  <a:lnTo>
                    <a:pt x="7829918" y="1347851"/>
                  </a:lnTo>
                  <a:lnTo>
                    <a:pt x="7843469" y="1303820"/>
                  </a:lnTo>
                  <a:lnTo>
                    <a:pt x="7855077" y="1258976"/>
                  </a:lnTo>
                  <a:lnTo>
                    <a:pt x="7864678" y="1213345"/>
                  </a:lnTo>
                  <a:lnTo>
                    <a:pt x="7872235" y="1167003"/>
                  </a:lnTo>
                  <a:lnTo>
                    <a:pt x="7877696" y="1119987"/>
                  </a:lnTo>
                  <a:lnTo>
                    <a:pt x="7881010" y="1072349"/>
                  </a:lnTo>
                  <a:lnTo>
                    <a:pt x="7882128" y="1024128"/>
                  </a:lnTo>
                  <a:close/>
                </a:path>
                <a:path w="12701269" h="5111750">
                  <a:moveTo>
                    <a:pt x="12701016" y="1024128"/>
                  </a:moveTo>
                  <a:lnTo>
                    <a:pt x="12699886" y="975918"/>
                  </a:lnTo>
                  <a:lnTo>
                    <a:pt x="12696558" y="928281"/>
                  </a:lnTo>
                  <a:lnTo>
                    <a:pt x="12691085" y="881265"/>
                  </a:lnTo>
                  <a:lnTo>
                    <a:pt x="12683490" y="834923"/>
                  </a:lnTo>
                  <a:lnTo>
                    <a:pt x="12673838" y="789292"/>
                  </a:lnTo>
                  <a:lnTo>
                    <a:pt x="12662192" y="744448"/>
                  </a:lnTo>
                  <a:lnTo>
                    <a:pt x="12648578" y="700417"/>
                  </a:lnTo>
                  <a:lnTo>
                    <a:pt x="12633046" y="657250"/>
                  </a:lnTo>
                  <a:lnTo>
                    <a:pt x="12615659" y="615010"/>
                  </a:lnTo>
                  <a:lnTo>
                    <a:pt x="12596457" y="573722"/>
                  </a:lnTo>
                  <a:lnTo>
                    <a:pt x="12575502" y="533463"/>
                  </a:lnTo>
                  <a:lnTo>
                    <a:pt x="12552832" y="494271"/>
                  </a:lnTo>
                  <a:lnTo>
                    <a:pt x="12528499" y="456196"/>
                  </a:lnTo>
                  <a:lnTo>
                    <a:pt x="12502553" y="419277"/>
                  </a:lnTo>
                  <a:lnTo>
                    <a:pt x="12475032" y="383578"/>
                  </a:lnTo>
                  <a:lnTo>
                    <a:pt x="12446013" y="349135"/>
                  </a:lnTo>
                  <a:lnTo>
                    <a:pt x="12415520" y="316001"/>
                  </a:lnTo>
                  <a:lnTo>
                    <a:pt x="12383605" y="284238"/>
                  </a:lnTo>
                  <a:lnTo>
                    <a:pt x="12350331" y="253885"/>
                  </a:lnTo>
                  <a:lnTo>
                    <a:pt x="12315736" y="224980"/>
                  </a:lnTo>
                  <a:lnTo>
                    <a:pt x="12279871" y="197586"/>
                  </a:lnTo>
                  <a:lnTo>
                    <a:pt x="12242787" y="171754"/>
                  </a:lnTo>
                  <a:lnTo>
                    <a:pt x="12204548" y="147523"/>
                  </a:lnTo>
                  <a:lnTo>
                    <a:pt x="12165178" y="124955"/>
                  </a:lnTo>
                  <a:lnTo>
                    <a:pt x="12124728" y="104089"/>
                  </a:lnTo>
                  <a:lnTo>
                    <a:pt x="12083275" y="84975"/>
                  </a:lnTo>
                  <a:lnTo>
                    <a:pt x="12040845" y="67665"/>
                  </a:lnTo>
                  <a:lnTo>
                    <a:pt x="11997487" y="52209"/>
                  </a:lnTo>
                  <a:lnTo>
                    <a:pt x="11953253" y="38658"/>
                  </a:lnTo>
                  <a:lnTo>
                    <a:pt x="11908206" y="27051"/>
                  </a:lnTo>
                  <a:lnTo>
                    <a:pt x="11862372" y="17449"/>
                  </a:lnTo>
                  <a:lnTo>
                    <a:pt x="11815826" y="9893"/>
                  </a:lnTo>
                  <a:lnTo>
                    <a:pt x="11768595" y="4432"/>
                  </a:lnTo>
                  <a:lnTo>
                    <a:pt x="11720741" y="1117"/>
                  </a:lnTo>
                  <a:lnTo>
                    <a:pt x="11672316" y="0"/>
                  </a:lnTo>
                  <a:lnTo>
                    <a:pt x="11623878" y="1117"/>
                  </a:lnTo>
                  <a:lnTo>
                    <a:pt x="11576025" y="4432"/>
                  </a:lnTo>
                  <a:lnTo>
                    <a:pt x="11528793" y="9893"/>
                  </a:lnTo>
                  <a:lnTo>
                    <a:pt x="11482248" y="17449"/>
                  </a:lnTo>
                  <a:lnTo>
                    <a:pt x="11436414" y="27051"/>
                  </a:lnTo>
                  <a:lnTo>
                    <a:pt x="11391367" y="38658"/>
                  </a:lnTo>
                  <a:lnTo>
                    <a:pt x="11347133" y="52209"/>
                  </a:lnTo>
                  <a:lnTo>
                    <a:pt x="11303775" y="67665"/>
                  </a:lnTo>
                  <a:lnTo>
                    <a:pt x="11261344" y="84975"/>
                  </a:lnTo>
                  <a:lnTo>
                    <a:pt x="11219891" y="104089"/>
                  </a:lnTo>
                  <a:lnTo>
                    <a:pt x="11179442" y="124955"/>
                  </a:lnTo>
                  <a:lnTo>
                    <a:pt x="11140072" y="147523"/>
                  </a:lnTo>
                  <a:lnTo>
                    <a:pt x="11101832" y="171754"/>
                  </a:lnTo>
                  <a:lnTo>
                    <a:pt x="11064748" y="197586"/>
                  </a:lnTo>
                  <a:lnTo>
                    <a:pt x="11028883" y="224980"/>
                  </a:lnTo>
                  <a:lnTo>
                    <a:pt x="10994288" y="253885"/>
                  </a:lnTo>
                  <a:lnTo>
                    <a:pt x="10961014" y="284238"/>
                  </a:lnTo>
                  <a:lnTo>
                    <a:pt x="10929099" y="316001"/>
                  </a:lnTo>
                  <a:lnTo>
                    <a:pt x="10898607" y="349135"/>
                  </a:lnTo>
                  <a:lnTo>
                    <a:pt x="10869587" y="383578"/>
                  </a:lnTo>
                  <a:lnTo>
                    <a:pt x="10842066" y="419277"/>
                  </a:lnTo>
                  <a:lnTo>
                    <a:pt x="10816120" y="456196"/>
                  </a:lnTo>
                  <a:lnTo>
                    <a:pt x="10791787" y="494271"/>
                  </a:lnTo>
                  <a:lnTo>
                    <a:pt x="10769117" y="533463"/>
                  </a:lnTo>
                  <a:lnTo>
                    <a:pt x="10748162" y="573722"/>
                  </a:lnTo>
                  <a:lnTo>
                    <a:pt x="10728960" y="615010"/>
                  </a:lnTo>
                  <a:lnTo>
                    <a:pt x="10711574" y="657250"/>
                  </a:lnTo>
                  <a:lnTo>
                    <a:pt x="10696042" y="700417"/>
                  </a:lnTo>
                  <a:lnTo>
                    <a:pt x="10682427" y="744448"/>
                  </a:lnTo>
                  <a:lnTo>
                    <a:pt x="10670781" y="789292"/>
                  </a:lnTo>
                  <a:lnTo>
                    <a:pt x="10661129" y="834923"/>
                  </a:lnTo>
                  <a:lnTo>
                    <a:pt x="10653535" y="881265"/>
                  </a:lnTo>
                  <a:lnTo>
                    <a:pt x="10648061" y="928281"/>
                  </a:lnTo>
                  <a:lnTo>
                    <a:pt x="10644734" y="975918"/>
                  </a:lnTo>
                  <a:lnTo>
                    <a:pt x="10643616" y="1024128"/>
                  </a:lnTo>
                  <a:lnTo>
                    <a:pt x="10644734" y="1072349"/>
                  </a:lnTo>
                  <a:lnTo>
                    <a:pt x="10648061" y="1119987"/>
                  </a:lnTo>
                  <a:lnTo>
                    <a:pt x="10653535" y="1167003"/>
                  </a:lnTo>
                  <a:lnTo>
                    <a:pt x="10661129" y="1213345"/>
                  </a:lnTo>
                  <a:lnTo>
                    <a:pt x="10670781" y="1258976"/>
                  </a:lnTo>
                  <a:lnTo>
                    <a:pt x="10682427" y="1303820"/>
                  </a:lnTo>
                  <a:lnTo>
                    <a:pt x="10696042" y="1347851"/>
                  </a:lnTo>
                  <a:lnTo>
                    <a:pt x="10711574" y="1391018"/>
                  </a:lnTo>
                  <a:lnTo>
                    <a:pt x="10728960" y="1433258"/>
                  </a:lnTo>
                  <a:lnTo>
                    <a:pt x="10748162" y="1474546"/>
                  </a:lnTo>
                  <a:lnTo>
                    <a:pt x="10769117" y="1514805"/>
                  </a:lnTo>
                  <a:lnTo>
                    <a:pt x="10791787" y="1553997"/>
                  </a:lnTo>
                  <a:lnTo>
                    <a:pt x="10816120" y="1592072"/>
                  </a:lnTo>
                  <a:lnTo>
                    <a:pt x="10842066" y="1628990"/>
                  </a:lnTo>
                  <a:lnTo>
                    <a:pt x="10869587" y="1664690"/>
                  </a:lnTo>
                  <a:lnTo>
                    <a:pt x="10898607" y="1699133"/>
                  </a:lnTo>
                  <a:lnTo>
                    <a:pt x="10929099" y="1732267"/>
                  </a:lnTo>
                  <a:lnTo>
                    <a:pt x="10961014" y="1764030"/>
                  </a:lnTo>
                  <a:lnTo>
                    <a:pt x="10994288" y="1794383"/>
                  </a:lnTo>
                  <a:lnTo>
                    <a:pt x="11028883" y="1823288"/>
                  </a:lnTo>
                  <a:lnTo>
                    <a:pt x="11064748" y="1850682"/>
                  </a:lnTo>
                  <a:lnTo>
                    <a:pt x="11101832" y="1876513"/>
                  </a:lnTo>
                  <a:lnTo>
                    <a:pt x="11140072" y="1900745"/>
                  </a:lnTo>
                  <a:lnTo>
                    <a:pt x="11179442" y="1923313"/>
                  </a:lnTo>
                  <a:lnTo>
                    <a:pt x="11219891" y="1944179"/>
                  </a:lnTo>
                  <a:lnTo>
                    <a:pt x="11261344" y="1963293"/>
                  </a:lnTo>
                  <a:lnTo>
                    <a:pt x="11303775" y="1980603"/>
                  </a:lnTo>
                  <a:lnTo>
                    <a:pt x="11347133" y="1996059"/>
                  </a:lnTo>
                  <a:lnTo>
                    <a:pt x="11391367" y="2009609"/>
                  </a:lnTo>
                  <a:lnTo>
                    <a:pt x="11436414" y="2021217"/>
                  </a:lnTo>
                  <a:lnTo>
                    <a:pt x="11482248" y="2030818"/>
                  </a:lnTo>
                  <a:lnTo>
                    <a:pt x="11528793" y="2038375"/>
                  </a:lnTo>
                  <a:lnTo>
                    <a:pt x="11576025" y="2043836"/>
                  </a:lnTo>
                  <a:lnTo>
                    <a:pt x="11623878" y="2047151"/>
                  </a:lnTo>
                  <a:lnTo>
                    <a:pt x="11672316" y="2048256"/>
                  </a:lnTo>
                  <a:lnTo>
                    <a:pt x="11720741" y="2047151"/>
                  </a:lnTo>
                  <a:lnTo>
                    <a:pt x="11768595" y="2043836"/>
                  </a:lnTo>
                  <a:lnTo>
                    <a:pt x="11815826" y="2038375"/>
                  </a:lnTo>
                  <a:lnTo>
                    <a:pt x="11862372" y="2030818"/>
                  </a:lnTo>
                  <a:lnTo>
                    <a:pt x="11908206" y="2021217"/>
                  </a:lnTo>
                  <a:lnTo>
                    <a:pt x="11953253" y="2009609"/>
                  </a:lnTo>
                  <a:lnTo>
                    <a:pt x="11997487" y="1996059"/>
                  </a:lnTo>
                  <a:lnTo>
                    <a:pt x="12040845" y="1980603"/>
                  </a:lnTo>
                  <a:lnTo>
                    <a:pt x="12083275" y="1963293"/>
                  </a:lnTo>
                  <a:lnTo>
                    <a:pt x="12124728" y="1944179"/>
                  </a:lnTo>
                  <a:lnTo>
                    <a:pt x="12165178" y="1923313"/>
                  </a:lnTo>
                  <a:lnTo>
                    <a:pt x="12204548" y="1900745"/>
                  </a:lnTo>
                  <a:lnTo>
                    <a:pt x="12242787" y="1876513"/>
                  </a:lnTo>
                  <a:lnTo>
                    <a:pt x="12279871" y="1850682"/>
                  </a:lnTo>
                  <a:lnTo>
                    <a:pt x="12315736" y="1823288"/>
                  </a:lnTo>
                  <a:lnTo>
                    <a:pt x="12350331" y="1794383"/>
                  </a:lnTo>
                  <a:lnTo>
                    <a:pt x="12383605" y="1764030"/>
                  </a:lnTo>
                  <a:lnTo>
                    <a:pt x="12415520" y="1732267"/>
                  </a:lnTo>
                  <a:lnTo>
                    <a:pt x="12446013" y="1699133"/>
                  </a:lnTo>
                  <a:lnTo>
                    <a:pt x="12475032" y="1664690"/>
                  </a:lnTo>
                  <a:lnTo>
                    <a:pt x="12502553" y="1628990"/>
                  </a:lnTo>
                  <a:lnTo>
                    <a:pt x="12528499" y="1592072"/>
                  </a:lnTo>
                  <a:lnTo>
                    <a:pt x="12552832" y="1553997"/>
                  </a:lnTo>
                  <a:lnTo>
                    <a:pt x="12575502" y="1514805"/>
                  </a:lnTo>
                  <a:lnTo>
                    <a:pt x="12596457" y="1474546"/>
                  </a:lnTo>
                  <a:lnTo>
                    <a:pt x="12615659" y="1433258"/>
                  </a:lnTo>
                  <a:lnTo>
                    <a:pt x="12633046" y="1391018"/>
                  </a:lnTo>
                  <a:lnTo>
                    <a:pt x="12648578" y="1347851"/>
                  </a:lnTo>
                  <a:lnTo>
                    <a:pt x="12662192" y="1303820"/>
                  </a:lnTo>
                  <a:lnTo>
                    <a:pt x="12673838" y="1258976"/>
                  </a:lnTo>
                  <a:lnTo>
                    <a:pt x="12683490" y="1213345"/>
                  </a:lnTo>
                  <a:lnTo>
                    <a:pt x="12691085" y="1167003"/>
                  </a:lnTo>
                  <a:lnTo>
                    <a:pt x="12696558" y="1119987"/>
                  </a:lnTo>
                  <a:lnTo>
                    <a:pt x="12699886" y="1072349"/>
                  </a:lnTo>
                  <a:lnTo>
                    <a:pt x="12701016" y="1024128"/>
                  </a:lnTo>
                  <a:close/>
                </a:path>
              </a:pathLst>
            </a:custGeom>
            <a:solidFill>
              <a:srgbClr val="1A1A1A"/>
            </a:solidFill>
          </p:spPr>
          <p:txBody>
            <a:bodyPr wrap="square" lIns="0" tIns="0" rIns="0" bIns="0" rtlCol="0"/>
            <a:lstStyle/>
            <a:p>
              <a:endParaRPr/>
            </a:p>
          </p:txBody>
        </p:sp>
        <p:sp>
          <p:nvSpPr>
            <p:cNvPr id="10" name="object 10"/>
            <p:cNvSpPr/>
            <p:nvPr/>
          </p:nvSpPr>
          <p:spPr>
            <a:xfrm>
              <a:off x="3652754" y="4044338"/>
              <a:ext cx="1391920" cy="1706245"/>
            </a:xfrm>
            <a:custGeom>
              <a:avLst/>
              <a:gdLst/>
              <a:ahLst/>
              <a:cxnLst/>
              <a:rect l="l" t="t" r="r" b="b"/>
              <a:pathLst>
                <a:path w="1391920" h="1706245">
                  <a:moveTo>
                    <a:pt x="690141" y="0"/>
                  </a:moveTo>
                  <a:lnTo>
                    <a:pt x="0" y="371303"/>
                  </a:lnTo>
                  <a:lnTo>
                    <a:pt x="4984" y="979849"/>
                  </a:lnTo>
                  <a:lnTo>
                    <a:pt x="10615" y="1035686"/>
                  </a:lnTo>
                  <a:lnTo>
                    <a:pt x="22905" y="1090233"/>
                  </a:lnTo>
                  <a:lnTo>
                    <a:pt x="41683" y="1142905"/>
                  </a:lnTo>
                  <a:lnTo>
                    <a:pt x="66780" y="1193121"/>
                  </a:lnTo>
                  <a:lnTo>
                    <a:pt x="69290" y="1197041"/>
                  </a:lnTo>
                  <a:lnTo>
                    <a:pt x="70043" y="1198328"/>
                  </a:lnTo>
                  <a:lnTo>
                    <a:pt x="97590" y="1244343"/>
                  </a:lnTo>
                  <a:lnTo>
                    <a:pt x="125087" y="1284684"/>
                  </a:lnTo>
                  <a:lnTo>
                    <a:pt x="154605" y="1323558"/>
                  </a:lnTo>
                  <a:lnTo>
                    <a:pt x="186084" y="1360890"/>
                  </a:lnTo>
                  <a:lnTo>
                    <a:pt x="219467" y="1396608"/>
                  </a:lnTo>
                  <a:lnTo>
                    <a:pt x="256398" y="1433348"/>
                  </a:lnTo>
                  <a:lnTo>
                    <a:pt x="294752" y="1468493"/>
                  </a:lnTo>
                  <a:lnTo>
                    <a:pt x="334474" y="1502004"/>
                  </a:lnTo>
                  <a:lnTo>
                    <a:pt x="375511" y="1533844"/>
                  </a:lnTo>
                  <a:lnTo>
                    <a:pt x="417811" y="1563974"/>
                  </a:lnTo>
                  <a:lnTo>
                    <a:pt x="461320" y="1592357"/>
                  </a:lnTo>
                  <a:lnTo>
                    <a:pt x="505986" y="1618954"/>
                  </a:lnTo>
                  <a:lnTo>
                    <a:pt x="551756" y="1643727"/>
                  </a:lnTo>
                  <a:lnTo>
                    <a:pt x="598575" y="1666638"/>
                  </a:lnTo>
                  <a:lnTo>
                    <a:pt x="602804" y="1668311"/>
                  </a:lnTo>
                  <a:lnTo>
                    <a:pt x="604604" y="1669101"/>
                  </a:lnTo>
                  <a:lnTo>
                    <a:pt x="648816" y="1687314"/>
                  </a:lnTo>
                  <a:lnTo>
                    <a:pt x="692151" y="1702371"/>
                  </a:lnTo>
                  <a:lnTo>
                    <a:pt x="704357" y="1706197"/>
                  </a:lnTo>
                  <a:lnTo>
                    <a:pt x="716504" y="1702191"/>
                  </a:lnTo>
                  <a:lnTo>
                    <a:pt x="763734" y="1684323"/>
                  </a:lnTo>
                  <a:lnTo>
                    <a:pt x="809999" y="1664248"/>
                  </a:lnTo>
                  <a:lnTo>
                    <a:pt x="855225" y="1642006"/>
                  </a:lnTo>
                  <a:lnTo>
                    <a:pt x="889250" y="1623208"/>
                  </a:lnTo>
                  <a:lnTo>
                    <a:pt x="703638" y="1623208"/>
                  </a:lnTo>
                  <a:lnTo>
                    <a:pt x="688017" y="1617747"/>
                  </a:lnTo>
                  <a:lnTo>
                    <a:pt x="672045" y="1611772"/>
                  </a:lnTo>
                  <a:lnTo>
                    <a:pt x="655966" y="1605399"/>
                  </a:lnTo>
                  <a:lnTo>
                    <a:pt x="640024" y="1598748"/>
                  </a:lnTo>
                  <a:lnTo>
                    <a:pt x="636665" y="1597051"/>
                  </a:lnTo>
                  <a:lnTo>
                    <a:pt x="633216" y="1595549"/>
                  </a:lnTo>
                  <a:lnTo>
                    <a:pt x="586041" y="1572805"/>
                  </a:lnTo>
                  <a:lnTo>
                    <a:pt x="543383" y="1549635"/>
                  </a:lnTo>
                  <a:lnTo>
                    <a:pt x="501753" y="1524772"/>
                  </a:lnTo>
                  <a:lnTo>
                    <a:pt x="461199" y="1498252"/>
                  </a:lnTo>
                  <a:lnTo>
                    <a:pt x="421771" y="1470111"/>
                  </a:lnTo>
                  <a:lnTo>
                    <a:pt x="383517" y="1440382"/>
                  </a:lnTo>
                  <a:lnTo>
                    <a:pt x="346489" y="1409101"/>
                  </a:lnTo>
                  <a:lnTo>
                    <a:pt x="310734" y="1376304"/>
                  </a:lnTo>
                  <a:lnTo>
                    <a:pt x="276302" y="1342025"/>
                  </a:lnTo>
                  <a:lnTo>
                    <a:pt x="238566" y="1301200"/>
                  </a:lnTo>
                  <a:lnTo>
                    <a:pt x="203460" y="1258040"/>
                  </a:lnTo>
                  <a:lnTo>
                    <a:pt x="171267" y="1212928"/>
                  </a:lnTo>
                  <a:lnTo>
                    <a:pt x="141907" y="1165740"/>
                  </a:lnTo>
                  <a:lnTo>
                    <a:pt x="140072" y="1161850"/>
                  </a:lnTo>
                  <a:lnTo>
                    <a:pt x="137978" y="1158109"/>
                  </a:lnTo>
                  <a:lnTo>
                    <a:pt x="114877" y="1113233"/>
                  </a:lnTo>
                  <a:lnTo>
                    <a:pt x="99253" y="1069951"/>
                  </a:lnTo>
                  <a:lnTo>
                    <a:pt x="88903" y="1025122"/>
                  </a:lnTo>
                  <a:lnTo>
                    <a:pt x="83965" y="979220"/>
                  </a:lnTo>
                  <a:lnTo>
                    <a:pt x="79320" y="418105"/>
                  </a:lnTo>
                  <a:lnTo>
                    <a:pt x="690951" y="89085"/>
                  </a:lnTo>
                  <a:lnTo>
                    <a:pt x="862428" y="89085"/>
                  </a:lnTo>
                  <a:lnTo>
                    <a:pt x="690141" y="0"/>
                  </a:lnTo>
                  <a:close/>
                </a:path>
                <a:path w="1391920" h="1706245">
                  <a:moveTo>
                    <a:pt x="862428" y="89085"/>
                  </a:moveTo>
                  <a:lnTo>
                    <a:pt x="690951" y="89085"/>
                  </a:lnTo>
                  <a:lnTo>
                    <a:pt x="1308097" y="408051"/>
                  </a:lnTo>
                  <a:lnTo>
                    <a:pt x="1312566" y="968926"/>
                  </a:lnTo>
                  <a:lnTo>
                    <a:pt x="1309766" y="1009850"/>
                  </a:lnTo>
                  <a:lnTo>
                    <a:pt x="1300827" y="1052714"/>
                  </a:lnTo>
                  <a:lnTo>
                    <a:pt x="1285893" y="1097238"/>
                  </a:lnTo>
                  <a:lnTo>
                    <a:pt x="1265104" y="1143140"/>
                  </a:lnTo>
                  <a:lnTo>
                    <a:pt x="1238601" y="1190138"/>
                  </a:lnTo>
                  <a:lnTo>
                    <a:pt x="1206527" y="1237953"/>
                  </a:lnTo>
                  <a:lnTo>
                    <a:pt x="1169021" y="1286301"/>
                  </a:lnTo>
                  <a:lnTo>
                    <a:pt x="1126226" y="1334903"/>
                  </a:lnTo>
                  <a:lnTo>
                    <a:pt x="1093179" y="1368864"/>
                  </a:lnTo>
                  <a:lnTo>
                    <a:pt x="1058848" y="1401489"/>
                  </a:lnTo>
                  <a:lnTo>
                    <a:pt x="1023273" y="1432744"/>
                  </a:lnTo>
                  <a:lnTo>
                    <a:pt x="986494" y="1462594"/>
                  </a:lnTo>
                  <a:lnTo>
                    <a:pt x="948553" y="1491005"/>
                  </a:lnTo>
                  <a:lnTo>
                    <a:pt x="944474" y="1493459"/>
                  </a:lnTo>
                  <a:lnTo>
                    <a:pt x="940575" y="1496212"/>
                  </a:lnTo>
                  <a:lnTo>
                    <a:pt x="893024" y="1528963"/>
                  </a:lnTo>
                  <a:lnTo>
                    <a:pt x="847650" y="1556274"/>
                  </a:lnTo>
                  <a:lnTo>
                    <a:pt x="800893" y="1581121"/>
                  </a:lnTo>
                  <a:lnTo>
                    <a:pt x="752856" y="1603450"/>
                  </a:lnTo>
                  <a:lnTo>
                    <a:pt x="703638" y="1623208"/>
                  </a:lnTo>
                  <a:lnTo>
                    <a:pt x="889250" y="1623208"/>
                  </a:lnTo>
                  <a:lnTo>
                    <a:pt x="942257" y="1591179"/>
                  </a:lnTo>
                  <a:lnTo>
                    <a:pt x="983913" y="1562674"/>
                  </a:lnTo>
                  <a:lnTo>
                    <a:pt x="987782" y="1559514"/>
                  </a:lnTo>
                  <a:lnTo>
                    <a:pt x="988952" y="1558715"/>
                  </a:lnTo>
                  <a:lnTo>
                    <a:pt x="1033931" y="1525654"/>
                  </a:lnTo>
                  <a:lnTo>
                    <a:pt x="1073460" y="1493641"/>
                  </a:lnTo>
                  <a:lnTo>
                    <a:pt x="1111688" y="1460104"/>
                  </a:lnTo>
                  <a:lnTo>
                    <a:pt x="1148568" y="1425084"/>
                  </a:lnTo>
                  <a:lnTo>
                    <a:pt x="1184050" y="1388618"/>
                  </a:lnTo>
                  <a:lnTo>
                    <a:pt x="1222656" y="1345159"/>
                  </a:lnTo>
                  <a:lnTo>
                    <a:pt x="1257510" y="1301578"/>
                  </a:lnTo>
                  <a:lnTo>
                    <a:pt x="1288532" y="1258041"/>
                  </a:lnTo>
                  <a:lnTo>
                    <a:pt x="1315640" y="1214711"/>
                  </a:lnTo>
                  <a:lnTo>
                    <a:pt x="1338753" y="1171755"/>
                  </a:lnTo>
                  <a:lnTo>
                    <a:pt x="1357789" y="1129338"/>
                  </a:lnTo>
                  <a:lnTo>
                    <a:pt x="1372667" y="1087624"/>
                  </a:lnTo>
                  <a:lnTo>
                    <a:pt x="1383305" y="1046779"/>
                  </a:lnTo>
                  <a:lnTo>
                    <a:pt x="1389622" y="1006969"/>
                  </a:lnTo>
                  <a:lnTo>
                    <a:pt x="1391535" y="968358"/>
                  </a:lnTo>
                  <a:lnTo>
                    <a:pt x="1386467" y="360052"/>
                  </a:lnTo>
                  <a:lnTo>
                    <a:pt x="862428" y="89085"/>
                  </a:lnTo>
                  <a:close/>
                </a:path>
                <a:path w="1391920" h="1706245">
                  <a:moveTo>
                    <a:pt x="404437" y="816775"/>
                  </a:moveTo>
                  <a:lnTo>
                    <a:pt x="388132" y="817419"/>
                  </a:lnTo>
                  <a:lnTo>
                    <a:pt x="372795" y="824510"/>
                  </a:lnTo>
                  <a:lnTo>
                    <a:pt x="361399" y="836972"/>
                  </a:lnTo>
                  <a:lnTo>
                    <a:pt x="355879" y="852299"/>
                  </a:lnTo>
                  <a:lnTo>
                    <a:pt x="356523" y="868574"/>
                  </a:lnTo>
                  <a:lnTo>
                    <a:pt x="363617" y="883881"/>
                  </a:lnTo>
                  <a:lnTo>
                    <a:pt x="537301" y="1089791"/>
                  </a:lnTo>
                  <a:lnTo>
                    <a:pt x="538681" y="1091796"/>
                  </a:lnTo>
                  <a:lnTo>
                    <a:pt x="572092" y="1107686"/>
                  </a:lnTo>
                  <a:lnTo>
                    <a:pt x="580445" y="1106872"/>
                  </a:lnTo>
                  <a:lnTo>
                    <a:pt x="588393" y="1104451"/>
                  </a:lnTo>
                  <a:lnTo>
                    <a:pt x="595711" y="1100520"/>
                  </a:lnTo>
                  <a:lnTo>
                    <a:pt x="602174" y="1095178"/>
                  </a:lnTo>
                  <a:lnTo>
                    <a:pt x="697311" y="1000167"/>
                  </a:lnTo>
                  <a:lnTo>
                    <a:pt x="576951" y="1000167"/>
                  </a:lnTo>
                  <a:lnTo>
                    <a:pt x="432719" y="834206"/>
                  </a:lnTo>
                  <a:lnTo>
                    <a:pt x="432299" y="833637"/>
                  </a:lnTo>
                  <a:lnTo>
                    <a:pt x="419796" y="822280"/>
                  </a:lnTo>
                  <a:lnTo>
                    <a:pt x="404437" y="816775"/>
                  </a:lnTo>
                  <a:close/>
                </a:path>
                <a:path w="1391920" h="1706245">
                  <a:moveTo>
                    <a:pt x="993541" y="602033"/>
                  </a:moveTo>
                  <a:lnTo>
                    <a:pt x="977601" y="605086"/>
                  </a:lnTo>
                  <a:lnTo>
                    <a:pt x="963489" y="614141"/>
                  </a:lnTo>
                  <a:lnTo>
                    <a:pt x="576951" y="1000167"/>
                  </a:lnTo>
                  <a:lnTo>
                    <a:pt x="697311" y="1000167"/>
                  </a:lnTo>
                  <a:lnTo>
                    <a:pt x="1023863" y="674050"/>
                  </a:lnTo>
                  <a:lnTo>
                    <a:pt x="1033143" y="659961"/>
                  </a:lnTo>
                  <a:lnTo>
                    <a:pt x="1036201" y="643972"/>
                  </a:lnTo>
                  <a:lnTo>
                    <a:pt x="1033044" y="628000"/>
                  </a:lnTo>
                  <a:lnTo>
                    <a:pt x="1023683" y="613961"/>
                  </a:lnTo>
                  <a:lnTo>
                    <a:pt x="1009503" y="604988"/>
                  </a:lnTo>
                  <a:lnTo>
                    <a:pt x="993541" y="602033"/>
                  </a:lnTo>
                  <a:close/>
                </a:path>
              </a:pathLst>
            </a:custGeom>
            <a:solidFill>
              <a:srgbClr val="FFFFFF"/>
            </a:solidFill>
          </p:spPr>
          <p:txBody>
            <a:bodyPr wrap="square" lIns="0" tIns="0" rIns="0" bIns="0" rtlCol="0"/>
            <a:lstStyle/>
            <a:p>
              <a:endParaRPr/>
            </a:p>
          </p:txBody>
        </p:sp>
        <p:pic>
          <p:nvPicPr>
            <p:cNvPr id="11" name="object 11"/>
            <p:cNvPicPr/>
            <p:nvPr/>
          </p:nvPicPr>
          <p:blipFill>
            <a:blip r:embed="rId4" cstate="print"/>
            <a:stretch>
              <a:fillRect/>
            </a:stretch>
          </p:blipFill>
          <p:spPr>
            <a:xfrm>
              <a:off x="9522917" y="5443836"/>
              <a:ext cx="176046" cy="175035"/>
            </a:xfrm>
            <a:prstGeom prst="rect">
              <a:avLst/>
            </a:prstGeom>
          </p:spPr>
        </p:pic>
        <p:sp>
          <p:nvSpPr>
            <p:cNvPr id="12" name="object 12"/>
            <p:cNvSpPr/>
            <p:nvPr/>
          </p:nvSpPr>
          <p:spPr>
            <a:xfrm>
              <a:off x="9446472" y="5651574"/>
              <a:ext cx="328930" cy="217804"/>
            </a:xfrm>
            <a:custGeom>
              <a:avLst/>
              <a:gdLst/>
              <a:ahLst/>
              <a:cxnLst/>
              <a:rect l="l" t="t" r="r" b="b"/>
              <a:pathLst>
                <a:path w="328929" h="217804">
                  <a:moveTo>
                    <a:pt x="164488" y="0"/>
                  </a:moveTo>
                  <a:lnTo>
                    <a:pt x="120816" y="5850"/>
                  </a:lnTo>
                  <a:lnTo>
                    <a:pt x="81538" y="22355"/>
                  </a:lnTo>
                  <a:lnTo>
                    <a:pt x="48237" y="47943"/>
                  </a:lnTo>
                  <a:lnTo>
                    <a:pt x="22492" y="81044"/>
                  </a:lnTo>
                  <a:lnTo>
                    <a:pt x="5886" y="120088"/>
                  </a:lnTo>
                  <a:lnTo>
                    <a:pt x="0" y="163504"/>
                  </a:lnTo>
                  <a:lnTo>
                    <a:pt x="0" y="217365"/>
                  </a:lnTo>
                  <a:lnTo>
                    <a:pt x="328935" y="217365"/>
                  </a:lnTo>
                  <a:lnTo>
                    <a:pt x="328935" y="163504"/>
                  </a:lnTo>
                  <a:lnTo>
                    <a:pt x="323052" y="120088"/>
                  </a:lnTo>
                  <a:lnTo>
                    <a:pt x="306453" y="81044"/>
                  </a:lnTo>
                  <a:lnTo>
                    <a:pt x="280719" y="47943"/>
                  </a:lnTo>
                  <a:lnTo>
                    <a:pt x="247427" y="22355"/>
                  </a:lnTo>
                  <a:lnTo>
                    <a:pt x="208157" y="5850"/>
                  </a:lnTo>
                  <a:lnTo>
                    <a:pt x="164488" y="0"/>
                  </a:lnTo>
                  <a:close/>
                </a:path>
              </a:pathLst>
            </a:custGeom>
            <a:solidFill>
              <a:srgbClr val="FFFFFF"/>
            </a:solidFill>
          </p:spPr>
          <p:txBody>
            <a:bodyPr wrap="square" lIns="0" tIns="0" rIns="0" bIns="0" rtlCol="0"/>
            <a:lstStyle/>
            <a:p>
              <a:endParaRPr/>
            </a:p>
          </p:txBody>
        </p:sp>
        <p:pic>
          <p:nvPicPr>
            <p:cNvPr id="13" name="object 13"/>
            <p:cNvPicPr/>
            <p:nvPr/>
          </p:nvPicPr>
          <p:blipFill>
            <a:blip r:embed="rId5" cstate="print"/>
            <a:stretch>
              <a:fillRect/>
            </a:stretch>
          </p:blipFill>
          <p:spPr>
            <a:xfrm>
              <a:off x="8461253" y="4565003"/>
              <a:ext cx="227155" cy="224798"/>
            </a:xfrm>
            <a:prstGeom prst="rect">
              <a:avLst/>
            </a:prstGeom>
          </p:spPr>
        </p:pic>
        <p:pic>
          <p:nvPicPr>
            <p:cNvPr id="14" name="object 14"/>
            <p:cNvPicPr/>
            <p:nvPr/>
          </p:nvPicPr>
          <p:blipFill>
            <a:blip r:embed="rId4" cstate="print"/>
            <a:stretch>
              <a:fillRect/>
            </a:stretch>
          </p:blipFill>
          <p:spPr>
            <a:xfrm>
              <a:off x="8996636" y="5443836"/>
              <a:ext cx="176046" cy="175035"/>
            </a:xfrm>
            <a:prstGeom prst="rect">
              <a:avLst/>
            </a:prstGeom>
          </p:spPr>
        </p:pic>
        <p:sp>
          <p:nvSpPr>
            <p:cNvPr id="15" name="object 15"/>
            <p:cNvSpPr/>
            <p:nvPr/>
          </p:nvSpPr>
          <p:spPr>
            <a:xfrm>
              <a:off x="8295233" y="4299305"/>
              <a:ext cx="1579245" cy="1569720"/>
            </a:xfrm>
            <a:custGeom>
              <a:avLst/>
              <a:gdLst/>
              <a:ahLst/>
              <a:cxnLst/>
              <a:rect l="l" t="t" r="r" b="b"/>
              <a:pathLst>
                <a:path w="1579245" h="1569720">
                  <a:moveTo>
                    <a:pt x="263144" y="1111834"/>
                  </a:moveTo>
                  <a:lnTo>
                    <a:pt x="131572" y="1111834"/>
                  </a:lnTo>
                  <a:lnTo>
                    <a:pt x="131572" y="1569643"/>
                  </a:lnTo>
                  <a:lnTo>
                    <a:pt x="263144" y="1569643"/>
                  </a:lnTo>
                  <a:lnTo>
                    <a:pt x="263144" y="1111834"/>
                  </a:lnTo>
                  <a:close/>
                </a:path>
                <a:path w="1579245" h="1569720">
                  <a:moveTo>
                    <a:pt x="427609" y="1111834"/>
                  </a:moveTo>
                  <a:lnTo>
                    <a:pt x="296037" y="1111834"/>
                  </a:lnTo>
                  <a:lnTo>
                    <a:pt x="296037" y="1569643"/>
                  </a:lnTo>
                  <a:lnTo>
                    <a:pt x="427609" y="1569643"/>
                  </a:lnTo>
                  <a:lnTo>
                    <a:pt x="427609" y="1111834"/>
                  </a:lnTo>
                  <a:close/>
                </a:path>
                <a:path w="1579245" h="1569720">
                  <a:moveTo>
                    <a:pt x="789444" y="572287"/>
                  </a:moveTo>
                  <a:lnTo>
                    <a:pt x="785545" y="553199"/>
                  </a:lnTo>
                  <a:lnTo>
                    <a:pt x="774954" y="537591"/>
                  </a:lnTo>
                  <a:lnTo>
                    <a:pt x="759256" y="527062"/>
                  </a:lnTo>
                  <a:lnTo>
                    <a:pt x="740067" y="523214"/>
                  </a:lnTo>
                  <a:lnTo>
                    <a:pt x="180911" y="523214"/>
                  </a:lnTo>
                  <a:lnTo>
                    <a:pt x="132880" y="529640"/>
                  </a:lnTo>
                  <a:lnTo>
                    <a:pt x="89674" y="547801"/>
                  </a:lnTo>
                  <a:lnTo>
                    <a:pt x="53047" y="575945"/>
                  </a:lnTo>
                  <a:lnTo>
                    <a:pt x="24739" y="612355"/>
                  </a:lnTo>
                  <a:lnTo>
                    <a:pt x="6477" y="655307"/>
                  </a:lnTo>
                  <a:lnTo>
                    <a:pt x="0" y="703072"/>
                  </a:lnTo>
                  <a:lnTo>
                    <a:pt x="0" y="997381"/>
                  </a:lnTo>
                  <a:lnTo>
                    <a:pt x="6477" y="1029157"/>
                  </a:lnTo>
                  <a:lnTo>
                    <a:pt x="24117" y="1055154"/>
                  </a:lnTo>
                  <a:lnTo>
                    <a:pt x="50253" y="1072692"/>
                  </a:lnTo>
                  <a:lnTo>
                    <a:pt x="82232" y="1079131"/>
                  </a:lnTo>
                  <a:lnTo>
                    <a:pt x="98691" y="1079131"/>
                  </a:lnTo>
                  <a:lnTo>
                    <a:pt x="98691" y="726744"/>
                  </a:lnTo>
                  <a:lnTo>
                    <a:pt x="106045" y="719404"/>
                  </a:lnTo>
                  <a:lnTo>
                    <a:pt x="124218" y="719404"/>
                  </a:lnTo>
                  <a:lnTo>
                    <a:pt x="131584" y="726744"/>
                  </a:lnTo>
                  <a:lnTo>
                    <a:pt x="131584" y="1079131"/>
                  </a:lnTo>
                  <a:lnTo>
                    <a:pt x="427609" y="1079131"/>
                  </a:lnTo>
                  <a:lnTo>
                    <a:pt x="427609" y="628624"/>
                  </a:lnTo>
                  <a:lnTo>
                    <a:pt x="435000" y="621322"/>
                  </a:lnTo>
                  <a:lnTo>
                    <a:pt x="740117" y="621322"/>
                  </a:lnTo>
                  <a:lnTo>
                    <a:pt x="759294" y="617474"/>
                  </a:lnTo>
                  <a:lnTo>
                    <a:pt x="774979" y="606958"/>
                  </a:lnTo>
                  <a:lnTo>
                    <a:pt x="785558" y="591375"/>
                  </a:lnTo>
                  <a:lnTo>
                    <a:pt x="789444" y="572287"/>
                  </a:lnTo>
                  <a:close/>
                </a:path>
                <a:path w="1579245" h="1569720">
                  <a:moveTo>
                    <a:pt x="953884" y="1515783"/>
                  </a:moveTo>
                  <a:lnTo>
                    <a:pt x="948004" y="1472361"/>
                  </a:lnTo>
                  <a:lnTo>
                    <a:pt x="931405" y="1433322"/>
                  </a:lnTo>
                  <a:lnTo>
                    <a:pt x="905675" y="1400213"/>
                  </a:lnTo>
                  <a:lnTo>
                    <a:pt x="872375" y="1374635"/>
                  </a:lnTo>
                  <a:lnTo>
                    <a:pt x="833107" y="1358125"/>
                  </a:lnTo>
                  <a:lnTo>
                    <a:pt x="789444" y="1352270"/>
                  </a:lnTo>
                  <a:lnTo>
                    <a:pt x="745769" y="1358125"/>
                  </a:lnTo>
                  <a:lnTo>
                    <a:pt x="706488" y="1374635"/>
                  </a:lnTo>
                  <a:lnTo>
                    <a:pt x="673188" y="1400213"/>
                  </a:lnTo>
                  <a:lnTo>
                    <a:pt x="647446" y="1433322"/>
                  </a:lnTo>
                  <a:lnTo>
                    <a:pt x="630834" y="1472361"/>
                  </a:lnTo>
                  <a:lnTo>
                    <a:pt x="624954" y="1515783"/>
                  </a:lnTo>
                  <a:lnTo>
                    <a:pt x="624954" y="1569643"/>
                  </a:lnTo>
                  <a:lnTo>
                    <a:pt x="953884" y="1569643"/>
                  </a:lnTo>
                  <a:lnTo>
                    <a:pt x="953884" y="1515783"/>
                  </a:lnTo>
                  <a:close/>
                </a:path>
                <a:path w="1579245" h="1569720">
                  <a:moveTo>
                    <a:pt x="1447266" y="130822"/>
                  </a:moveTo>
                  <a:lnTo>
                    <a:pt x="1321701" y="130822"/>
                  </a:lnTo>
                  <a:lnTo>
                    <a:pt x="1321701" y="495719"/>
                  </a:lnTo>
                  <a:lnTo>
                    <a:pt x="1321701" y="513765"/>
                  </a:lnTo>
                  <a:lnTo>
                    <a:pt x="1321701" y="628637"/>
                  </a:lnTo>
                  <a:lnTo>
                    <a:pt x="1321701" y="646684"/>
                  </a:lnTo>
                  <a:lnTo>
                    <a:pt x="1314361" y="654037"/>
                  </a:lnTo>
                  <a:lnTo>
                    <a:pt x="932421" y="654037"/>
                  </a:lnTo>
                  <a:lnTo>
                    <a:pt x="925080" y="646684"/>
                  </a:lnTo>
                  <a:lnTo>
                    <a:pt x="925080" y="628624"/>
                  </a:lnTo>
                  <a:lnTo>
                    <a:pt x="932421" y="621322"/>
                  </a:lnTo>
                  <a:lnTo>
                    <a:pt x="1314361" y="621322"/>
                  </a:lnTo>
                  <a:lnTo>
                    <a:pt x="1321701" y="628637"/>
                  </a:lnTo>
                  <a:lnTo>
                    <a:pt x="1321701" y="513765"/>
                  </a:lnTo>
                  <a:lnTo>
                    <a:pt x="1314361" y="521119"/>
                  </a:lnTo>
                  <a:lnTo>
                    <a:pt x="932421" y="521119"/>
                  </a:lnTo>
                  <a:lnTo>
                    <a:pt x="925029" y="513765"/>
                  </a:lnTo>
                  <a:lnTo>
                    <a:pt x="925029" y="495719"/>
                  </a:lnTo>
                  <a:lnTo>
                    <a:pt x="932421" y="488416"/>
                  </a:lnTo>
                  <a:lnTo>
                    <a:pt x="1314361" y="488416"/>
                  </a:lnTo>
                  <a:lnTo>
                    <a:pt x="1321701" y="495719"/>
                  </a:lnTo>
                  <a:lnTo>
                    <a:pt x="1321701" y="130822"/>
                  </a:lnTo>
                  <a:lnTo>
                    <a:pt x="1315720" y="130822"/>
                  </a:lnTo>
                  <a:lnTo>
                    <a:pt x="1315720" y="236245"/>
                  </a:lnTo>
                  <a:lnTo>
                    <a:pt x="1315720" y="254304"/>
                  </a:lnTo>
                  <a:lnTo>
                    <a:pt x="1315720" y="367030"/>
                  </a:lnTo>
                  <a:lnTo>
                    <a:pt x="1315720" y="385076"/>
                  </a:lnTo>
                  <a:lnTo>
                    <a:pt x="1308328" y="392430"/>
                  </a:lnTo>
                  <a:lnTo>
                    <a:pt x="533641" y="392430"/>
                  </a:lnTo>
                  <a:lnTo>
                    <a:pt x="526300" y="385076"/>
                  </a:lnTo>
                  <a:lnTo>
                    <a:pt x="526300" y="367030"/>
                  </a:lnTo>
                  <a:lnTo>
                    <a:pt x="533641" y="359714"/>
                  </a:lnTo>
                  <a:lnTo>
                    <a:pt x="1308328" y="359727"/>
                  </a:lnTo>
                  <a:lnTo>
                    <a:pt x="1315720" y="367030"/>
                  </a:lnTo>
                  <a:lnTo>
                    <a:pt x="1315720" y="254304"/>
                  </a:lnTo>
                  <a:lnTo>
                    <a:pt x="1308328" y="261607"/>
                  </a:lnTo>
                  <a:lnTo>
                    <a:pt x="533641" y="261607"/>
                  </a:lnTo>
                  <a:lnTo>
                    <a:pt x="526300" y="254304"/>
                  </a:lnTo>
                  <a:lnTo>
                    <a:pt x="526300" y="236245"/>
                  </a:lnTo>
                  <a:lnTo>
                    <a:pt x="533641" y="228892"/>
                  </a:lnTo>
                  <a:lnTo>
                    <a:pt x="1308328" y="228892"/>
                  </a:lnTo>
                  <a:lnTo>
                    <a:pt x="1315720" y="236245"/>
                  </a:lnTo>
                  <a:lnTo>
                    <a:pt x="1315720" y="130822"/>
                  </a:lnTo>
                  <a:lnTo>
                    <a:pt x="394716" y="130822"/>
                  </a:lnTo>
                  <a:lnTo>
                    <a:pt x="394716" y="287743"/>
                  </a:lnTo>
                  <a:lnTo>
                    <a:pt x="417322" y="328079"/>
                  </a:lnTo>
                  <a:lnTo>
                    <a:pt x="425945" y="371754"/>
                  </a:lnTo>
                  <a:lnTo>
                    <a:pt x="420979" y="415531"/>
                  </a:lnTo>
                  <a:lnTo>
                    <a:pt x="402844" y="456196"/>
                  </a:lnTo>
                  <a:lnTo>
                    <a:pt x="371944" y="490499"/>
                  </a:lnTo>
                  <a:lnTo>
                    <a:pt x="740067" y="490499"/>
                  </a:lnTo>
                  <a:lnTo>
                    <a:pt x="772058" y="496938"/>
                  </a:lnTo>
                  <a:lnTo>
                    <a:pt x="798220" y="514489"/>
                  </a:lnTo>
                  <a:lnTo>
                    <a:pt x="815860" y="540486"/>
                  </a:lnTo>
                  <a:lnTo>
                    <a:pt x="822337" y="572287"/>
                  </a:lnTo>
                  <a:lnTo>
                    <a:pt x="815873" y="604100"/>
                  </a:lnTo>
                  <a:lnTo>
                    <a:pt x="798245" y="630085"/>
                  </a:lnTo>
                  <a:lnTo>
                    <a:pt x="772096" y="647611"/>
                  </a:lnTo>
                  <a:lnTo>
                    <a:pt x="740067" y="654037"/>
                  </a:lnTo>
                  <a:lnTo>
                    <a:pt x="460502" y="654037"/>
                  </a:lnTo>
                  <a:lnTo>
                    <a:pt x="460502" y="752106"/>
                  </a:lnTo>
                  <a:lnTo>
                    <a:pt x="1447266" y="752106"/>
                  </a:lnTo>
                  <a:lnTo>
                    <a:pt x="1447266" y="621322"/>
                  </a:lnTo>
                  <a:lnTo>
                    <a:pt x="1447266" y="521119"/>
                  </a:lnTo>
                  <a:lnTo>
                    <a:pt x="1447266" y="228892"/>
                  </a:lnTo>
                  <a:lnTo>
                    <a:pt x="1447266" y="130822"/>
                  </a:lnTo>
                  <a:close/>
                </a:path>
                <a:path w="1579245" h="1569720">
                  <a:moveTo>
                    <a:pt x="1578864" y="81737"/>
                  </a:moveTo>
                  <a:lnTo>
                    <a:pt x="1572387" y="49961"/>
                  </a:lnTo>
                  <a:lnTo>
                    <a:pt x="1554746" y="23977"/>
                  </a:lnTo>
                  <a:lnTo>
                    <a:pt x="1528610" y="6438"/>
                  </a:lnTo>
                  <a:lnTo>
                    <a:pt x="1496631" y="0"/>
                  </a:lnTo>
                  <a:lnTo>
                    <a:pt x="345376" y="0"/>
                  </a:lnTo>
                  <a:lnTo>
                    <a:pt x="313397" y="6438"/>
                  </a:lnTo>
                  <a:lnTo>
                    <a:pt x="287261" y="23977"/>
                  </a:lnTo>
                  <a:lnTo>
                    <a:pt x="269621" y="49961"/>
                  </a:lnTo>
                  <a:lnTo>
                    <a:pt x="263144" y="81737"/>
                  </a:lnTo>
                  <a:lnTo>
                    <a:pt x="263144" y="232918"/>
                  </a:lnTo>
                  <a:lnTo>
                    <a:pt x="289864" y="232346"/>
                  </a:lnTo>
                  <a:lnTo>
                    <a:pt x="315518" y="236423"/>
                  </a:lnTo>
                  <a:lnTo>
                    <a:pt x="339661" y="244817"/>
                  </a:lnTo>
                  <a:lnTo>
                    <a:pt x="361823" y="257175"/>
                  </a:lnTo>
                  <a:lnTo>
                    <a:pt x="361823" y="105422"/>
                  </a:lnTo>
                  <a:lnTo>
                    <a:pt x="369189" y="98120"/>
                  </a:lnTo>
                  <a:lnTo>
                    <a:pt x="1472819" y="98120"/>
                  </a:lnTo>
                  <a:lnTo>
                    <a:pt x="1480172" y="105422"/>
                  </a:lnTo>
                  <a:lnTo>
                    <a:pt x="1480172" y="777506"/>
                  </a:lnTo>
                  <a:lnTo>
                    <a:pt x="1472819" y="784809"/>
                  </a:lnTo>
                  <a:lnTo>
                    <a:pt x="460502" y="784809"/>
                  </a:lnTo>
                  <a:lnTo>
                    <a:pt x="460502" y="882929"/>
                  </a:lnTo>
                  <a:lnTo>
                    <a:pt x="1496631" y="882929"/>
                  </a:lnTo>
                  <a:lnTo>
                    <a:pt x="1528610" y="876490"/>
                  </a:lnTo>
                  <a:lnTo>
                    <a:pt x="1554746" y="858951"/>
                  </a:lnTo>
                  <a:lnTo>
                    <a:pt x="1572387" y="832967"/>
                  </a:lnTo>
                  <a:lnTo>
                    <a:pt x="1578864" y="801192"/>
                  </a:lnTo>
                  <a:lnTo>
                    <a:pt x="1578864" y="81737"/>
                  </a:lnTo>
                  <a:close/>
                </a:path>
              </a:pathLst>
            </a:custGeom>
            <a:solidFill>
              <a:srgbClr val="FFFFFF"/>
            </a:solidFill>
          </p:spPr>
          <p:txBody>
            <a:bodyPr wrap="square" lIns="0" tIns="0" rIns="0" bIns="0" rtlCol="0"/>
            <a:lstStyle/>
            <a:p>
              <a:endParaRPr/>
            </a:p>
          </p:txBody>
        </p:sp>
        <p:pic>
          <p:nvPicPr>
            <p:cNvPr id="16" name="object 16"/>
            <p:cNvPicPr/>
            <p:nvPr/>
          </p:nvPicPr>
          <p:blipFill>
            <a:blip r:embed="rId6" cstate="print"/>
            <a:stretch>
              <a:fillRect/>
            </a:stretch>
          </p:blipFill>
          <p:spPr>
            <a:xfrm>
              <a:off x="13634929" y="4311537"/>
              <a:ext cx="236424" cy="157160"/>
            </a:xfrm>
            <a:prstGeom prst="rect">
              <a:avLst/>
            </a:prstGeom>
          </p:spPr>
        </p:pic>
        <p:sp>
          <p:nvSpPr>
            <p:cNvPr id="17" name="object 17"/>
            <p:cNvSpPr/>
            <p:nvPr/>
          </p:nvSpPr>
          <p:spPr>
            <a:xfrm>
              <a:off x="13190347" y="4521085"/>
              <a:ext cx="681355" cy="833755"/>
            </a:xfrm>
            <a:custGeom>
              <a:avLst/>
              <a:gdLst/>
              <a:ahLst/>
              <a:cxnLst/>
              <a:rect l="l" t="t" r="r" b="b"/>
              <a:pathLst>
                <a:path w="681355" h="833754">
                  <a:moveTo>
                    <a:pt x="680999" y="681037"/>
                  </a:moveTo>
                  <a:lnTo>
                    <a:pt x="628624" y="681037"/>
                  </a:lnTo>
                  <a:lnTo>
                    <a:pt x="628624" y="833374"/>
                  </a:lnTo>
                  <a:lnTo>
                    <a:pt x="649630" y="822083"/>
                  </a:lnTo>
                  <a:lnTo>
                    <a:pt x="666216" y="805230"/>
                  </a:lnTo>
                  <a:lnTo>
                    <a:pt x="677100" y="784009"/>
                  </a:lnTo>
                  <a:lnTo>
                    <a:pt x="680999" y="759612"/>
                  </a:lnTo>
                  <a:lnTo>
                    <a:pt x="680999" y="681037"/>
                  </a:lnTo>
                  <a:close/>
                </a:path>
                <a:path w="681355" h="833754">
                  <a:moveTo>
                    <a:pt x="680999" y="0"/>
                  </a:moveTo>
                  <a:lnTo>
                    <a:pt x="628611" y="0"/>
                  </a:lnTo>
                  <a:lnTo>
                    <a:pt x="628611" y="52387"/>
                  </a:lnTo>
                  <a:lnTo>
                    <a:pt x="628611" y="104775"/>
                  </a:lnTo>
                  <a:lnTo>
                    <a:pt x="628611" y="419100"/>
                  </a:lnTo>
                  <a:lnTo>
                    <a:pt x="471462" y="419100"/>
                  </a:lnTo>
                  <a:lnTo>
                    <a:pt x="471462" y="366712"/>
                  </a:lnTo>
                  <a:lnTo>
                    <a:pt x="628611" y="366712"/>
                  </a:lnTo>
                  <a:lnTo>
                    <a:pt x="628611" y="314325"/>
                  </a:lnTo>
                  <a:lnTo>
                    <a:pt x="471462" y="314325"/>
                  </a:lnTo>
                  <a:lnTo>
                    <a:pt x="471462" y="261937"/>
                  </a:lnTo>
                  <a:lnTo>
                    <a:pt x="628611" y="261937"/>
                  </a:lnTo>
                  <a:lnTo>
                    <a:pt x="628611" y="209550"/>
                  </a:lnTo>
                  <a:lnTo>
                    <a:pt x="471462" y="209550"/>
                  </a:lnTo>
                  <a:lnTo>
                    <a:pt x="471462" y="157162"/>
                  </a:lnTo>
                  <a:lnTo>
                    <a:pt x="628611" y="157162"/>
                  </a:lnTo>
                  <a:lnTo>
                    <a:pt x="628611" y="104775"/>
                  </a:lnTo>
                  <a:lnTo>
                    <a:pt x="471462" y="104775"/>
                  </a:lnTo>
                  <a:lnTo>
                    <a:pt x="471462" y="52387"/>
                  </a:lnTo>
                  <a:lnTo>
                    <a:pt x="628611" y="52387"/>
                  </a:lnTo>
                  <a:lnTo>
                    <a:pt x="628611" y="0"/>
                  </a:lnTo>
                  <a:lnTo>
                    <a:pt x="0" y="0"/>
                  </a:lnTo>
                  <a:lnTo>
                    <a:pt x="0" y="630745"/>
                  </a:lnTo>
                  <a:lnTo>
                    <a:pt x="5194" y="629488"/>
                  </a:lnTo>
                  <a:lnTo>
                    <a:pt x="10528" y="628650"/>
                  </a:lnTo>
                  <a:lnTo>
                    <a:pt x="16090" y="628650"/>
                  </a:lnTo>
                  <a:lnTo>
                    <a:pt x="61531" y="636752"/>
                  </a:lnTo>
                  <a:lnTo>
                    <a:pt x="100253" y="659282"/>
                  </a:lnTo>
                  <a:lnTo>
                    <a:pt x="129070" y="693585"/>
                  </a:lnTo>
                  <a:lnTo>
                    <a:pt x="144843" y="736981"/>
                  </a:lnTo>
                  <a:lnTo>
                    <a:pt x="152857" y="784021"/>
                  </a:lnTo>
                  <a:lnTo>
                    <a:pt x="153200" y="786231"/>
                  </a:lnTo>
                  <a:lnTo>
                    <a:pt x="157162" y="785876"/>
                  </a:lnTo>
                  <a:lnTo>
                    <a:pt x="157162" y="628650"/>
                  </a:lnTo>
                  <a:lnTo>
                    <a:pt x="157162" y="419100"/>
                  </a:lnTo>
                  <a:lnTo>
                    <a:pt x="52387" y="419100"/>
                  </a:lnTo>
                  <a:lnTo>
                    <a:pt x="52387" y="52387"/>
                  </a:lnTo>
                  <a:lnTo>
                    <a:pt x="419087" y="52387"/>
                  </a:lnTo>
                  <a:lnTo>
                    <a:pt x="419087" y="419100"/>
                  </a:lnTo>
                  <a:lnTo>
                    <a:pt x="314312" y="419100"/>
                  </a:lnTo>
                  <a:lnTo>
                    <a:pt x="314312" y="502500"/>
                  </a:lnTo>
                  <a:lnTo>
                    <a:pt x="320586" y="500507"/>
                  </a:lnTo>
                  <a:lnTo>
                    <a:pt x="327037" y="498995"/>
                  </a:lnTo>
                  <a:lnTo>
                    <a:pt x="333679" y="498017"/>
                  </a:lnTo>
                  <a:lnTo>
                    <a:pt x="340512" y="497687"/>
                  </a:lnTo>
                  <a:lnTo>
                    <a:pt x="366318" y="502069"/>
                  </a:lnTo>
                  <a:lnTo>
                    <a:pt x="388467" y="514235"/>
                  </a:lnTo>
                  <a:lnTo>
                    <a:pt x="405523" y="532663"/>
                  </a:lnTo>
                  <a:lnTo>
                    <a:pt x="416039" y="555828"/>
                  </a:lnTo>
                  <a:lnTo>
                    <a:pt x="422973" y="553402"/>
                  </a:lnTo>
                  <a:lnTo>
                    <a:pt x="430174" y="551586"/>
                  </a:lnTo>
                  <a:lnTo>
                    <a:pt x="437616" y="550456"/>
                  </a:lnTo>
                  <a:lnTo>
                    <a:pt x="445274" y="550062"/>
                  </a:lnTo>
                  <a:lnTo>
                    <a:pt x="471081" y="554456"/>
                  </a:lnTo>
                  <a:lnTo>
                    <a:pt x="493229" y="566623"/>
                  </a:lnTo>
                  <a:lnTo>
                    <a:pt x="510286" y="585050"/>
                  </a:lnTo>
                  <a:lnTo>
                    <a:pt x="520814" y="608215"/>
                  </a:lnTo>
                  <a:lnTo>
                    <a:pt x="527735" y="605790"/>
                  </a:lnTo>
                  <a:lnTo>
                    <a:pt x="534949" y="603973"/>
                  </a:lnTo>
                  <a:lnTo>
                    <a:pt x="542391" y="602843"/>
                  </a:lnTo>
                  <a:lnTo>
                    <a:pt x="550037" y="602449"/>
                  </a:lnTo>
                  <a:lnTo>
                    <a:pt x="566851" y="604304"/>
                  </a:lnTo>
                  <a:lnTo>
                    <a:pt x="582371" y="609574"/>
                  </a:lnTo>
                  <a:lnTo>
                    <a:pt x="596265" y="617842"/>
                  </a:lnTo>
                  <a:lnTo>
                    <a:pt x="608190" y="628650"/>
                  </a:lnTo>
                  <a:lnTo>
                    <a:pt x="680999" y="628650"/>
                  </a:lnTo>
                  <a:lnTo>
                    <a:pt x="680999" y="52387"/>
                  </a:lnTo>
                  <a:lnTo>
                    <a:pt x="680999" y="0"/>
                  </a:lnTo>
                  <a:close/>
                </a:path>
              </a:pathLst>
            </a:custGeom>
            <a:solidFill>
              <a:srgbClr val="FCFAFA"/>
            </a:solidFill>
          </p:spPr>
          <p:txBody>
            <a:bodyPr wrap="square" lIns="0" tIns="0" rIns="0" bIns="0" rtlCol="0"/>
            <a:lstStyle/>
            <a:p>
              <a:endParaRPr/>
            </a:p>
          </p:txBody>
        </p:sp>
        <p:pic>
          <p:nvPicPr>
            <p:cNvPr id="18" name="object 18"/>
            <p:cNvPicPr/>
            <p:nvPr/>
          </p:nvPicPr>
          <p:blipFill>
            <a:blip r:embed="rId7" cstate="print"/>
            <a:stretch>
              <a:fillRect/>
            </a:stretch>
          </p:blipFill>
          <p:spPr>
            <a:xfrm>
              <a:off x="13452278" y="4311537"/>
              <a:ext cx="157158" cy="157160"/>
            </a:xfrm>
            <a:prstGeom prst="rect">
              <a:avLst/>
            </a:prstGeom>
          </p:spPr>
        </p:pic>
        <p:pic>
          <p:nvPicPr>
            <p:cNvPr id="19" name="object 19"/>
            <p:cNvPicPr/>
            <p:nvPr/>
          </p:nvPicPr>
          <p:blipFill>
            <a:blip r:embed="rId8" cstate="print"/>
            <a:stretch>
              <a:fillRect/>
            </a:stretch>
          </p:blipFill>
          <p:spPr>
            <a:xfrm>
              <a:off x="13190358" y="4311537"/>
              <a:ext cx="236409" cy="157160"/>
            </a:xfrm>
            <a:prstGeom prst="rect">
              <a:avLst/>
            </a:prstGeom>
          </p:spPr>
        </p:pic>
        <p:sp>
          <p:nvSpPr>
            <p:cNvPr id="20" name="object 20"/>
            <p:cNvSpPr/>
            <p:nvPr/>
          </p:nvSpPr>
          <p:spPr>
            <a:xfrm>
              <a:off x="13190347" y="4416323"/>
              <a:ext cx="1519555" cy="1414780"/>
            </a:xfrm>
            <a:custGeom>
              <a:avLst/>
              <a:gdLst/>
              <a:ahLst/>
              <a:cxnLst/>
              <a:rect l="l" t="t" r="r" b="b"/>
              <a:pathLst>
                <a:path w="1519555" h="1414779">
                  <a:moveTo>
                    <a:pt x="366699" y="209537"/>
                  </a:moveTo>
                  <a:lnTo>
                    <a:pt x="104775" y="209537"/>
                  </a:lnTo>
                  <a:lnTo>
                    <a:pt x="104775" y="471474"/>
                  </a:lnTo>
                  <a:lnTo>
                    <a:pt x="157162" y="471474"/>
                  </a:lnTo>
                  <a:lnTo>
                    <a:pt x="157162" y="445287"/>
                  </a:lnTo>
                  <a:lnTo>
                    <a:pt x="163347" y="414731"/>
                  </a:lnTo>
                  <a:lnTo>
                    <a:pt x="180200" y="389750"/>
                  </a:lnTo>
                  <a:lnTo>
                    <a:pt x="205181" y="372884"/>
                  </a:lnTo>
                  <a:lnTo>
                    <a:pt x="235737" y="366699"/>
                  </a:lnTo>
                  <a:lnTo>
                    <a:pt x="266280" y="372884"/>
                  </a:lnTo>
                  <a:lnTo>
                    <a:pt x="291261" y="389750"/>
                  </a:lnTo>
                  <a:lnTo>
                    <a:pt x="308127" y="414731"/>
                  </a:lnTo>
                  <a:lnTo>
                    <a:pt x="314312" y="445287"/>
                  </a:lnTo>
                  <a:lnTo>
                    <a:pt x="314312" y="471474"/>
                  </a:lnTo>
                  <a:lnTo>
                    <a:pt x="366699" y="471474"/>
                  </a:lnTo>
                  <a:lnTo>
                    <a:pt x="366699" y="209537"/>
                  </a:lnTo>
                  <a:close/>
                </a:path>
                <a:path w="1519555" h="1414779">
                  <a:moveTo>
                    <a:pt x="523849" y="1362062"/>
                  </a:moveTo>
                  <a:lnTo>
                    <a:pt x="157162" y="1362062"/>
                  </a:lnTo>
                  <a:lnTo>
                    <a:pt x="157162" y="1414449"/>
                  </a:lnTo>
                  <a:lnTo>
                    <a:pt x="523849" y="1414449"/>
                  </a:lnTo>
                  <a:lnTo>
                    <a:pt x="523849" y="1362062"/>
                  </a:lnTo>
                  <a:close/>
                </a:path>
                <a:path w="1519555" h="1414779">
                  <a:moveTo>
                    <a:pt x="523849" y="1257287"/>
                  </a:moveTo>
                  <a:lnTo>
                    <a:pt x="157162" y="1257287"/>
                  </a:lnTo>
                  <a:lnTo>
                    <a:pt x="157162" y="1309674"/>
                  </a:lnTo>
                  <a:lnTo>
                    <a:pt x="523849" y="1309674"/>
                  </a:lnTo>
                  <a:lnTo>
                    <a:pt x="523849" y="1257287"/>
                  </a:lnTo>
                  <a:close/>
                </a:path>
                <a:path w="1519555" h="1414779">
                  <a:moveTo>
                    <a:pt x="576237" y="785799"/>
                  </a:moveTo>
                  <a:lnTo>
                    <a:pt x="574179" y="775601"/>
                  </a:lnTo>
                  <a:lnTo>
                    <a:pt x="568566" y="767283"/>
                  </a:lnTo>
                  <a:lnTo>
                    <a:pt x="560235" y="761669"/>
                  </a:lnTo>
                  <a:lnTo>
                    <a:pt x="550037" y="759599"/>
                  </a:lnTo>
                  <a:lnTo>
                    <a:pt x="539864" y="761669"/>
                  </a:lnTo>
                  <a:lnTo>
                    <a:pt x="531533" y="767283"/>
                  </a:lnTo>
                  <a:lnTo>
                    <a:pt x="525919" y="775601"/>
                  </a:lnTo>
                  <a:lnTo>
                    <a:pt x="523849" y="785799"/>
                  </a:lnTo>
                  <a:lnTo>
                    <a:pt x="523849" y="890574"/>
                  </a:lnTo>
                  <a:lnTo>
                    <a:pt x="471462" y="890574"/>
                  </a:lnTo>
                  <a:lnTo>
                    <a:pt x="471462" y="733412"/>
                  </a:lnTo>
                  <a:lnTo>
                    <a:pt x="469404" y="723214"/>
                  </a:lnTo>
                  <a:lnTo>
                    <a:pt x="463778" y="714895"/>
                  </a:lnTo>
                  <a:lnTo>
                    <a:pt x="455447" y="709282"/>
                  </a:lnTo>
                  <a:lnTo>
                    <a:pt x="445274" y="707212"/>
                  </a:lnTo>
                  <a:lnTo>
                    <a:pt x="435102" y="709282"/>
                  </a:lnTo>
                  <a:lnTo>
                    <a:pt x="426770" y="714895"/>
                  </a:lnTo>
                  <a:lnTo>
                    <a:pt x="421144" y="723214"/>
                  </a:lnTo>
                  <a:lnTo>
                    <a:pt x="419087" y="733412"/>
                  </a:lnTo>
                  <a:lnTo>
                    <a:pt x="419087" y="890574"/>
                  </a:lnTo>
                  <a:lnTo>
                    <a:pt x="366699" y="890574"/>
                  </a:lnTo>
                  <a:lnTo>
                    <a:pt x="366699" y="681024"/>
                  </a:lnTo>
                  <a:lnTo>
                    <a:pt x="364629" y="670852"/>
                  </a:lnTo>
                  <a:lnTo>
                    <a:pt x="359016" y="662520"/>
                  </a:lnTo>
                  <a:lnTo>
                    <a:pt x="350685" y="656894"/>
                  </a:lnTo>
                  <a:lnTo>
                    <a:pt x="340512" y="654824"/>
                  </a:lnTo>
                  <a:lnTo>
                    <a:pt x="330327" y="656894"/>
                  </a:lnTo>
                  <a:lnTo>
                    <a:pt x="321995" y="662520"/>
                  </a:lnTo>
                  <a:lnTo>
                    <a:pt x="316369" y="670852"/>
                  </a:lnTo>
                  <a:lnTo>
                    <a:pt x="314312" y="681024"/>
                  </a:lnTo>
                  <a:lnTo>
                    <a:pt x="314312" y="890574"/>
                  </a:lnTo>
                  <a:lnTo>
                    <a:pt x="261924" y="890574"/>
                  </a:lnTo>
                  <a:lnTo>
                    <a:pt x="261924" y="445287"/>
                  </a:lnTo>
                  <a:lnTo>
                    <a:pt x="259867" y="435102"/>
                  </a:lnTo>
                  <a:lnTo>
                    <a:pt x="254241" y="426783"/>
                  </a:lnTo>
                  <a:lnTo>
                    <a:pt x="245910" y="421157"/>
                  </a:lnTo>
                  <a:lnTo>
                    <a:pt x="235737" y="419087"/>
                  </a:lnTo>
                  <a:lnTo>
                    <a:pt x="225552" y="421157"/>
                  </a:lnTo>
                  <a:lnTo>
                    <a:pt x="217220" y="426783"/>
                  </a:lnTo>
                  <a:lnTo>
                    <a:pt x="211607" y="435102"/>
                  </a:lnTo>
                  <a:lnTo>
                    <a:pt x="209537" y="445287"/>
                  </a:lnTo>
                  <a:lnTo>
                    <a:pt x="209537" y="888403"/>
                  </a:lnTo>
                  <a:lnTo>
                    <a:pt x="205244" y="909612"/>
                  </a:lnTo>
                  <a:lnTo>
                    <a:pt x="193548" y="926960"/>
                  </a:lnTo>
                  <a:lnTo>
                    <a:pt x="176212" y="938657"/>
                  </a:lnTo>
                  <a:lnTo>
                    <a:pt x="155016" y="942962"/>
                  </a:lnTo>
                  <a:lnTo>
                    <a:pt x="135928" y="939558"/>
                  </a:lnTo>
                  <a:lnTo>
                    <a:pt x="119710" y="930084"/>
                  </a:lnTo>
                  <a:lnTo>
                    <a:pt x="107683" y="915657"/>
                  </a:lnTo>
                  <a:lnTo>
                    <a:pt x="101180" y="897382"/>
                  </a:lnTo>
                  <a:lnTo>
                    <a:pt x="93218" y="850760"/>
                  </a:lnTo>
                  <a:lnTo>
                    <a:pt x="83769" y="824738"/>
                  </a:lnTo>
                  <a:lnTo>
                    <a:pt x="66509" y="804176"/>
                  </a:lnTo>
                  <a:lnTo>
                    <a:pt x="43319" y="790663"/>
                  </a:lnTo>
                  <a:lnTo>
                    <a:pt x="16090" y="785799"/>
                  </a:lnTo>
                  <a:lnTo>
                    <a:pt x="7391" y="785799"/>
                  </a:lnTo>
                  <a:lnTo>
                    <a:pt x="368" y="792607"/>
                  </a:lnTo>
                  <a:lnTo>
                    <a:pt x="0" y="805815"/>
                  </a:lnTo>
                  <a:lnTo>
                    <a:pt x="19710" y="861669"/>
                  </a:lnTo>
                  <a:lnTo>
                    <a:pt x="34023" y="913879"/>
                  </a:lnTo>
                  <a:lnTo>
                    <a:pt x="44234" y="966685"/>
                  </a:lnTo>
                  <a:lnTo>
                    <a:pt x="50355" y="1020051"/>
                  </a:lnTo>
                  <a:lnTo>
                    <a:pt x="52387" y="1073924"/>
                  </a:lnTo>
                  <a:lnTo>
                    <a:pt x="55968" y="1104138"/>
                  </a:lnTo>
                  <a:lnTo>
                    <a:pt x="66281" y="1132471"/>
                  </a:lnTo>
                  <a:lnTo>
                    <a:pt x="82753" y="1157732"/>
                  </a:lnTo>
                  <a:lnTo>
                    <a:pt x="104775" y="1178712"/>
                  </a:lnTo>
                  <a:lnTo>
                    <a:pt x="139687" y="1204899"/>
                  </a:lnTo>
                  <a:lnTo>
                    <a:pt x="533311" y="1204899"/>
                  </a:lnTo>
                  <a:lnTo>
                    <a:pt x="551840" y="1157960"/>
                  </a:lnTo>
                  <a:lnTo>
                    <a:pt x="565277" y="1109319"/>
                  </a:lnTo>
                  <a:lnTo>
                    <a:pt x="573468" y="1059535"/>
                  </a:lnTo>
                  <a:lnTo>
                    <a:pt x="576237" y="1009180"/>
                  </a:lnTo>
                  <a:lnTo>
                    <a:pt x="576237" y="785799"/>
                  </a:lnTo>
                  <a:close/>
                </a:path>
                <a:path w="1519555" h="1414779">
                  <a:moveTo>
                    <a:pt x="1519135" y="570420"/>
                  </a:moveTo>
                  <a:lnTo>
                    <a:pt x="1458620" y="554913"/>
                  </a:lnTo>
                  <a:lnTo>
                    <a:pt x="1455445" y="538670"/>
                  </a:lnTo>
                  <a:lnTo>
                    <a:pt x="1444383" y="491883"/>
                  </a:lnTo>
                  <a:lnTo>
                    <a:pt x="1429715" y="446417"/>
                  </a:lnTo>
                  <a:lnTo>
                    <a:pt x="1411478" y="402374"/>
                  </a:lnTo>
                  <a:lnTo>
                    <a:pt x="1389722" y="359854"/>
                  </a:lnTo>
                  <a:lnTo>
                    <a:pt x="1364500" y="318960"/>
                  </a:lnTo>
                  <a:lnTo>
                    <a:pt x="1355255" y="305231"/>
                  </a:lnTo>
                  <a:lnTo>
                    <a:pt x="1387068" y="251561"/>
                  </a:lnTo>
                  <a:lnTo>
                    <a:pt x="1267663" y="132118"/>
                  </a:lnTo>
                  <a:lnTo>
                    <a:pt x="1213954" y="163969"/>
                  </a:lnTo>
                  <a:lnTo>
                    <a:pt x="1200226" y="154711"/>
                  </a:lnTo>
                  <a:lnTo>
                    <a:pt x="1159344" y="129489"/>
                  </a:lnTo>
                  <a:lnTo>
                    <a:pt x="1116838" y="107734"/>
                  </a:lnTo>
                  <a:lnTo>
                    <a:pt x="1072807" y="89484"/>
                  </a:lnTo>
                  <a:lnTo>
                    <a:pt x="1027353" y="74815"/>
                  </a:lnTo>
                  <a:lnTo>
                    <a:pt x="980567" y="63728"/>
                  </a:lnTo>
                  <a:lnTo>
                    <a:pt x="964323" y="60553"/>
                  </a:lnTo>
                  <a:lnTo>
                    <a:pt x="948791" y="0"/>
                  </a:lnTo>
                  <a:lnTo>
                    <a:pt x="733386" y="0"/>
                  </a:lnTo>
                  <a:lnTo>
                    <a:pt x="733386" y="147789"/>
                  </a:lnTo>
                  <a:lnTo>
                    <a:pt x="765162" y="140614"/>
                  </a:lnTo>
                  <a:lnTo>
                    <a:pt x="797610" y="135331"/>
                  </a:lnTo>
                  <a:lnTo>
                    <a:pt x="830681" y="132080"/>
                  </a:lnTo>
                  <a:lnTo>
                    <a:pt x="864349" y="130962"/>
                  </a:lnTo>
                  <a:lnTo>
                    <a:pt x="912025" y="133108"/>
                  </a:lnTo>
                  <a:lnTo>
                    <a:pt x="958507" y="139407"/>
                  </a:lnTo>
                  <a:lnTo>
                    <a:pt x="1003592" y="149669"/>
                  </a:lnTo>
                  <a:lnTo>
                    <a:pt x="1047127" y="163741"/>
                  </a:lnTo>
                  <a:lnTo>
                    <a:pt x="1088898" y="181406"/>
                  </a:lnTo>
                  <a:lnTo>
                    <a:pt x="1128725" y="202488"/>
                  </a:lnTo>
                  <a:lnTo>
                    <a:pt x="1166444" y="226809"/>
                  </a:lnTo>
                  <a:lnTo>
                    <a:pt x="1201839" y="254177"/>
                  </a:lnTo>
                  <a:lnTo>
                    <a:pt x="1234744" y="284403"/>
                  </a:lnTo>
                  <a:lnTo>
                    <a:pt x="1264983" y="317309"/>
                  </a:lnTo>
                  <a:lnTo>
                    <a:pt x="1292339" y="352717"/>
                  </a:lnTo>
                  <a:lnTo>
                    <a:pt x="1316659" y="390423"/>
                  </a:lnTo>
                  <a:lnTo>
                    <a:pt x="1337741" y="430263"/>
                  </a:lnTo>
                  <a:lnTo>
                    <a:pt x="1355407" y="472033"/>
                  </a:lnTo>
                  <a:lnTo>
                    <a:pt x="1369466" y="515569"/>
                  </a:lnTo>
                  <a:lnTo>
                    <a:pt x="1379740" y="560666"/>
                  </a:lnTo>
                  <a:lnTo>
                    <a:pt x="1386039" y="607148"/>
                  </a:lnTo>
                  <a:lnTo>
                    <a:pt x="1388186" y="654824"/>
                  </a:lnTo>
                  <a:lnTo>
                    <a:pt x="1386039" y="702513"/>
                  </a:lnTo>
                  <a:lnTo>
                    <a:pt x="1379740" y="749007"/>
                  </a:lnTo>
                  <a:lnTo>
                    <a:pt x="1369466" y="794105"/>
                  </a:lnTo>
                  <a:lnTo>
                    <a:pt x="1355407" y="837641"/>
                  </a:lnTo>
                  <a:lnTo>
                    <a:pt x="1337741" y="879411"/>
                  </a:lnTo>
                  <a:lnTo>
                    <a:pt x="1316659" y="919251"/>
                  </a:lnTo>
                  <a:lnTo>
                    <a:pt x="1292339" y="956970"/>
                  </a:lnTo>
                  <a:lnTo>
                    <a:pt x="1264983" y="992365"/>
                  </a:lnTo>
                  <a:lnTo>
                    <a:pt x="1234744" y="1025271"/>
                  </a:lnTo>
                  <a:lnTo>
                    <a:pt x="1201839" y="1055509"/>
                  </a:lnTo>
                  <a:lnTo>
                    <a:pt x="1166444" y="1082878"/>
                  </a:lnTo>
                  <a:lnTo>
                    <a:pt x="1128725" y="1107186"/>
                  </a:lnTo>
                  <a:lnTo>
                    <a:pt x="1088898" y="1128268"/>
                  </a:lnTo>
                  <a:lnTo>
                    <a:pt x="1047127" y="1145933"/>
                  </a:lnTo>
                  <a:lnTo>
                    <a:pt x="1003604" y="1159992"/>
                  </a:lnTo>
                  <a:lnTo>
                    <a:pt x="958507" y="1170266"/>
                  </a:lnTo>
                  <a:lnTo>
                    <a:pt x="912025" y="1176566"/>
                  </a:lnTo>
                  <a:lnTo>
                    <a:pt x="864349" y="1178712"/>
                  </a:lnTo>
                  <a:lnTo>
                    <a:pt x="811301" y="1176045"/>
                  </a:lnTo>
                  <a:lnTo>
                    <a:pt x="759777" y="1168209"/>
                  </a:lnTo>
                  <a:lnTo>
                    <a:pt x="710031" y="1155484"/>
                  </a:lnTo>
                  <a:lnTo>
                    <a:pt x="662317" y="1138148"/>
                  </a:lnTo>
                  <a:lnTo>
                    <a:pt x="616889" y="1116444"/>
                  </a:lnTo>
                  <a:lnTo>
                    <a:pt x="607339" y="1155280"/>
                  </a:lnTo>
                  <a:lnTo>
                    <a:pt x="601522" y="1174407"/>
                  </a:lnTo>
                  <a:lnTo>
                    <a:pt x="594918" y="1193279"/>
                  </a:lnTo>
                  <a:lnTo>
                    <a:pt x="631812" y="1210284"/>
                  </a:lnTo>
                  <a:lnTo>
                    <a:pt x="669709" y="1224813"/>
                  </a:lnTo>
                  <a:lnTo>
                    <a:pt x="708520" y="1236751"/>
                  </a:lnTo>
                  <a:lnTo>
                    <a:pt x="748195" y="1245971"/>
                  </a:lnTo>
                  <a:lnTo>
                    <a:pt x="764438" y="1249146"/>
                  </a:lnTo>
                  <a:lnTo>
                    <a:pt x="779932" y="1309674"/>
                  </a:lnTo>
                  <a:lnTo>
                    <a:pt x="948791" y="1309674"/>
                  </a:lnTo>
                  <a:lnTo>
                    <a:pt x="964260" y="1249146"/>
                  </a:lnTo>
                  <a:lnTo>
                    <a:pt x="980503" y="1245971"/>
                  </a:lnTo>
                  <a:lnTo>
                    <a:pt x="1027290" y="1234897"/>
                  </a:lnTo>
                  <a:lnTo>
                    <a:pt x="1072756" y="1220216"/>
                  </a:lnTo>
                  <a:lnTo>
                    <a:pt x="1116787" y="1201978"/>
                  </a:lnTo>
                  <a:lnTo>
                    <a:pt x="1159306" y="1180223"/>
                  </a:lnTo>
                  <a:lnTo>
                    <a:pt x="1200188" y="1154976"/>
                  </a:lnTo>
                  <a:lnTo>
                    <a:pt x="1213916" y="1145730"/>
                  </a:lnTo>
                  <a:lnTo>
                    <a:pt x="1267599" y="1177556"/>
                  </a:lnTo>
                  <a:lnTo>
                    <a:pt x="1387030" y="1058138"/>
                  </a:lnTo>
                  <a:lnTo>
                    <a:pt x="1355217" y="1004430"/>
                  </a:lnTo>
                  <a:lnTo>
                    <a:pt x="1364475" y="990701"/>
                  </a:lnTo>
                  <a:lnTo>
                    <a:pt x="1389697" y="949807"/>
                  </a:lnTo>
                  <a:lnTo>
                    <a:pt x="1411452" y="907288"/>
                  </a:lnTo>
                  <a:lnTo>
                    <a:pt x="1429689" y="863244"/>
                  </a:lnTo>
                  <a:lnTo>
                    <a:pt x="1444371" y="817778"/>
                  </a:lnTo>
                  <a:lnTo>
                    <a:pt x="1455445" y="770991"/>
                  </a:lnTo>
                  <a:lnTo>
                    <a:pt x="1458582" y="754710"/>
                  </a:lnTo>
                  <a:lnTo>
                    <a:pt x="1519135" y="739279"/>
                  </a:lnTo>
                  <a:lnTo>
                    <a:pt x="1519135" y="570420"/>
                  </a:lnTo>
                  <a:close/>
                </a:path>
              </a:pathLst>
            </a:custGeom>
            <a:solidFill>
              <a:srgbClr val="FCFAFA"/>
            </a:solidFill>
          </p:spPr>
          <p:txBody>
            <a:bodyPr wrap="square" lIns="0" tIns="0" rIns="0" bIns="0" rtlCol="0"/>
            <a:lstStyle/>
            <a:p>
              <a:endParaRPr/>
            </a:p>
          </p:txBody>
        </p:sp>
        <p:pic>
          <p:nvPicPr>
            <p:cNvPr id="21" name="object 21"/>
            <p:cNvPicPr/>
            <p:nvPr/>
          </p:nvPicPr>
          <p:blipFill>
            <a:blip r:embed="rId9" cstate="print"/>
            <a:stretch>
              <a:fillRect/>
            </a:stretch>
          </p:blipFill>
          <p:spPr>
            <a:xfrm>
              <a:off x="14290424" y="4966373"/>
              <a:ext cx="209534" cy="209547"/>
            </a:xfrm>
            <a:prstGeom prst="rect">
              <a:avLst/>
            </a:prstGeom>
          </p:spPr>
        </p:pic>
        <p:pic>
          <p:nvPicPr>
            <p:cNvPr id="22" name="object 22"/>
            <p:cNvPicPr/>
            <p:nvPr/>
          </p:nvPicPr>
          <p:blipFill>
            <a:blip r:embed="rId10" cstate="print"/>
            <a:stretch>
              <a:fillRect/>
            </a:stretch>
          </p:blipFill>
          <p:spPr>
            <a:xfrm>
              <a:off x="14185657" y="4730632"/>
              <a:ext cx="157151" cy="157160"/>
            </a:xfrm>
            <a:prstGeom prst="rect">
              <a:avLst/>
            </a:prstGeom>
          </p:spPr>
        </p:pic>
        <p:pic>
          <p:nvPicPr>
            <p:cNvPr id="23" name="object 23"/>
            <p:cNvPicPr/>
            <p:nvPr/>
          </p:nvPicPr>
          <p:blipFill>
            <a:blip r:embed="rId10" cstate="print"/>
            <a:stretch>
              <a:fillRect/>
            </a:stretch>
          </p:blipFill>
          <p:spPr>
            <a:xfrm>
              <a:off x="14185657" y="5254501"/>
              <a:ext cx="157151" cy="157160"/>
            </a:xfrm>
            <a:prstGeom prst="rect">
              <a:avLst/>
            </a:prstGeom>
          </p:spPr>
        </p:pic>
        <p:sp>
          <p:nvSpPr>
            <p:cNvPr id="24" name="object 24"/>
            <p:cNvSpPr/>
            <p:nvPr/>
          </p:nvSpPr>
          <p:spPr>
            <a:xfrm>
              <a:off x="13976121" y="4783022"/>
              <a:ext cx="262255" cy="576580"/>
            </a:xfrm>
            <a:custGeom>
              <a:avLst/>
              <a:gdLst/>
              <a:ahLst/>
              <a:cxnLst/>
              <a:rect l="l" t="t" r="r" b="b"/>
              <a:pathLst>
                <a:path w="262255" h="576579">
                  <a:moveTo>
                    <a:pt x="157149" y="523875"/>
                  </a:moveTo>
                  <a:lnTo>
                    <a:pt x="0" y="523875"/>
                  </a:lnTo>
                  <a:lnTo>
                    <a:pt x="0" y="576262"/>
                  </a:lnTo>
                  <a:lnTo>
                    <a:pt x="157149" y="576262"/>
                  </a:lnTo>
                  <a:lnTo>
                    <a:pt x="157149" y="523875"/>
                  </a:lnTo>
                  <a:close/>
                </a:path>
                <a:path w="262255" h="576579">
                  <a:moveTo>
                    <a:pt x="157149" y="366712"/>
                  </a:moveTo>
                  <a:lnTo>
                    <a:pt x="0" y="366712"/>
                  </a:lnTo>
                  <a:lnTo>
                    <a:pt x="0" y="419100"/>
                  </a:lnTo>
                  <a:lnTo>
                    <a:pt x="157149" y="419100"/>
                  </a:lnTo>
                  <a:lnTo>
                    <a:pt x="157149" y="366712"/>
                  </a:lnTo>
                  <a:close/>
                </a:path>
                <a:path w="262255" h="576579">
                  <a:moveTo>
                    <a:pt x="157149" y="157162"/>
                  </a:moveTo>
                  <a:lnTo>
                    <a:pt x="0" y="157162"/>
                  </a:lnTo>
                  <a:lnTo>
                    <a:pt x="0" y="209550"/>
                  </a:lnTo>
                  <a:lnTo>
                    <a:pt x="157149" y="209550"/>
                  </a:lnTo>
                  <a:lnTo>
                    <a:pt x="157149" y="157162"/>
                  </a:lnTo>
                  <a:close/>
                </a:path>
                <a:path w="262255" h="576579">
                  <a:moveTo>
                    <a:pt x="157149" y="0"/>
                  </a:moveTo>
                  <a:lnTo>
                    <a:pt x="0" y="0"/>
                  </a:lnTo>
                  <a:lnTo>
                    <a:pt x="0" y="52387"/>
                  </a:lnTo>
                  <a:lnTo>
                    <a:pt x="157149" y="52387"/>
                  </a:lnTo>
                  <a:lnTo>
                    <a:pt x="157149" y="0"/>
                  </a:lnTo>
                  <a:close/>
                </a:path>
                <a:path w="262255" h="576579">
                  <a:moveTo>
                    <a:pt x="261912" y="366712"/>
                  </a:moveTo>
                  <a:lnTo>
                    <a:pt x="209524" y="366712"/>
                  </a:lnTo>
                  <a:lnTo>
                    <a:pt x="209524" y="419100"/>
                  </a:lnTo>
                  <a:lnTo>
                    <a:pt x="261912" y="419100"/>
                  </a:lnTo>
                  <a:lnTo>
                    <a:pt x="261912" y="366712"/>
                  </a:lnTo>
                  <a:close/>
                </a:path>
                <a:path w="262255" h="576579">
                  <a:moveTo>
                    <a:pt x="261912" y="261937"/>
                  </a:moveTo>
                  <a:lnTo>
                    <a:pt x="0" y="261937"/>
                  </a:lnTo>
                  <a:lnTo>
                    <a:pt x="0" y="314325"/>
                  </a:lnTo>
                  <a:lnTo>
                    <a:pt x="261912" y="314325"/>
                  </a:lnTo>
                  <a:lnTo>
                    <a:pt x="261912" y="261937"/>
                  </a:lnTo>
                  <a:close/>
                </a:path>
                <a:path w="262255" h="576579">
                  <a:moveTo>
                    <a:pt x="261912" y="157162"/>
                  </a:moveTo>
                  <a:lnTo>
                    <a:pt x="209524" y="157162"/>
                  </a:lnTo>
                  <a:lnTo>
                    <a:pt x="209524" y="209550"/>
                  </a:lnTo>
                  <a:lnTo>
                    <a:pt x="261912" y="209550"/>
                  </a:lnTo>
                  <a:lnTo>
                    <a:pt x="261912" y="157162"/>
                  </a:lnTo>
                  <a:close/>
                </a:path>
              </a:pathLst>
            </a:custGeom>
            <a:solidFill>
              <a:srgbClr val="FCFAFA"/>
            </a:solidFill>
          </p:spPr>
          <p:txBody>
            <a:bodyPr wrap="square" lIns="0" tIns="0" rIns="0" bIns="0" rtlCol="0"/>
            <a:lstStyle/>
            <a:p>
              <a:endParaRPr/>
            </a:p>
          </p:txBody>
        </p:sp>
      </p:grpSp>
      <p:sp>
        <p:nvSpPr>
          <p:cNvPr id="25" name="object 25"/>
          <p:cNvSpPr txBox="1">
            <a:spLocks noGrp="1"/>
          </p:cNvSpPr>
          <p:nvPr>
            <p:ph type="title"/>
          </p:nvPr>
        </p:nvSpPr>
        <p:spPr>
          <a:xfrm>
            <a:off x="-2040192" y="50178"/>
            <a:ext cx="16383000" cy="2204321"/>
          </a:xfrm>
          <a:prstGeom prst="rect">
            <a:avLst/>
          </a:prstGeom>
        </p:spPr>
        <p:txBody>
          <a:bodyPr vert="horz" wrap="square" lIns="0" tIns="1085723" rIns="0" bIns="0" rtlCol="0">
            <a:spAutoFit/>
          </a:bodyPr>
          <a:lstStyle/>
          <a:p>
            <a:pPr marL="6104255" algn="just">
              <a:lnSpc>
                <a:spcPct val="100000"/>
              </a:lnSpc>
              <a:spcBef>
                <a:spcPts val="140"/>
              </a:spcBef>
            </a:pPr>
            <a:r>
              <a:rPr lang="en-US" sz="3600" i="0">
                <a:latin typeface="Times New Roman" panose="02020603050405020304" pitchFamily="18" charset="0"/>
                <a:cs typeface="Times New Roman" panose="02020603050405020304" pitchFamily="18" charset="0"/>
              </a:rPr>
              <a:t>Goal: To Design Application to store/update customer details.</a:t>
            </a:r>
            <a:endParaRPr sz="3600" i="0">
              <a:latin typeface="Times New Roman" panose="02020603050405020304" pitchFamily="18" charset="0"/>
              <a:cs typeface="Times New Roman" panose="02020603050405020304" pitchFamily="18" charset="0"/>
            </a:endParaRPr>
          </a:p>
        </p:txBody>
      </p:sp>
      <p:sp>
        <p:nvSpPr>
          <p:cNvPr id="26" name="object 26"/>
          <p:cNvSpPr txBox="1"/>
          <p:nvPr/>
        </p:nvSpPr>
        <p:spPr>
          <a:xfrm>
            <a:off x="7684686" y="6293004"/>
            <a:ext cx="2715895" cy="731611"/>
          </a:xfrm>
          <a:prstGeom prst="rect">
            <a:avLst/>
          </a:prstGeom>
        </p:spPr>
        <p:txBody>
          <a:bodyPr vert="horz" wrap="square" lIns="0" tIns="114935" rIns="0" bIns="0" rtlCol="0">
            <a:spAutoFit/>
          </a:bodyPr>
          <a:lstStyle/>
          <a:p>
            <a:pPr marR="6350" algn="ctr">
              <a:lnSpc>
                <a:spcPct val="100000"/>
              </a:lnSpc>
              <a:spcBef>
                <a:spcPts val="905"/>
              </a:spcBef>
            </a:pPr>
            <a:r>
              <a:rPr lang="en-US" sz="2000" b="1">
                <a:solidFill>
                  <a:schemeClr val="bg1"/>
                </a:solidFill>
                <a:latin typeface="Times New Roman" panose="02020603050405020304" pitchFamily="18" charset="0"/>
                <a:cs typeface="Times New Roman" panose="02020603050405020304" pitchFamily="18" charset="0"/>
              </a:rPr>
              <a:t>To Store Allergies and Cooking Preferences </a:t>
            </a:r>
            <a:endParaRPr sz="2000" b="1">
              <a:solidFill>
                <a:schemeClr val="bg1"/>
              </a:solidFill>
              <a:latin typeface="Times New Roman" panose="02020603050405020304" pitchFamily="18" charset="0"/>
              <a:cs typeface="Times New Roman" panose="02020603050405020304" pitchFamily="18" charset="0"/>
            </a:endParaRPr>
          </a:p>
        </p:txBody>
      </p:sp>
      <p:sp>
        <p:nvSpPr>
          <p:cNvPr id="27" name="object 27"/>
          <p:cNvSpPr txBox="1"/>
          <p:nvPr/>
        </p:nvSpPr>
        <p:spPr>
          <a:xfrm>
            <a:off x="2770059" y="6388477"/>
            <a:ext cx="3137535" cy="731611"/>
          </a:xfrm>
          <a:prstGeom prst="rect">
            <a:avLst/>
          </a:prstGeom>
        </p:spPr>
        <p:txBody>
          <a:bodyPr vert="horz" wrap="square" lIns="0" tIns="114935" rIns="0" bIns="0" rtlCol="0" anchor="t">
            <a:spAutoFit/>
          </a:bodyPr>
          <a:lstStyle/>
          <a:p>
            <a:pPr marL="17780" algn="ctr">
              <a:spcBef>
                <a:spcPts val="905"/>
              </a:spcBef>
            </a:pPr>
            <a:r>
              <a:rPr lang="en-US" sz="2000" b="1">
                <a:solidFill>
                  <a:schemeClr val="bg1"/>
                </a:solidFill>
                <a:latin typeface="Times New Roman"/>
                <a:cs typeface="Times New Roman"/>
              </a:rPr>
              <a:t>To</a:t>
            </a:r>
            <a:r>
              <a:rPr lang="en-US" sz="2000" b="1" i="0">
                <a:solidFill>
                  <a:schemeClr val="bg1"/>
                </a:solidFill>
                <a:effectLst/>
                <a:latin typeface="Times New Roman"/>
                <a:cs typeface="Times New Roman"/>
              </a:rPr>
              <a:t> Store Customer </a:t>
            </a:r>
            <a:r>
              <a:rPr lang="en-US" sz="2000" b="1">
                <a:solidFill>
                  <a:schemeClr val="bg1"/>
                </a:solidFill>
                <a:latin typeface="Times New Roman"/>
                <a:cs typeface="Times New Roman"/>
              </a:rPr>
              <a:t>Dining preferences</a:t>
            </a:r>
          </a:p>
        </p:txBody>
      </p:sp>
      <p:sp>
        <p:nvSpPr>
          <p:cNvPr id="29" name="TextBox 28">
            <a:extLst>
              <a:ext uri="{FF2B5EF4-FFF2-40B4-BE49-F238E27FC236}">
                <a16:creationId xmlns:a16="http://schemas.microsoft.com/office/drawing/2014/main" id="{20F1D4FC-66C6-A531-E158-198785827D68}"/>
              </a:ext>
            </a:extLst>
          </p:cNvPr>
          <p:cNvSpPr txBox="1"/>
          <p:nvPr/>
        </p:nvSpPr>
        <p:spPr>
          <a:xfrm>
            <a:off x="12350208" y="6290548"/>
            <a:ext cx="3203129" cy="1015663"/>
          </a:xfrm>
          <a:prstGeom prst="rect">
            <a:avLst/>
          </a:prstGeom>
          <a:noFill/>
        </p:spPr>
        <p:txBody>
          <a:bodyPr wrap="square" lIns="91440" tIns="45720" rIns="91440" bIns="45720" rtlCol="0" anchor="t">
            <a:spAutoFit/>
          </a:bodyPr>
          <a:lstStyle/>
          <a:p>
            <a:r>
              <a:rPr lang="en-US" sz="2000" b="1">
                <a:solidFill>
                  <a:schemeClr val="bg1"/>
                </a:solidFill>
                <a:latin typeface="Times New Roman"/>
                <a:cs typeface="Times New Roman"/>
              </a:rPr>
              <a:t>To Fetch Preference information while searching existing customer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4BD79-0C1B-46EB-FAA4-D2AFA114BD7F}"/>
              </a:ext>
            </a:extLst>
          </p:cNvPr>
          <p:cNvSpPr>
            <a:spLocks noGrp="1"/>
          </p:cNvSpPr>
          <p:nvPr>
            <p:ph type="title"/>
          </p:nvPr>
        </p:nvSpPr>
        <p:spPr>
          <a:xfrm>
            <a:off x="1153630" y="1050417"/>
            <a:ext cx="15980740" cy="738664"/>
          </a:xfrm>
        </p:spPr>
        <p:txBody>
          <a:bodyPr/>
          <a:lstStyle/>
          <a:p>
            <a:pPr algn="just"/>
            <a:r>
              <a:rPr lang="en-US" sz="4800" b="1" i="0">
                <a:latin typeface="Times New Roman" panose="02020603050405020304" pitchFamily="18" charset="0"/>
                <a:cs typeface="Times New Roman" panose="02020603050405020304" pitchFamily="18" charset="0"/>
              </a:rPr>
              <a:t>PROJECT IDEA</a:t>
            </a:r>
            <a:endParaRPr lang="en-US" sz="48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F6C2BD-C48A-7E7E-7B25-2A4D38E69130}"/>
              </a:ext>
            </a:extLst>
          </p:cNvPr>
          <p:cNvSpPr>
            <a:spLocks noGrp="1"/>
          </p:cNvSpPr>
          <p:nvPr>
            <p:ph sz="half" idx="2"/>
          </p:nvPr>
        </p:nvSpPr>
        <p:spPr>
          <a:xfrm>
            <a:off x="1153630" y="2342388"/>
            <a:ext cx="15980740" cy="6155531"/>
          </a:xfrm>
        </p:spPr>
        <p:txBody>
          <a:bodyPr/>
          <a:lstStyle/>
          <a:p>
            <a:pPr algn="just"/>
            <a:r>
              <a:rPr lang="en-US" sz="2000">
                <a:latin typeface="Times New Roman" panose="02020603050405020304" pitchFamily="18" charset="0"/>
                <a:cs typeface="Times New Roman" panose="02020603050405020304" pitchFamily="18" charset="0"/>
              </a:rPr>
              <a:t>Our database application aims to revolutionize the restaurant industry by providing a comprehensive solution for managing customer details, including allergies, preferences, and specific food preparation specifications. Through a user-friendly web interface, restaurant owners and receptionists can efficiently retrieve and update customer information, enhancing the dining experience for patrons while ensuring their safety and satisfaction. By leveraging advanced database technologies, our system will streamline the process of handling reservations and walk-ins, facilitating personalized service and minimizing errors in food preparation.</a:t>
            </a:r>
          </a:p>
          <a:p>
            <a:pPr algn="just"/>
            <a:endParaRPr lang="en-US" sz="2000"/>
          </a:p>
          <a:p>
            <a:pPr algn="just"/>
            <a:r>
              <a:rPr lang="en-US" sz="2000" b="1">
                <a:latin typeface="Times New Roman" panose="02020603050405020304" pitchFamily="18" charset="0"/>
                <a:cs typeface="Times New Roman" panose="02020603050405020304" pitchFamily="18" charset="0"/>
              </a:rPr>
              <a:t>Objective:</a:t>
            </a: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Our primary objective is to develop a robust database application that empowers restaurant owners and staff to seamlessly manage customer details, allergies, and preferences. By centralizing this information, we aim to enhance the efficiency of restaurant operations and improve the overall dining experience for customers. Additionally, our system will facilitate the storage and retrieval of customer data, enabling personalized service and efficient food preparation.</a:t>
            </a:r>
          </a:p>
          <a:p>
            <a:pPr algn="just"/>
            <a:endParaRPr lang="en-US" sz="2000" b="1">
              <a:latin typeface="Times New Roman" panose="02020603050405020304" pitchFamily="18" charset="0"/>
              <a:cs typeface="Times New Roman" panose="02020603050405020304" pitchFamily="18" charset="0"/>
            </a:endParaRPr>
          </a:p>
          <a:p>
            <a:pPr algn="just"/>
            <a:r>
              <a:rPr lang="en-US" sz="2000" b="1">
                <a:latin typeface="Times New Roman" panose="02020603050405020304" pitchFamily="18" charset="0"/>
                <a:cs typeface="Times New Roman" panose="02020603050405020304" pitchFamily="18" charset="0"/>
              </a:rPr>
              <a:t>Usefulness:</a:t>
            </a: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Our database application offers significant benefits to both restaurant owners and customers. For restaurant owners, it provides a comprehensive solution for managing customer information, reservations, and food preparation specifications. </a:t>
            </a: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Unlike existing databases that may lack integration or user-friendliness, our system offers a seamless and intuitive interface tailored specifically to the needs of the hospitality industry. </a:t>
            </a: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For customers, our system ensures a personalized dining experience by allowing restaurants to cater to individual preferences and allergies. This level of customization sets our database application apart from others in the market, offering unparalleled convenience and safety for diners.</a:t>
            </a:r>
          </a:p>
          <a:p>
            <a:pPr algn="just"/>
            <a:endParaRPr lang="en-US"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358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0CE7-C945-C7F2-EF23-C0E854AA5887}"/>
              </a:ext>
            </a:extLst>
          </p:cNvPr>
          <p:cNvSpPr>
            <a:spLocks noGrp="1"/>
          </p:cNvSpPr>
          <p:nvPr>
            <p:ph type="title"/>
          </p:nvPr>
        </p:nvSpPr>
        <p:spPr>
          <a:xfrm>
            <a:off x="914082" y="800100"/>
            <a:ext cx="7391718" cy="738664"/>
          </a:xfrm>
        </p:spPr>
        <p:txBody>
          <a:bodyPr/>
          <a:lstStyle/>
          <a:p>
            <a:pPr algn="just"/>
            <a:r>
              <a:rPr lang="en-US" sz="4800" b="1" i="0">
                <a:effectLst/>
                <a:latin typeface="Lato Extended"/>
              </a:rPr>
              <a:t>DATABASE DESIGN</a:t>
            </a:r>
            <a:endParaRPr lang="en-US" sz="4800"/>
          </a:p>
        </p:txBody>
      </p:sp>
      <p:sp>
        <p:nvSpPr>
          <p:cNvPr id="3" name="Content Placeholder 2">
            <a:extLst>
              <a:ext uri="{FF2B5EF4-FFF2-40B4-BE49-F238E27FC236}">
                <a16:creationId xmlns:a16="http://schemas.microsoft.com/office/drawing/2014/main" id="{A3EFEAD5-9EDA-2826-8087-F3993EE7B909}"/>
              </a:ext>
            </a:extLst>
          </p:cNvPr>
          <p:cNvSpPr>
            <a:spLocks noGrp="1"/>
          </p:cNvSpPr>
          <p:nvPr>
            <p:ph sz="half" idx="2"/>
          </p:nvPr>
        </p:nvSpPr>
        <p:spPr>
          <a:xfrm>
            <a:off x="914082" y="1774662"/>
            <a:ext cx="8534718" cy="7940838"/>
          </a:xfrm>
        </p:spPr>
        <p:txBody>
          <a:bodyPr/>
          <a:lstStyle/>
          <a:p>
            <a:pPr marL="457200" indent="-457200" algn="just">
              <a:buAutoNum type="arabicPeriod"/>
            </a:pPr>
            <a:r>
              <a:rPr lang="en-IN" sz="2000"/>
              <a:t>The database is designed using </a:t>
            </a:r>
            <a:r>
              <a:rPr lang="en-IN" sz="2000" err="1"/>
              <a:t>Mongodb</a:t>
            </a:r>
            <a:r>
              <a:rPr lang="en-IN" sz="2000"/>
              <a:t>.</a:t>
            </a:r>
          </a:p>
          <a:p>
            <a:pPr marL="457200" indent="-457200" algn="just">
              <a:buAutoNum type="arabicPeriod"/>
            </a:pPr>
            <a:r>
              <a:rPr lang="en-IN" sz="2000"/>
              <a:t>There are two collections in the database, they are customer and user authentication collections.</a:t>
            </a:r>
          </a:p>
          <a:p>
            <a:pPr marL="457200" indent="-457200" algn="just">
              <a:buAutoNum type="arabicPeriod"/>
            </a:pPr>
            <a:r>
              <a:rPr lang="en-IN" sz="2000"/>
              <a:t>The information inside each collection is as shown in the figure, </a:t>
            </a:r>
            <a:r>
              <a:rPr lang="en-US" sz="2000"/>
              <a:t>The relation depicted here is that of customer profile, where each field provides specific information about the customer. This data will be used by a restaurant to tailor their offerings to meet the customer’s preferences and allergy restrictions. The relation in the customer’s table is One-to-One. Each JSON document represents information about a single customer.</a:t>
            </a:r>
          </a:p>
          <a:p>
            <a:pPr marL="457200" indent="-457200" algn="just">
              <a:buAutoNum type="arabicPeriod"/>
            </a:pPr>
            <a:r>
              <a:rPr lang="en-US" sz="2000"/>
              <a:t>The relation depicted here is that of a single restaurant entity. Each field provides specific information about the restaurant, mainly the Login ID and Password. This collection represents a One-to-One relation. Each JSON document represents information about the restaurant entities.</a:t>
            </a:r>
          </a:p>
          <a:p>
            <a:pPr algn="just"/>
            <a:r>
              <a:rPr lang="en-US" sz="2000"/>
              <a:t>Constrains:</a:t>
            </a:r>
          </a:p>
          <a:p>
            <a:pPr marL="342900" lvl="0" indent="-342900">
              <a:buFont typeface="+mj-lt"/>
              <a:buAutoNum type="arabicPeriod"/>
            </a:pPr>
            <a:r>
              <a:rPr lang="en-US"/>
              <a:t>Customer Id must be an integer and be unique.</a:t>
            </a:r>
          </a:p>
          <a:p>
            <a:pPr marL="342900" lvl="0" indent="-342900">
              <a:buFont typeface="+mj-lt"/>
              <a:buAutoNum type="arabicPeriod"/>
            </a:pPr>
            <a:r>
              <a:rPr lang="en-US"/>
              <a:t>Email-ID must contain the ‘@’ symbol and be unique.</a:t>
            </a:r>
          </a:p>
          <a:p>
            <a:pPr marL="342900" lvl="0" indent="-342900">
              <a:buFont typeface="+mj-lt"/>
              <a:buAutoNum type="arabicPeriod"/>
            </a:pPr>
            <a:r>
              <a:rPr lang="en-US"/>
              <a:t>Contact Number must be a 10-digit integer value.</a:t>
            </a:r>
          </a:p>
          <a:p>
            <a:pPr marL="342900" lvl="0" indent="-342900">
              <a:buFont typeface="+mj-lt"/>
              <a:buAutoNum type="arabicPeriod"/>
            </a:pPr>
            <a:r>
              <a:rPr lang="en-US" err="1"/>
              <a:t>Preference_Spice</a:t>
            </a:r>
            <a:r>
              <a:rPr lang="en-US"/>
              <a:t> level must be either Less Spicy, Medium Spicy, Very Spicy, No Preference or Blank.</a:t>
            </a:r>
          </a:p>
          <a:p>
            <a:pPr marL="342900" lvl="0" indent="-342900">
              <a:buFont typeface="+mj-lt"/>
              <a:buAutoNum type="arabicPeriod"/>
            </a:pPr>
            <a:r>
              <a:rPr lang="en-US" err="1"/>
              <a:t>Preference_cooking</a:t>
            </a:r>
            <a:r>
              <a:rPr lang="en-US"/>
              <a:t> level for meat must be either Rare, Medium, Well Done, No Preference or Blank.</a:t>
            </a:r>
          </a:p>
          <a:p>
            <a:pPr marL="342900" lvl="0" indent="-342900">
              <a:buFont typeface="+mj-lt"/>
              <a:buAutoNum type="arabicPeriod"/>
            </a:pPr>
            <a:r>
              <a:rPr lang="en-US" err="1"/>
              <a:t>Preference_Cooking</a:t>
            </a:r>
            <a:r>
              <a:rPr lang="en-US"/>
              <a:t> oil must be either Olive Oil, Vegetable Oil, Olive Oil, No Preference or Blank.</a:t>
            </a:r>
          </a:p>
          <a:p>
            <a:pPr marL="342900" lvl="0" indent="-342900">
              <a:buFont typeface="+mj-lt"/>
              <a:buAutoNum type="arabicPeriod"/>
            </a:pPr>
            <a:r>
              <a:rPr lang="en-US"/>
              <a:t>Restaurant Email must contain the ‘@’ symbol.</a:t>
            </a:r>
          </a:p>
          <a:p>
            <a:pPr marL="342900" lvl="0" indent="-342900">
              <a:buFont typeface="+mj-lt"/>
              <a:buAutoNum type="arabicPeriod"/>
            </a:pPr>
            <a:r>
              <a:rPr lang="en-US" err="1"/>
              <a:t>Login_id</a:t>
            </a:r>
            <a:r>
              <a:rPr lang="en-US"/>
              <a:t> must be unique.</a:t>
            </a:r>
          </a:p>
          <a:p>
            <a:pPr marL="342900" lvl="0" indent="-342900">
              <a:buFont typeface="+mj-lt"/>
              <a:buAutoNum type="arabicPeriod"/>
            </a:pPr>
            <a:r>
              <a:rPr lang="en-US"/>
              <a:t>Password must be secretive i.e., encrypted.</a:t>
            </a:r>
          </a:p>
          <a:p>
            <a:pPr marL="457200" indent="-457200" algn="just">
              <a:buFont typeface="+mj-lt"/>
              <a:buAutoNum type="arabicPeriod"/>
            </a:pPr>
            <a:endParaRPr lang="en-US" sz="2000"/>
          </a:p>
          <a:p>
            <a:pPr marL="457200" indent="-457200" algn="just">
              <a:buAutoNum type="arabicPeriod"/>
            </a:pPr>
            <a:endParaRPr lang="en-US" sz="2000"/>
          </a:p>
          <a:p>
            <a:pPr marL="457200" indent="-457200" algn="just">
              <a:buAutoNum type="arabicPeriod"/>
            </a:pPr>
            <a:endParaRPr lang="en-IN" sz="2000"/>
          </a:p>
          <a:p>
            <a:pPr marL="457200" indent="-457200" algn="just">
              <a:buAutoNum type="arabicPeriod"/>
            </a:pPr>
            <a:endParaRPr lang="en-US" sz="2000"/>
          </a:p>
        </p:txBody>
      </p:sp>
      <p:pic>
        <p:nvPicPr>
          <p:cNvPr id="7" name="Picture 6">
            <a:extLst>
              <a:ext uri="{FF2B5EF4-FFF2-40B4-BE49-F238E27FC236}">
                <a16:creationId xmlns:a16="http://schemas.microsoft.com/office/drawing/2014/main" id="{F29AF686-124F-463F-1249-2A3720777778}"/>
              </a:ext>
            </a:extLst>
          </p:cNvPr>
          <p:cNvPicPr>
            <a:picLocks noChangeAspect="1"/>
          </p:cNvPicPr>
          <p:nvPr/>
        </p:nvPicPr>
        <p:blipFill>
          <a:blip r:embed="rId2"/>
          <a:stretch>
            <a:fillRect/>
          </a:stretch>
        </p:blipFill>
        <p:spPr>
          <a:xfrm>
            <a:off x="10134600" y="419100"/>
            <a:ext cx="2971800" cy="3970139"/>
          </a:xfrm>
          <a:prstGeom prst="rect">
            <a:avLst/>
          </a:prstGeom>
        </p:spPr>
      </p:pic>
      <p:pic>
        <p:nvPicPr>
          <p:cNvPr id="12" name="Picture 11">
            <a:extLst>
              <a:ext uri="{FF2B5EF4-FFF2-40B4-BE49-F238E27FC236}">
                <a16:creationId xmlns:a16="http://schemas.microsoft.com/office/drawing/2014/main" id="{E66DBEDE-A28A-331E-1C8A-7F2FC6F8A280}"/>
              </a:ext>
            </a:extLst>
          </p:cNvPr>
          <p:cNvPicPr>
            <a:picLocks noChangeAspect="1"/>
          </p:cNvPicPr>
          <p:nvPr/>
        </p:nvPicPr>
        <p:blipFill>
          <a:blip r:embed="rId3"/>
          <a:stretch>
            <a:fillRect/>
          </a:stretch>
        </p:blipFill>
        <p:spPr>
          <a:xfrm>
            <a:off x="10134600" y="4838700"/>
            <a:ext cx="4734290" cy="3348260"/>
          </a:xfrm>
          <a:prstGeom prst="rect">
            <a:avLst/>
          </a:prstGeom>
        </p:spPr>
      </p:pic>
      <p:pic>
        <p:nvPicPr>
          <p:cNvPr id="14" name="Picture 13">
            <a:extLst>
              <a:ext uri="{FF2B5EF4-FFF2-40B4-BE49-F238E27FC236}">
                <a16:creationId xmlns:a16="http://schemas.microsoft.com/office/drawing/2014/main" id="{4DA9A98D-6E19-B3D9-27E0-EE297AE727EF}"/>
              </a:ext>
            </a:extLst>
          </p:cNvPr>
          <p:cNvPicPr>
            <a:picLocks noChangeAspect="1"/>
          </p:cNvPicPr>
          <p:nvPr/>
        </p:nvPicPr>
        <p:blipFill>
          <a:blip r:embed="rId4"/>
          <a:stretch>
            <a:fillRect/>
          </a:stretch>
        </p:blipFill>
        <p:spPr>
          <a:xfrm>
            <a:off x="13106400" y="1713510"/>
            <a:ext cx="4734290" cy="1381318"/>
          </a:xfrm>
          <a:prstGeom prst="rect">
            <a:avLst/>
          </a:prstGeom>
        </p:spPr>
      </p:pic>
    </p:spTree>
    <p:extLst>
      <p:ext uri="{BB962C8B-B14F-4D97-AF65-F5344CB8AC3E}">
        <p14:creationId xmlns:p14="http://schemas.microsoft.com/office/powerpoint/2010/main" val="4033734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05ED-2D12-6D1D-A154-873F35DC9AF0}"/>
              </a:ext>
            </a:extLst>
          </p:cNvPr>
          <p:cNvSpPr>
            <a:spLocks noGrp="1"/>
          </p:cNvSpPr>
          <p:nvPr>
            <p:ph type="title"/>
          </p:nvPr>
        </p:nvSpPr>
        <p:spPr>
          <a:xfrm>
            <a:off x="933994" y="876300"/>
            <a:ext cx="15980740" cy="738664"/>
          </a:xfrm>
        </p:spPr>
        <p:txBody>
          <a:bodyPr/>
          <a:lstStyle/>
          <a:p>
            <a:pPr algn="just"/>
            <a:r>
              <a:rPr lang="en-US" sz="4800" b="1" i="0">
                <a:latin typeface="Times New Roman" panose="02020603050405020304" pitchFamily="18" charset="0"/>
                <a:cs typeface="Times New Roman" panose="02020603050405020304" pitchFamily="18" charset="0"/>
              </a:rPr>
              <a:t>TECHNOLOGY USED</a:t>
            </a:r>
            <a:endParaRPr lang="en-US" sz="480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880BF290-975C-5B09-DA0B-96C25DB9CF2B}"/>
              </a:ext>
            </a:extLst>
          </p:cNvPr>
          <p:cNvPicPr>
            <a:picLocks noGrp="1" noChangeAspect="1"/>
          </p:cNvPicPr>
          <p:nvPr>
            <p:ph sz="half" idx="3"/>
          </p:nvPr>
        </p:nvPicPr>
        <p:blipFill>
          <a:blip r:embed="rId2"/>
          <a:stretch>
            <a:fillRect/>
          </a:stretch>
        </p:blipFill>
        <p:spPr>
          <a:xfrm>
            <a:off x="9753600" y="3488438"/>
            <a:ext cx="8043954" cy="3310123"/>
          </a:xfrm>
        </p:spPr>
      </p:pic>
      <p:sp>
        <p:nvSpPr>
          <p:cNvPr id="7" name="Content Placeholder 6">
            <a:extLst>
              <a:ext uri="{FF2B5EF4-FFF2-40B4-BE49-F238E27FC236}">
                <a16:creationId xmlns:a16="http://schemas.microsoft.com/office/drawing/2014/main" id="{2B1DD079-61D5-9A62-732F-4C8D4F841974}"/>
              </a:ext>
            </a:extLst>
          </p:cNvPr>
          <p:cNvSpPr>
            <a:spLocks noGrp="1"/>
          </p:cNvSpPr>
          <p:nvPr>
            <p:ph sz="half" idx="2"/>
          </p:nvPr>
        </p:nvSpPr>
        <p:spPr>
          <a:xfrm>
            <a:off x="914400" y="2366010"/>
            <a:ext cx="7955280" cy="4308872"/>
          </a:xfrm>
        </p:spPr>
        <p:txBody>
          <a:bodyPr/>
          <a:lstStyle/>
          <a:p>
            <a:r>
              <a:rPr lang="en-US" sz="2000">
                <a:latin typeface="Times New Roman" panose="02020603050405020304" pitchFamily="18" charset="0"/>
                <a:cs typeface="Times New Roman" panose="02020603050405020304" pitchFamily="18" charset="0"/>
              </a:rPr>
              <a:t>The MERN stack is a collection of JavaScript-based technologies that are used together to develop web applications. The stack consists of MongoDB, Express, React, and Node.js.</a:t>
            </a: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MongoDB is a highly scalable document database that makes it easy to store and retrieve data in JSON documents.</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Express is a lightweight web application framework that provides a range of app-building tools and supports a variety of programming languages, including JavaScript.</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React is an open source, front-end JavaScript library for building user interfaces based on components.</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Node.js is a runtime environment that can be used to run JavaScript code on the server side. This allows developers to use the same language for both the front and back ends of their applications.</a:t>
            </a:r>
          </a:p>
        </p:txBody>
      </p:sp>
    </p:spTree>
    <p:extLst>
      <p:ext uri="{BB962C8B-B14F-4D97-AF65-F5344CB8AC3E}">
        <p14:creationId xmlns:p14="http://schemas.microsoft.com/office/powerpoint/2010/main" val="843344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0F299-585D-52CB-A95F-09890DE13100}"/>
              </a:ext>
            </a:extLst>
          </p:cNvPr>
          <p:cNvSpPr>
            <a:spLocks noGrp="1"/>
          </p:cNvSpPr>
          <p:nvPr>
            <p:ph type="title"/>
          </p:nvPr>
        </p:nvSpPr>
        <p:spPr>
          <a:xfrm>
            <a:off x="914400" y="719018"/>
            <a:ext cx="15980740" cy="738664"/>
          </a:xfrm>
        </p:spPr>
        <p:txBody>
          <a:bodyPr/>
          <a:lstStyle/>
          <a:p>
            <a:pPr algn="just"/>
            <a:r>
              <a:rPr lang="en-US" sz="4800" b="1" i="0">
                <a:latin typeface="Lato Extended"/>
              </a:rPr>
              <a:t>FRONTEND DESIGN</a:t>
            </a:r>
            <a:endParaRPr lang="en-US" sz="4800"/>
          </a:p>
        </p:txBody>
      </p:sp>
      <p:pic>
        <p:nvPicPr>
          <p:cNvPr id="3" name="Content Placeholder 2" descr="A screenshot of a login screen&#10;&#10;Description automatically generated">
            <a:extLst>
              <a:ext uri="{FF2B5EF4-FFF2-40B4-BE49-F238E27FC236}">
                <a16:creationId xmlns:a16="http://schemas.microsoft.com/office/drawing/2014/main" id="{C569504A-16A8-2000-6B57-592C10ED2844}"/>
              </a:ext>
            </a:extLst>
          </p:cNvPr>
          <p:cNvPicPr>
            <a:picLocks noGrp="1" noChangeAspect="1"/>
          </p:cNvPicPr>
          <p:nvPr>
            <p:ph sz="half" idx="3"/>
          </p:nvPr>
        </p:nvPicPr>
        <p:blipFill>
          <a:blip r:embed="rId2"/>
          <a:stretch>
            <a:fillRect/>
          </a:stretch>
        </p:blipFill>
        <p:spPr>
          <a:xfrm>
            <a:off x="643071" y="2567939"/>
            <a:ext cx="8268751" cy="5864470"/>
          </a:xfrm>
        </p:spPr>
      </p:pic>
      <p:pic>
        <p:nvPicPr>
          <p:cNvPr id="4" name="Content Placeholder 3" descr="A screenshot of a computer&#10;&#10;Description automatically generated">
            <a:extLst>
              <a:ext uri="{FF2B5EF4-FFF2-40B4-BE49-F238E27FC236}">
                <a16:creationId xmlns:a16="http://schemas.microsoft.com/office/drawing/2014/main" id="{F2DAA8D5-53CE-AFF0-6588-A2B7CACDA378}"/>
              </a:ext>
            </a:extLst>
          </p:cNvPr>
          <p:cNvPicPr>
            <a:picLocks noGrp="1" noChangeAspect="1"/>
          </p:cNvPicPr>
          <p:nvPr>
            <p:ph sz="half" idx="2"/>
          </p:nvPr>
        </p:nvPicPr>
        <p:blipFill>
          <a:blip r:embed="rId3"/>
          <a:stretch>
            <a:fillRect/>
          </a:stretch>
        </p:blipFill>
        <p:spPr>
          <a:xfrm>
            <a:off x="9148647" y="2568525"/>
            <a:ext cx="8230856" cy="5849817"/>
          </a:xfrm>
        </p:spPr>
      </p:pic>
    </p:spTree>
    <p:extLst>
      <p:ext uri="{BB962C8B-B14F-4D97-AF65-F5344CB8AC3E}">
        <p14:creationId xmlns:p14="http://schemas.microsoft.com/office/powerpoint/2010/main" val="45901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010F3-2F44-4F71-E86F-7CF25D945D0C}"/>
              </a:ext>
            </a:extLst>
          </p:cNvPr>
          <p:cNvSpPr>
            <a:spLocks noGrp="1"/>
          </p:cNvSpPr>
          <p:nvPr>
            <p:ph type="title"/>
          </p:nvPr>
        </p:nvSpPr>
        <p:spPr>
          <a:xfrm>
            <a:off x="914400" y="735568"/>
            <a:ext cx="15980740" cy="738664"/>
          </a:xfrm>
        </p:spPr>
        <p:txBody>
          <a:bodyPr wrap="square" lIns="0" tIns="0" rIns="0" bIns="0" anchor="t">
            <a:spAutoFit/>
          </a:bodyPr>
          <a:lstStyle/>
          <a:p>
            <a:pPr algn="just"/>
            <a:r>
              <a:rPr lang="en-US" sz="4800" b="1" i="0">
                <a:solidFill>
                  <a:srgbClr val="0D0D0D"/>
                </a:solidFill>
                <a:latin typeface="+mj-lt"/>
              </a:rPr>
              <a:t>DIFFICULTIES FACED AND RESOLUTIONS</a:t>
            </a:r>
            <a:endParaRPr lang="en-IN" sz="4800" b="1">
              <a:latin typeface="+mj-lt"/>
            </a:endParaRPr>
          </a:p>
        </p:txBody>
      </p:sp>
      <p:sp>
        <p:nvSpPr>
          <p:cNvPr id="5" name="Content Placeholder 4">
            <a:extLst>
              <a:ext uri="{FF2B5EF4-FFF2-40B4-BE49-F238E27FC236}">
                <a16:creationId xmlns:a16="http://schemas.microsoft.com/office/drawing/2014/main" id="{AA2DF23B-80C3-12DE-2822-D6A1991CF1B0}"/>
              </a:ext>
            </a:extLst>
          </p:cNvPr>
          <p:cNvSpPr>
            <a:spLocks noGrp="1"/>
          </p:cNvSpPr>
          <p:nvPr>
            <p:ph sz="half" idx="2"/>
          </p:nvPr>
        </p:nvSpPr>
        <p:spPr>
          <a:xfrm>
            <a:off x="914400" y="2366010"/>
            <a:ext cx="12649200" cy="1846659"/>
          </a:xfrm>
        </p:spPr>
        <p:txBody>
          <a:bodyPr wrap="square" lIns="0" tIns="0" rIns="0" bIns="0" anchor="t">
            <a:spAutoFit/>
          </a:bodyPr>
          <a:lstStyle/>
          <a:p>
            <a:r>
              <a:rPr lang="en-US" sz="3000" b="1"/>
              <a:t>Difficulties:</a:t>
            </a:r>
          </a:p>
          <a:p>
            <a:pPr marL="457200" indent="-457200">
              <a:buFont typeface="Arial"/>
              <a:buChar char="•"/>
            </a:pPr>
            <a:r>
              <a:rPr lang="en-US" sz="3000"/>
              <a:t>Learning multiple technologies simultaneously.</a:t>
            </a:r>
            <a:endParaRPr lang="en-US" sz="3000" b="1"/>
          </a:p>
          <a:p>
            <a:pPr marL="457200" indent="-457200">
              <a:buFont typeface="Arial"/>
              <a:buChar char="•"/>
            </a:pPr>
            <a:r>
              <a:rPr lang="en-US" sz="3000"/>
              <a:t>Connecting backend with frontend</a:t>
            </a:r>
          </a:p>
          <a:p>
            <a:pPr marL="457200" indent="-457200">
              <a:buFont typeface="Arial"/>
              <a:buChar char="•"/>
            </a:pPr>
            <a:r>
              <a:rPr lang="en-US" sz="3000"/>
              <a:t>Troubleshooting errors across the stack</a:t>
            </a:r>
          </a:p>
        </p:txBody>
      </p:sp>
      <p:sp>
        <p:nvSpPr>
          <p:cNvPr id="8" name="Content Placeholder 7">
            <a:extLst>
              <a:ext uri="{FF2B5EF4-FFF2-40B4-BE49-F238E27FC236}">
                <a16:creationId xmlns:a16="http://schemas.microsoft.com/office/drawing/2014/main" id="{8257DC37-4BC6-B8E4-1640-40F2FD1596AD}"/>
              </a:ext>
            </a:extLst>
          </p:cNvPr>
          <p:cNvSpPr>
            <a:spLocks noGrp="1"/>
          </p:cNvSpPr>
          <p:nvPr>
            <p:ph sz="half" idx="3"/>
          </p:nvPr>
        </p:nvSpPr>
        <p:spPr>
          <a:xfrm>
            <a:off x="746760" y="5139690"/>
            <a:ext cx="12816840" cy="1384995"/>
          </a:xfrm>
        </p:spPr>
        <p:txBody>
          <a:bodyPr wrap="square" lIns="0" tIns="0" rIns="0" bIns="0" anchor="t">
            <a:spAutoFit/>
          </a:bodyPr>
          <a:lstStyle/>
          <a:p>
            <a:r>
              <a:rPr lang="en-US" sz="3000" b="1"/>
              <a:t>Resolutions:</a:t>
            </a:r>
            <a:endParaRPr lang="en-US"/>
          </a:p>
          <a:p>
            <a:pPr marL="457200" indent="-457200">
              <a:buFont typeface="Arial"/>
              <a:buChar char="•"/>
            </a:pPr>
            <a:r>
              <a:rPr lang="en-US" sz="3000"/>
              <a:t>Leveraged online tutorials and documentation to understand each technology.</a:t>
            </a:r>
          </a:p>
          <a:p>
            <a:pPr marL="457200" indent="-457200">
              <a:buFont typeface="Arial"/>
              <a:buChar char="•"/>
            </a:pPr>
            <a:r>
              <a:rPr lang="en-US" sz="3000"/>
              <a:t>Utilized tools like postman and console logging for effective debugging.</a:t>
            </a:r>
          </a:p>
        </p:txBody>
      </p:sp>
    </p:spTree>
    <p:extLst>
      <p:ext uri="{BB962C8B-B14F-4D97-AF65-F5344CB8AC3E}">
        <p14:creationId xmlns:p14="http://schemas.microsoft.com/office/powerpoint/2010/main" val="2125869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B5146-0E78-29A6-A153-4FE552EAB739}"/>
              </a:ext>
            </a:extLst>
          </p:cNvPr>
          <p:cNvSpPr>
            <a:spLocks noGrp="1"/>
          </p:cNvSpPr>
          <p:nvPr>
            <p:ph type="title"/>
          </p:nvPr>
        </p:nvSpPr>
        <p:spPr>
          <a:xfrm>
            <a:off x="951411" y="952500"/>
            <a:ext cx="16067569" cy="738664"/>
          </a:xfrm>
        </p:spPr>
        <p:txBody>
          <a:bodyPr/>
          <a:lstStyle/>
          <a:p>
            <a:pPr algn="l"/>
            <a:r>
              <a:rPr lang="en-US" sz="4800" b="1" i="0">
                <a:solidFill>
                  <a:srgbClr val="0D0D0D"/>
                </a:solidFill>
                <a:effectLst/>
                <a:latin typeface="+mj-lt"/>
              </a:rPr>
              <a:t>FUTURE SCOPE</a:t>
            </a:r>
            <a:endParaRPr lang="en-IN" sz="4800" b="1">
              <a:latin typeface="+mj-lt"/>
            </a:endParaRPr>
          </a:p>
        </p:txBody>
      </p:sp>
      <p:sp>
        <p:nvSpPr>
          <p:cNvPr id="5" name="Text Placeholder 4">
            <a:extLst>
              <a:ext uri="{FF2B5EF4-FFF2-40B4-BE49-F238E27FC236}">
                <a16:creationId xmlns:a16="http://schemas.microsoft.com/office/drawing/2014/main" id="{C5294930-3121-43B2-1766-580164BBF30C}"/>
              </a:ext>
            </a:extLst>
          </p:cNvPr>
          <p:cNvSpPr>
            <a:spLocks noGrp="1"/>
          </p:cNvSpPr>
          <p:nvPr>
            <p:ph type="body" idx="1"/>
          </p:nvPr>
        </p:nvSpPr>
        <p:spPr>
          <a:xfrm>
            <a:off x="914400" y="2366010"/>
            <a:ext cx="16459200" cy="2769989"/>
          </a:xfrm>
        </p:spPr>
        <p:txBody>
          <a:bodyPr wrap="square" lIns="0" tIns="0" rIns="0" bIns="0" anchor="t">
            <a:spAutoFit/>
          </a:bodyPr>
          <a:lstStyle/>
          <a:p>
            <a:pPr marL="285750" indent="-285750">
              <a:buFont typeface="Arial"/>
              <a:buChar char="•"/>
            </a:pPr>
            <a:r>
              <a:rPr lang="en-US" sz="3000"/>
              <a:t>Offer Personalized menu suggestions based on past orders and preferences.</a:t>
            </a:r>
            <a:endParaRPr lang="en-US"/>
          </a:p>
          <a:p>
            <a:pPr marL="285750" indent="-285750">
              <a:buFont typeface="Arial"/>
              <a:buChar char="•"/>
            </a:pPr>
            <a:r>
              <a:rPr lang="en-US" sz="3000">
                <a:solidFill>
                  <a:srgbClr val="000000"/>
                </a:solidFill>
                <a:latin typeface="Calibri"/>
                <a:cs typeface="Calibri"/>
              </a:rPr>
              <a:t>Incorporate social features such as user reviews, ratings, and shared options.</a:t>
            </a:r>
          </a:p>
          <a:p>
            <a:pPr marL="285750" indent="-285750">
              <a:buFont typeface="Arial"/>
              <a:buChar char="•"/>
            </a:pPr>
            <a:r>
              <a:rPr lang="en-US" sz="3000">
                <a:solidFill>
                  <a:srgbClr val="000000"/>
                </a:solidFill>
                <a:latin typeface="Calibri"/>
                <a:cs typeface="Calibri"/>
              </a:rPr>
              <a:t>Partner with food delivery services for seamless integration</a:t>
            </a:r>
          </a:p>
          <a:p>
            <a:pPr marL="285750" indent="-285750">
              <a:buFont typeface="Arial"/>
              <a:buChar char="•"/>
            </a:pPr>
            <a:r>
              <a:rPr lang="en-US" sz="3000"/>
              <a:t>Empower customers with the ability to update their personal details. Dietary preferences, and allergy information within the application.</a:t>
            </a:r>
          </a:p>
          <a:p>
            <a:pPr marL="285750" indent="-285750">
              <a:buFont typeface="Arial"/>
              <a:buChar char="•"/>
            </a:pPr>
            <a:endParaRPr lang="en-US" sz="3000"/>
          </a:p>
        </p:txBody>
      </p:sp>
    </p:spTree>
    <p:extLst>
      <p:ext uri="{BB962C8B-B14F-4D97-AF65-F5344CB8AC3E}">
        <p14:creationId xmlns:p14="http://schemas.microsoft.com/office/powerpoint/2010/main" val="695149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829</Words>
  <Application>Microsoft Office PowerPoint</Application>
  <PresentationFormat>Custom</PresentationFormat>
  <Paragraphs>67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MT</vt:lpstr>
      <vt:lpstr>Calibri</vt:lpstr>
      <vt:lpstr>Lato Extended</vt:lpstr>
      <vt:lpstr>Times New Roman</vt:lpstr>
      <vt:lpstr>Trebuchet MS</vt:lpstr>
      <vt:lpstr>Office Theme</vt:lpstr>
      <vt:lpstr>PowerPoint Presentation</vt:lpstr>
      <vt:lpstr>OUR TEAM</vt:lpstr>
      <vt:lpstr>Goal: To Design Application to store/update customer details.</vt:lpstr>
      <vt:lpstr>PROJECT IDEA</vt:lpstr>
      <vt:lpstr>DATABASE DESIGN</vt:lpstr>
      <vt:lpstr>TECHNOLOGY USED</vt:lpstr>
      <vt:lpstr>FRONTEND DESIGN</vt:lpstr>
      <vt:lpstr>DIFFICULTIES FACED AND RESOLUTIONS</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P565 Pres</dc:title>
  <cp:lastModifiedBy>Munnangi, Vivek Reddy</cp:lastModifiedBy>
  <cp:revision>2</cp:revision>
  <dcterms:created xsi:type="dcterms:W3CDTF">2024-03-22T16:36:35Z</dcterms:created>
  <dcterms:modified xsi:type="dcterms:W3CDTF">2024-04-23T11:22:07Z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2024-03-22T00:00:00Z</vt:filetime>
  </property>
  <property fmtid="{D5CDD505-2E9C-101B-9397-08002B2CF9AE}" pid="3" name="LastSaved">
    <vt:filetime>2024-03-22T00:00:00Z</vt:filetime>
  </property>
</Properties>
</file>