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bgEIzJQvpwjYtC+1HfNy08kT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B28"/>
    <a:srgbClr val="EB5939"/>
    <a:srgbClr val="992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517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1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4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2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4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42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10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8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EB5939"/>
            </a:gs>
            <a:gs pos="100000">
              <a:srgbClr val="3B170F"/>
            </a:gs>
            <a:gs pos="100000">
              <a:srgbClr val="762D1D"/>
            </a:gs>
            <a:gs pos="100000">
              <a:srgbClr val="000000"/>
            </a:gs>
          </a:gsLst>
          <a:lin ang="18900044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241659" y="2993457"/>
            <a:ext cx="9461700" cy="3147600"/>
          </a:xfrm>
          <a:prstGeom prst="roundRect">
            <a:avLst>
              <a:gd name="adj" fmla="val 16667"/>
            </a:avLst>
          </a:prstGeom>
          <a:solidFill>
            <a:srgbClr val="190B28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Bannari Amman Institute of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737" y="315056"/>
            <a:ext cx="1526212" cy="12434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972906" y="213324"/>
            <a:ext cx="570938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BANNARI AMMAN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(An Autonomous Institution, Affiliated to Anna University, Approved by AICTE, Accredited by NAAC with ‘A+’ Grade)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21881" y="3536000"/>
            <a:ext cx="87012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3200" b="0" i="0" u="none" strike="noStrike" cap="none" dirty="0" err="1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lang="en-US" sz="3200" b="0" i="0" u="none" strike="noStrike" cap="none" dirty="0" err="1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AI-AURA</a:t>
            </a:r>
            <a:endParaRPr sz="3200" dirty="0">
              <a:solidFill>
                <a:schemeClr val="bg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Motion Detection Sensor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Team Details</a:t>
            </a:r>
            <a:r>
              <a:rPr lang="en-US" sz="24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(Sudharsan P,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Mathan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M, Prasanna M, Harish 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63077" y="2051254"/>
            <a:ext cx="44187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HACKATHON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8834511" y="315056"/>
            <a:ext cx="3106355" cy="951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71105" y="417429"/>
            <a:ext cx="108407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40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09937" y="5932162"/>
            <a:ext cx="2926080" cy="848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C97F3-6184-2368-36B0-D1C4D9151F80}"/>
              </a:ext>
            </a:extLst>
          </p:cNvPr>
          <p:cNvSpPr txBox="1"/>
          <p:nvPr/>
        </p:nvSpPr>
        <p:spPr>
          <a:xfrm>
            <a:off x="2526890" y="1288026"/>
            <a:ext cx="9211066" cy="28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motion detection sensor system identifies movement using built I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device.This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utilizes the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DeviceMotion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in the mobile devices to detect motion and provide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feedback.Its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helpful for the old people who can’t see and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hear.It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Easily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Controled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mobile,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this was fully worked by only remote and IR Blaster.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EB5939"/>
            </a:gs>
            <a:gs pos="100000">
              <a:srgbClr val="3B170F"/>
            </a:gs>
            <a:gs pos="100000">
              <a:srgbClr val="762D1D"/>
            </a:gs>
            <a:gs pos="100000">
              <a:srgbClr val="000000"/>
            </a:gs>
          </a:gsLst>
          <a:lin ang="18900044" scaled="0"/>
          <a:tileRect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671106" y="387932"/>
            <a:ext cx="69879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40677" y="5873100"/>
            <a:ext cx="2926080" cy="84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684A1-9C1F-1760-3303-C6D658E59230}"/>
              </a:ext>
            </a:extLst>
          </p:cNvPr>
          <p:cNvSpPr txBox="1"/>
          <p:nvPr/>
        </p:nvSpPr>
        <p:spPr>
          <a:xfrm>
            <a:off x="2376948" y="1190280"/>
            <a:ext cx="87236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 detection systems are widely used in 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smart applications fo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Detecting the people.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develop a 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web-based motion detection system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the </a:t>
            </a:r>
            <a:r>
              <a:rPr lang="en-IN" sz="2800" b="1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DeviceMotion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Appilcation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interface) available in modern smartphones.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expected outcome is a cost-effective and it is easy to </a:t>
            </a:r>
            <a:r>
              <a:rPr lang="en-IN" sz="2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bulit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71106" y="417429"/>
            <a:ext cx="69879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Solution:</a:t>
            </a:r>
            <a:endParaRPr sz="40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38073" y="5932162"/>
            <a:ext cx="2926080" cy="8483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FFB39-31CF-3836-2209-769B28AB6444}"/>
              </a:ext>
            </a:extLst>
          </p:cNvPr>
          <p:cNvSpPr txBox="1"/>
          <p:nvPr/>
        </p:nvSpPr>
        <p:spPr>
          <a:xfrm>
            <a:off x="2458063" y="1404049"/>
            <a:ext cx="83475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Built-in Sensors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Use accelerometer data from mobile devices to detect movement.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414D2E-4EF2-BC94-45AD-B5269E4524A8}"/>
              </a:ext>
            </a:extLst>
          </p:cNvPr>
          <p:cNvSpPr/>
          <p:nvPr/>
        </p:nvSpPr>
        <p:spPr>
          <a:xfrm>
            <a:off x="2330245" y="1641987"/>
            <a:ext cx="1278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B94656-2899-D787-1AA4-483E23C5DE3A}"/>
              </a:ext>
            </a:extLst>
          </p:cNvPr>
          <p:cNvSpPr/>
          <p:nvPr/>
        </p:nvSpPr>
        <p:spPr>
          <a:xfrm>
            <a:off x="2323853" y="2823443"/>
            <a:ext cx="1278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B4D56-ABC6-1A05-B19A-A0A4CA50D482}"/>
              </a:ext>
            </a:extLst>
          </p:cNvPr>
          <p:cNvSpPr txBox="1"/>
          <p:nvPr/>
        </p:nvSpPr>
        <p:spPr>
          <a:xfrm>
            <a:off x="2474776" y="2599586"/>
            <a:ext cx="8045739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Dependency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No need for external motion sensors, To making it cost-effective.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F4E68-71C3-95FE-5C13-503833DE0D15}"/>
              </a:ext>
            </a:extLst>
          </p:cNvPr>
          <p:cNvSpPr txBox="1"/>
          <p:nvPr/>
        </p:nvSpPr>
        <p:spPr>
          <a:xfrm>
            <a:off x="2474775" y="3854043"/>
            <a:ext cx="8153895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Spam - 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thresholds to reduce false detections and improve accuracy.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FBCE30-6095-72E4-2657-17AA82AD2F80}"/>
              </a:ext>
            </a:extLst>
          </p:cNvPr>
          <p:cNvSpPr/>
          <p:nvPr/>
        </p:nvSpPr>
        <p:spPr>
          <a:xfrm>
            <a:off x="2316971" y="4067410"/>
            <a:ext cx="12781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4" y="103515"/>
            <a:ext cx="10515600" cy="1325563"/>
          </a:xfrm>
        </p:spPr>
        <p:txBody>
          <a:bodyPr/>
          <a:lstStyle/>
          <a:p>
            <a:r>
              <a:rPr lang="en-GB" sz="4000" u="sng" dirty="0">
                <a:solidFill>
                  <a:schemeClr val="bg1"/>
                </a:solidFill>
              </a:rPr>
              <a:t>Methodology</a:t>
            </a:r>
            <a:endParaRPr lang="en-IN" sz="40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09937" y="5932162"/>
            <a:ext cx="2926080" cy="84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5089" y="647276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rgbClr val="190B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V-PRAYUKTI'25</a:t>
            </a:r>
            <a:endParaRPr lang="en-US" dirty="0">
              <a:solidFill>
                <a:srgbClr val="190B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25900-9C4E-83C8-9162-803E68400946}"/>
              </a:ext>
            </a:extLst>
          </p:cNvPr>
          <p:cNvSpPr txBox="1"/>
          <p:nvPr/>
        </p:nvSpPr>
        <p:spPr>
          <a:xfrm>
            <a:off x="1740309" y="1320923"/>
            <a:ext cx="104516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-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need for a software-based motion detection system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78222CFF-965D-A4F7-AD97-2827C589773D}"/>
              </a:ext>
            </a:extLst>
          </p:cNvPr>
          <p:cNvSpPr/>
          <p:nvPr/>
        </p:nvSpPr>
        <p:spPr>
          <a:xfrm>
            <a:off x="1691148" y="1602658"/>
            <a:ext cx="49161" cy="457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6D220-EED9-F409-B129-E9CB4D5F4CBC}"/>
              </a:ext>
            </a:extLst>
          </p:cNvPr>
          <p:cNvSpPr txBox="1"/>
          <p:nvPr/>
        </p:nvSpPr>
        <p:spPr>
          <a:xfrm>
            <a:off x="1627238" y="2448610"/>
            <a:ext cx="10677832" cy="155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- </a:t>
            </a:r>
            <a:r>
              <a:rPr lang="en-IN" sz="2800" kern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Plan event handling for motion detection using accelerometer data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145C5A37-5414-1195-FB7A-1E0CDAE11538}"/>
              </a:ext>
            </a:extLst>
          </p:cNvPr>
          <p:cNvSpPr/>
          <p:nvPr/>
        </p:nvSpPr>
        <p:spPr>
          <a:xfrm>
            <a:off x="1715728" y="2723535"/>
            <a:ext cx="45719" cy="457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60502-2F80-96CE-30E5-27F004055A81}"/>
              </a:ext>
            </a:extLst>
          </p:cNvPr>
          <p:cNvSpPr txBox="1"/>
          <p:nvPr/>
        </p:nvSpPr>
        <p:spPr>
          <a:xfrm>
            <a:off x="1226573" y="3863955"/>
            <a:ext cx="10677831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-</a:t>
            </a:r>
            <a:r>
              <a:rPr lang="en-IN" sz="2800" kern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acceleration data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(X, Y, Z values) using the </a:t>
            </a:r>
            <a:r>
              <a:rPr lang="en-IN" sz="2800" b="1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DeviceMotion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Star: 4 Points 15">
            <a:extLst>
              <a:ext uri="{FF2B5EF4-FFF2-40B4-BE49-F238E27FC236}">
                <a16:creationId xmlns:a16="http://schemas.microsoft.com/office/drawing/2014/main" id="{32B4E6B6-D402-C96F-EC7F-6EFBF3187826}"/>
              </a:ext>
            </a:extLst>
          </p:cNvPr>
          <p:cNvSpPr/>
          <p:nvPr/>
        </p:nvSpPr>
        <p:spPr>
          <a:xfrm>
            <a:off x="1691148" y="4119716"/>
            <a:ext cx="45719" cy="6001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4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0" y="0"/>
            <a:ext cx="698794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(Explain the working in a flow/block diagram)</a:t>
            </a: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80275" y="5873100"/>
            <a:ext cx="2926080" cy="84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1C35D-0664-539D-6D1B-243CA9D6A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31" y="984885"/>
            <a:ext cx="6906589" cy="5196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71106" y="417429"/>
            <a:ext cx="1008993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 required during the course of Hackathon:</a:t>
            </a: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38072" y="5873100"/>
            <a:ext cx="2926080" cy="84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9683F-DD38-ACF2-D681-88CBACE0C7A3}"/>
              </a:ext>
            </a:extLst>
          </p:cNvPr>
          <p:cNvSpPr txBox="1"/>
          <p:nvPr/>
        </p:nvSpPr>
        <p:spPr>
          <a:xfrm>
            <a:off x="3513977" y="1549288"/>
            <a:ext cx="8233113" cy="432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  Motor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Resistor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Reley</a:t>
            </a: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SPDT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 Sensor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Resistor</a:t>
            </a:r>
            <a:endParaRPr lang="en-IN" sz="2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71106" y="417429"/>
            <a:ext cx="111198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Elevator pitch video (1 minute)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public link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329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itachi220106@gmail.com</cp:lastModifiedBy>
  <cp:revision>7</cp:revision>
  <dcterms:created xsi:type="dcterms:W3CDTF">2023-01-09T17:31:25Z</dcterms:created>
  <dcterms:modified xsi:type="dcterms:W3CDTF">2025-02-07T17:43:43Z</dcterms:modified>
</cp:coreProperties>
</file>