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hbgEIzJQvpwjYtC+1HfNy08kTc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B28"/>
    <a:srgbClr val="EB5939"/>
    <a:srgbClr val="992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05178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019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454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6232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9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847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1422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9103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308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7000">
              <a:srgbClr val="EB5939"/>
            </a:gs>
            <a:gs pos="100000">
              <a:srgbClr val="3B170F"/>
            </a:gs>
            <a:gs pos="100000">
              <a:srgbClr val="762D1D"/>
            </a:gs>
            <a:gs pos="100000">
              <a:srgbClr val="000000"/>
            </a:gs>
          </a:gsLst>
          <a:lin ang="18900044" scaled="0"/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241659" y="2993457"/>
            <a:ext cx="9461700" cy="3147600"/>
          </a:xfrm>
          <a:prstGeom prst="roundRect">
            <a:avLst>
              <a:gd name="adj" fmla="val 16667"/>
            </a:avLst>
          </a:prstGeom>
          <a:solidFill>
            <a:srgbClr val="190B28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 descr="Bannari Amman Institute of Technology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3737" y="315056"/>
            <a:ext cx="1526212" cy="124341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2972906" y="213324"/>
            <a:ext cx="5709385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BANNARI AMMAN 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INSTITUTE OF TECHNOLOGY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(An Autonomous Institution, Affiliated to Anna University, Approved by AICTE, Accredited by NAAC with ‘A+’ Grade)</a:t>
            </a:r>
            <a:endParaRPr sz="12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621881" y="3536000"/>
            <a:ext cx="87012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EB5939"/>
                </a:solidFill>
                <a:latin typeface="Calibri"/>
                <a:ea typeface="Calibri"/>
                <a:cs typeface="Calibri"/>
                <a:sym typeface="Calibri"/>
              </a:rPr>
              <a:t>Team Name:</a:t>
            </a:r>
            <a:endParaRPr sz="3200" dirty="0">
              <a:solidFill>
                <a:srgbClr val="EB59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EB5939"/>
                </a:solidFill>
                <a:latin typeface="Calibri"/>
                <a:ea typeface="Calibri"/>
                <a:cs typeface="Calibri"/>
                <a:sym typeface="Calibri"/>
              </a:rPr>
              <a:t>Problem Statement: </a:t>
            </a:r>
            <a:endParaRPr dirty="0">
              <a:solidFill>
                <a:srgbClr val="EB593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EB5939"/>
                </a:solidFill>
                <a:latin typeface="Calibri"/>
                <a:ea typeface="Calibri"/>
                <a:cs typeface="Calibri"/>
                <a:sym typeface="Calibri"/>
              </a:rPr>
              <a:t>Team Details</a:t>
            </a:r>
            <a:r>
              <a:rPr lang="en-US" sz="2400" dirty="0">
                <a:solidFill>
                  <a:srgbClr val="EB5939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(Team lead, member 1, member 2, member 3)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763077" y="2051254"/>
            <a:ext cx="441879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IOT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HACKATHON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8" r="11363" b="36983"/>
          <a:stretch/>
        </p:blipFill>
        <p:spPr>
          <a:xfrm>
            <a:off x="8834511" y="315056"/>
            <a:ext cx="3106355" cy="9510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190B28"/>
                </a:solidFill>
              </a:rPr>
              <a:t>BIT </a:t>
            </a:r>
            <a:r>
              <a:rPr lang="en-US" sz="1400" b="1" dirty="0" smtClean="0">
                <a:solidFill>
                  <a:srgbClr val="190B28"/>
                </a:solidFill>
              </a:rPr>
              <a:t>V-PRAYUKTI'25</a:t>
            </a:r>
            <a:endParaRPr dirty="0">
              <a:solidFill>
                <a:srgbClr val="190B28"/>
              </a:solidFill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671105" y="417429"/>
            <a:ext cx="108407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statement:</a:t>
            </a:r>
            <a:endParaRPr sz="40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8" r="11363" b="36983"/>
          <a:stretch/>
        </p:blipFill>
        <p:spPr>
          <a:xfrm>
            <a:off x="109937" y="5932162"/>
            <a:ext cx="2926080" cy="848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EB5939"/>
            </a:gs>
            <a:gs pos="100000">
              <a:srgbClr val="3B170F"/>
            </a:gs>
            <a:gs pos="100000">
              <a:srgbClr val="762D1D"/>
            </a:gs>
            <a:gs pos="100000">
              <a:srgbClr val="000000"/>
            </a:gs>
          </a:gsLst>
          <a:lin ang="18900044" scaled="0"/>
          <a:tileRect/>
        </a:gra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190B28"/>
                </a:solidFill>
              </a:rPr>
              <a:t>BIT </a:t>
            </a:r>
            <a:r>
              <a:rPr lang="en-US" sz="1400" b="1" dirty="0" smtClean="0">
                <a:solidFill>
                  <a:srgbClr val="190B28"/>
                </a:solidFill>
              </a:rPr>
              <a:t>V-PRAYUKTI'25</a:t>
            </a:r>
            <a:endParaRPr dirty="0">
              <a:solidFill>
                <a:srgbClr val="190B28"/>
              </a:solidFill>
            </a:endParaRPr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671106" y="417429"/>
            <a:ext cx="698794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Abstract:</a:t>
            </a:r>
            <a:endParaRPr sz="4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8" r="11363" b="36983"/>
          <a:stretch/>
        </p:blipFill>
        <p:spPr>
          <a:xfrm>
            <a:off x="140677" y="5873100"/>
            <a:ext cx="2926080" cy="848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190B28"/>
                </a:solidFill>
              </a:rPr>
              <a:t>BIT </a:t>
            </a:r>
            <a:r>
              <a:rPr lang="en-US" sz="1400" b="1" dirty="0" smtClean="0">
                <a:solidFill>
                  <a:srgbClr val="190B28"/>
                </a:solidFill>
              </a:rPr>
              <a:t>V-PRAYUKTI'25</a:t>
            </a:r>
            <a:endParaRPr dirty="0">
              <a:solidFill>
                <a:srgbClr val="190B28"/>
              </a:solidFill>
            </a:endParaRPr>
          </a:p>
        </p:txBody>
      </p:sp>
      <p:sp>
        <p:nvSpPr>
          <p:cNvPr id="115" name="Google Shape;115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671106" y="417429"/>
            <a:ext cx="698794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Proposed Solution:</a:t>
            </a:r>
            <a:endParaRPr sz="40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8" r="11363" b="36983"/>
          <a:stretch/>
        </p:blipFill>
        <p:spPr>
          <a:xfrm>
            <a:off x="138073" y="5932162"/>
            <a:ext cx="2926080" cy="8483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u="sng" dirty="0" smtClean="0">
                <a:solidFill>
                  <a:schemeClr val="bg1"/>
                </a:solidFill>
              </a:rPr>
              <a:t>Methodology</a:t>
            </a:r>
            <a:endParaRPr lang="en-IN" sz="4000" u="sng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8" r="11363" b="36983"/>
          <a:stretch/>
        </p:blipFill>
        <p:spPr>
          <a:xfrm>
            <a:off x="109937" y="5932162"/>
            <a:ext cx="2926080" cy="848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25089" y="6472760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>
                <a:solidFill>
                  <a:srgbClr val="190B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 V-PRAYUKTI'25</a:t>
            </a:r>
            <a:endParaRPr lang="en-US" dirty="0">
              <a:solidFill>
                <a:srgbClr val="190B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14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190B28"/>
                </a:solidFill>
              </a:rPr>
              <a:t>BIT </a:t>
            </a:r>
            <a:r>
              <a:rPr lang="en-US" sz="1400" b="1" dirty="0" smtClean="0">
                <a:solidFill>
                  <a:srgbClr val="190B28"/>
                </a:solidFill>
              </a:rPr>
              <a:t>V-PRAYUKTI'25</a:t>
            </a:r>
            <a:endParaRPr dirty="0">
              <a:solidFill>
                <a:srgbClr val="190B28"/>
              </a:solidFill>
            </a:endParaRPr>
          </a:p>
        </p:txBody>
      </p:sp>
      <p:sp>
        <p:nvSpPr>
          <p:cNvPr id="123" name="Google Shape;123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24" name="Google Shape;124;p5"/>
          <p:cNvSpPr txBox="1"/>
          <p:nvPr/>
        </p:nvSpPr>
        <p:spPr>
          <a:xfrm>
            <a:off x="671106" y="417429"/>
            <a:ext cx="6987941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Approach: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(Explain the working in a flow/block diagram)</a:t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8" r="11363" b="36983"/>
          <a:stretch/>
        </p:blipFill>
        <p:spPr>
          <a:xfrm>
            <a:off x="180275" y="5873100"/>
            <a:ext cx="2926080" cy="848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190B28"/>
                </a:solidFill>
              </a:rPr>
              <a:t>BIT </a:t>
            </a:r>
            <a:r>
              <a:rPr lang="en-US" sz="1400" b="1" dirty="0" smtClean="0">
                <a:solidFill>
                  <a:srgbClr val="190B28"/>
                </a:solidFill>
              </a:rPr>
              <a:t>V-PRAYUKTI'25</a:t>
            </a:r>
            <a:endParaRPr dirty="0">
              <a:solidFill>
                <a:srgbClr val="190B28"/>
              </a:solidFill>
            </a:endParaRPr>
          </a:p>
        </p:txBody>
      </p:sp>
      <p:sp>
        <p:nvSpPr>
          <p:cNvPr id="131" name="Google Shape;131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671106" y="417429"/>
            <a:ext cx="1008993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Components required during the course of Hackathon:</a:t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8" r="11363" b="36983"/>
          <a:stretch/>
        </p:blipFill>
        <p:spPr>
          <a:xfrm>
            <a:off x="138072" y="5873100"/>
            <a:ext cx="2926080" cy="848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190B28"/>
                </a:solidFill>
              </a:rPr>
              <a:t>BIT </a:t>
            </a:r>
            <a:r>
              <a:rPr lang="en-US" sz="1400" b="1" dirty="0" smtClean="0">
                <a:solidFill>
                  <a:srgbClr val="190B28"/>
                </a:solidFill>
              </a:rPr>
              <a:t>V-PRAYUKTI'25</a:t>
            </a:r>
            <a:endParaRPr dirty="0">
              <a:solidFill>
                <a:srgbClr val="190B28"/>
              </a:solidFill>
            </a:endParaRPr>
          </a:p>
        </p:txBody>
      </p:sp>
      <p:sp>
        <p:nvSpPr>
          <p:cNvPr id="139" name="Google Shape;139;p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40" name="Google Shape;140;p7"/>
          <p:cNvSpPr txBox="1"/>
          <p:nvPr/>
        </p:nvSpPr>
        <p:spPr>
          <a:xfrm>
            <a:off x="671106" y="417429"/>
            <a:ext cx="1111984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Elevator pitch video (1 minute)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Share the public link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Words>112</Words>
  <Application>Microsoft Office PowerPoint</Application>
  <PresentationFormat>Widescreen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Methodology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Gokul S</dc:creator>
  <cp:lastModifiedBy>Microsoft account</cp:lastModifiedBy>
  <cp:revision>6</cp:revision>
  <dcterms:created xsi:type="dcterms:W3CDTF">2023-01-09T17:31:25Z</dcterms:created>
  <dcterms:modified xsi:type="dcterms:W3CDTF">2024-12-23T16:26:24Z</dcterms:modified>
</cp:coreProperties>
</file>