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bgEIzJQvpwjYtC+1HfNy08kTc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B28"/>
    <a:srgbClr val="EB5939"/>
    <a:srgbClr val="992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05178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019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454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6232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9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847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1422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9103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308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000">
              <a:srgbClr val="EB5939"/>
            </a:gs>
            <a:gs pos="100000">
              <a:srgbClr val="3B170F"/>
            </a:gs>
            <a:gs pos="100000">
              <a:srgbClr val="762D1D"/>
            </a:gs>
            <a:gs pos="100000">
              <a:srgbClr val="000000"/>
            </a:gs>
          </a:gsLst>
          <a:lin ang="18900044" scaled="0"/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241659" y="2993457"/>
            <a:ext cx="9461700" cy="3147600"/>
          </a:xfrm>
          <a:prstGeom prst="roundRect">
            <a:avLst>
              <a:gd name="adj" fmla="val 16667"/>
            </a:avLst>
          </a:prstGeom>
          <a:solidFill>
            <a:srgbClr val="190B28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 descr="Bannari Amman Institute of Technology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3737" y="315056"/>
            <a:ext cx="1526212" cy="124341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2972906" y="213324"/>
            <a:ext cx="5709385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BANNARI AMMAN 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INSTITUTE OF TECHNOLOGY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(An Autonomous Institution, Affiliated to Anna University, Approved by AICTE, Accredited by NAAC with ‘A+’ Grade)</a:t>
            </a:r>
            <a:endParaRPr sz="12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621881" y="3536000"/>
            <a:ext cx="87012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EB5939"/>
                </a:solidFill>
                <a:latin typeface="Calibri"/>
                <a:ea typeface="Calibri"/>
                <a:cs typeface="Calibri"/>
                <a:sym typeface="Calibri"/>
              </a:rPr>
              <a:t>Team </a:t>
            </a:r>
            <a:r>
              <a:rPr lang="en-US" sz="3200" b="0" i="0" u="none" strike="noStrike" cap="none" dirty="0" err="1">
                <a:solidFill>
                  <a:srgbClr val="EB5939"/>
                </a:solidFill>
                <a:latin typeface="Calibri"/>
                <a:ea typeface="Calibri"/>
                <a:cs typeface="Calibri"/>
                <a:sym typeface="Calibri"/>
              </a:rPr>
              <a:t>Name:</a:t>
            </a:r>
            <a:r>
              <a:rPr lang="en-US" sz="3200" dirty="0" err="1">
                <a:solidFill>
                  <a:srgbClr val="EB5939"/>
                </a:solidFill>
                <a:latin typeface="Calibri"/>
                <a:ea typeface="Calibri"/>
                <a:cs typeface="Calibri"/>
                <a:sym typeface="Calibri"/>
              </a:rPr>
              <a:t>BYTE</a:t>
            </a:r>
            <a:r>
              <a:rPr lang="en-US" sz="3200" dirty="0">
                <a:solidFill>
                  <a:srgbClr val="EB5939"/>
                </a:solidFill>
                <a:latin typeface="Calibri"/>
                <a:ea typeface="Calibri"/>
                <a:cs typeface="Calibri"/>
                <a:sym typeface="Calibri"/>
              </a:rPr>
              <a:t> BRAINS</a:t>
            </a:r>
            <a:endParaRPr sz="3200" dirty="0">
              <a:solidFill>
                <a:srgbClr val="EB59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EB5939"/>
                </a:solidFill>
                <a:latin typeface="Calibri"/>
                <a:ea typeface="Calibri"/>
                <a:cs typeface="Calibri"/>
                <a:sym typeface="Calibri"/>
              </a:rPr>
              <a:t>Problem Statement: INDUSTRIAL HARMFUL GAS DETECTION AND SAFETY</a:t>
            </a:r>
            <a:endParaRPr dirty="0">
              <a:solidFill>
                <a:srgbClr val="EB593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EB5939"/>
                </a:solidFill>
                <a:latin typeface="Calibri"/>
                <a:ea typeface="Calibri"/>
                <a:cs typeface="Calibri"/>
                <a:sym typeface="Calibri"/>
              </a:rPr>
              <a:t>Team Details</a:t>
            </a:r>
            <a:r>
              <a:rPr lang="en-US" sz="2400" dirty="0">
                <a:solidFill>
                  <a:srgbClr val="EB5939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(Sameera,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Deekshita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Sushma,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Sudarshana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763077" y="2051254"/>
            <a:ext cx="441879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IOT HACKATHON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8" r="11363" b="36983"/>
          <a:stretch/>
        </p:blipFill>
        <p:spPr>
          <a:xfrm>
            <a:off x="8834511" y="315056"/>
            <a:ext cx="3106355" cy="9510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190B28"/>
                </a:solidFill>
              </a:rPr>
              <a:t>BIT V-PRAYUKTI'25</a:t>
            </a:r>
            <a:endParaRPr dirty="0">
              <a:solidFill>
                <a:srgbClr val="190B28"/>
              </a:solidFill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671105" y="417429"/>
            <a:ext cx="10840709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statement: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INDUSTRIAL HARMFUL GAS DETECTION AND SAFETY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Industrial environments often release harmful gases that can lead to health hazards, environmental pollution, or even fatal accidents if undetected. Existing systems can be expensive and lack real-time intelligence for automated alerts or preventive measures.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u="sng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8" r="11363" b="36983"/>
          <a:stretch/>
        </p:blipFill>
        <p:spPr>
          <a:xfrm>
            <a:off x="109937" y="5932162"/>
            <a:ext cx="2926080" cy="848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EB5939"/>
            </a:gs>
            <a:gs pos="100000">
              <a:srgbClr val="3B170F"/>
            </a:gs>
            <a:gs pos="100000">
              <a:srgbClr val="762D1D"/>
            </a:gs>
            <a:gs pos="100000">
              <a:srgbClr val="000000"/>
            </a:gs>
          </a:gsLst>
          <a:lin ang="18900044" scaled="0"/>
          <a:tileRect/>
        </a:gra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190B28"/>
                </a:solidFill>
              </a:rPr>
              <a:t>BIT V-PRAYUKTI'25</a:t>
            </a:r>
            <a:endParaRPr dirty="0">
              <a:solidFill>
                <a:srgbClr val="190B28"/>
              </a:solidFill>
            </a:endParaRPr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497712" y="1490048"/>
            <a:ext cx="615646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Abstract: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40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8" r="11363" b="36983"/>
          <a:stretch/>
        </p:blipFill>
        <p:spPr>
          <a:xfrm>
            <a:off x="140677" y="5873100"/>
            <a:ext cx="2926080" cy="8483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9F7774-99B3-1288-66D4-38C352D82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69" y="2154744"/>
            <a:ext cx="10741306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Our project develops a real-time industrial gas detection system. It detects harmful gas leaks, automatically shuts down affected equipment, and provides diagnostic alerts, ensuring safety, minimizing downtime, and offering a reliable, cost-effective solution for industrial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190B28"/>
                </a:solidFill>
              </a:rPr>
              <a:t>BIT V-PRAYUKTI'25</a:t>
            </a:r>
            <a:endParaRPr dirty="0">
              <a:solidFill>
                <a:srgbClr val="190B28"/>
              </a:solidFill>
            </a:endParaRPr>
          </a:p>
        </p:txBody>
      </p:sp>
      <p:sp>
        <p:nvSpPr>
          <p:cNvPr id="115" name="Google Shape;115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1036866" y="243533"/>
            <a:ext cx="6987941" cy="637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Proposed Solution: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Our proposed solution is a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Real-Time Industrial Gas Detection and Safety System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designed to ensure safety and prevent hazardous incidents caused by gas leaks in industrial environments. The system incorporates the following key features: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Gas Detection Sensors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: The system uses high-precision gas sensors (e.g., MQ-2 or MQ-135) to continuously monitor the presence of harmful gases such as CO, CO₂, NH₃, and LPG.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Automated Equipment Shutdown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: In the event of a gas leakage or system fault, the solution automatically shuts down the affected equipment to prevent further escalation or damage.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Fault Isolation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: The system isolates the specific fault or affected area to minimize operational disruption and ensure safety.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Diagnostic Alerts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: It provides clear and actionable diagnostic statements, identifying the exact issue for rapid resolution by maintenance teams.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Real-Time Notifications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: The system features visual (LED), sound (buzzer), and remote (Wi-Fi-enabled) notifications to inform operators and safety personnel instantly.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By implementing this solution, industries can detect harmful gas leaks early, reduce downtime, and enhance workplace safety in a cost-effective and scalable manner.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8" r="11363" b="36983"/>
          <a:stretch/>
        </p:blipFill>
        <p:spPr>
          <a:xfrm>
            <a:off x="138073" y="5932162"/>
            <a:ext cx="2926080" cy="8483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-2997835"/>
            <a:ext cx="9797034" cy="9941723"/>
          </a:xfrm>
        </p:spPr>
        <p:txBody>
          <a:bodyPr/>
          <a:lstStyle/>
          <a:p>
            <a:r>
              <a:rPr lang="en-GB" sz="4000" u="sng" dirty="0">
                <a:solidFill>
                  <a:schemeClr val="bg1"/>
                </a:solidFill>
              </a:rPr>
              <a:t>Methodology</a:t>
            </a:r>
            <a:br>
              <a:rPr lang="en-GB" sz="4000" u="sng" dirty="0">
                <a:solidFill>
                  <a:schemeClr val="bg1"/>
                </a:solidFill>
              </a:rPr>
            </a:br>
            <a:endParaRPr lang="en-IN" sz="4000" u="sng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8" r="11363" b="36983"/>
          <a:stretch/>
        </p:blipFill>
        <p:spPr>
          <a:xfrm>
            <a:off x="109937" y="5932162"/>
            <a:ext cx="2926080" cy="848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25089" y="6472760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>
                <a:solidFill>
                  <a:srgbClr val="190B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 V-PRAYUKTI'25</a:t>
            </a:r>
            <a:endParaRPr lang="en-US" dirty="0">
              <a:solidFill>
                <a:srgbClr val="190B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5AEB424-1BB9-A9C9-7D52-D7E5A5810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80" y="2228671"/>
            <a:ext cx="113588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The system uses gas sensors to continuously monitor harmful gas levels in real time. Upon detecting a leak or fault, it triggers an automatic shutdown of affected equipment, isolates the fault, and activates sound and visual alarms. A diagnostic statement is generated, enabling rapid issue resolution before system reactivation.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14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190B28"/>
                </a:solidFill>
              </a:rPr>
              <a:t>BIT V-PRAYUKTI'25</a:t>
            </a:r>
            <a:endParaRPr dirty="0">
              <a:solidFill>
                <a:srgbClr val="190B28"/>
              </a:solidFill>
            </a:endParaRPr>
          </a:p>
        </p:txBody>
      </p:sp>
      <p:sp>
        <p:nvSpPr>
          <p:cNvPr id="123" name="Google Shape;123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671106" y="417429"/>
            <a:ext cx="6987941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Approach: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(Explain the working in a flow/block diagram)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8" r="11363" b="36983"/>
          <a:stretch/>
        </p:blipFill>
        <p:spPr>
          <a:xfrm>
            <a:off x="180275" y="5873100"/>
            <a:ext cx="2926080" cy="848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58649F-48D5-4798-823A-097C5562A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355" y="1423670"/>
            <a:ext cx="4560570" cy="45605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190B28"/>
                </a:solidFill>
              </a:rPr>
              <a:t>BIT V-PRAYUKTI'25</a:t>
            </a:r>
            <a:endParaRPr dirty="0">
              <a:solidFill>
                <a:srgbClr val="190B28"/>
              </a:solidFill>
            </a:endParaRPr>
          </a:p>
        </p:txBody>
      </p:sp>
      <p:sp>
        <p:nvSpPr>
          <p:cNvPr id="131" name="Google Shape;131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671106" y="417429"/>
            <a:ext cx="1008993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Components required during the course of Hackathon: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Microcontroller: Arduino Uno / ESP8266 / ESP32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Gas Sensor: MQ-135 (for CO₂, NH₃, benzene) or MQ-2 (for LPG, CO, smoke)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Buzzer &amp; LED: To provide sound and visual alerts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OLED Display - To show gas concentration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WiFi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Module: ESP8266 or ESP32Jumper Wires &amp; Breadboard, Circuit Connections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8" r="11363" b="36983"/>
          <a:stretch/>
        </p:blipFill>
        <p:spPr>
          <a:xfrm>
            <a:off x="138072" y="5873100"/>
            <a:ext cx="2926080" cy="848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190B28"/>
                </a:solidFill>
              </a:rPr>
              <a:t>BIT V-PRAYUKTI'25</a:t>
            </a:r>
            <a:endParaRPr dirty="0">
              <a:solidFill>
                <a:srgbClr val="190B28"/>
              </a:solidFill>
            </a:endParaRPr>
          </a:p>
        </p:txBody>
      </p:sp>
      <p:sp>
        <p:nvSpPr>
          <p:cNvPr id="139" name="Google Shape;139;p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40" name="Google Shape;140;p7"/>
          <p:cNvSpPr txBox="1"/>
          <p:nvPr/>
        </p:nvSpPr>
        <p:spPr>
          <a:xfrm>
            <a:off x="671106" y="417429"/>
            <a:ext cx="1111984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Elevator pitch video (1 minute)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Share the public link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</TotalTime>
  <Words>530</Words>
  <Application>Microsoft Office PowerPoint</Application>
  <PresentationFormat>Widescreen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Methodology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Gokul S</dc:creator>
  <cp:lastModifiedBy>SUSHMA K</cp:lastModifiedBy>
  <cp:revision>7</cp:revision>
  <dcterms:created xsi:type="dcterms:W3CDTF">2023-01-09T17:31:25Z</dcterms:created>
  <dcterms:modified xsi:type="dcterms:W3CDTF">2025-02-07T07:01:02Z</dcterms:modified>
</cp:coreProperties>
</file>