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Garden Irrigation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IoT-Based Solution for Efficient Water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Smart Garden Irrigation System efficiently manages water usage, reduces waste, and ensures healthier plant growth using IoT and automation.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Smart Garden Irrigation System automates watering using sensors and microcontrollers, ensuring plants receive the right amount of water while conserving resources.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Excessive water wastage due to manual irrigation</a:t>
            </a:r>
          </a:p>
          <a:p>
            <a:r>
              <a:t>• Overwatering or underwatering harms plant health</a:t>
            </a:r>
          </a:p>
          <a:p>
            <a:r>
              <a:t>• Need for an automated, efficient water management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Solution: Smart Irrigation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Uses sensors to detect soil moisture and humidity</a:t>
            </a:r>
          </a:p>
          <a:p>
            <a:r>
              <a:t>• Automates water supply based on real-time data</a:t>
            </a:r>
          </a:p>
          <a:p>
            <a:r>
              <a:t>• Reduces human intervention and water wastage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Soil Moisture Sensor – Detects soil dryness/wetness</a:t>
            </a:r>
          </a:p>
          <a:p>
            <a:r>
              <a:t>• Humidity Sensor – Measures environmental humidity</a:t>
            </a:r>
          </a:p>
          <a:p>
            <a:r>
              <a:t>• NodeMCU – Processes sensor data</a:t>
            </a:r>
          </a:p>
          <a:p>
            <a:r>
              <a:t>• Relay Module – Controls water pump</a:t>
            </a:r>
          </a:p>
          <a:p>
            <a:r>
              <a:t>• Battery – Powers the system</a:t>
            </a:r>
          </a:p>
          <a:p>
            <a:r>
              <a:t>• Water Pump – Supplies water to plants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Sensors collect soil moisture and humidity data</a:t>
            </a:r>
          </a:p>
          <a:p>
            <a:r>
              <a:t>2. NodeMCU processes the data</a:t>
            </a:r>
          </a:p>
          <a:p>
            <a:r>
              <a:t>3. If soil is dry, the relay activates the pump</a:t>
            </a:r>
          </a:p>
          <a:p>
            <a:r>
              <a:t>4. Water is supplied until moisture reaches optimal level</a:t>
            </a:r>
          </a:p>
          <a:p>
            <a:r>
              <a:t>5. System stops irrigation automatically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Circuit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Smart Irrigation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Water Conservation – Prevents overuse</a:t>
            </a:r>
          </a:p>
          <a:p>
            <a:r>
              <a:t>• Automation – No manual intervention required</a:t>
            </a:r>
          </a:p>
          <a:p>
            <a:r>
              <a:t>• Energy Efficient – Can be solar-powered</a:t>
            </a:r>
          </a:p>
          <a:p>
            <a:r>
              <a:t>• Healthier Plants – Prevents root rot and dehydration</a:t>
            </a:r>
          </a:p>
          <a:p>
            <a:r>
              <a:t>• IoT Integration – Can be monitored remotely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Mobile app integration for remote monitoring</a:t>
            </a:r>
          </a:p>
          <a:p>
            <a:r>
              <a:t>• AI-based irrigation optimization</a:t>
            </a:r>
          </a:p>
          <a:p>
            <a:r>
              <a:t>• Integration with weather forecasting</a:t>
            </a:r>
          </a:p>
          <a:p>
            <a:r>
              <a:t>• Rainwater harvesting system linkage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