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8183-39A2-1DBE-37CE-F078FF1F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48E3-23E4-E09B-23DF-1D1A9214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3145-DD9A-B2B9-9D15-D1AA731E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B623-0CD9-8644-E19A-83970F33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245B-85F6-B99F-91B0-85680B4B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5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F7A-4C41-213D-F999-10FDD6BB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C3749-4EA8-7D85-A828-10B64F60B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988C-FFBE-CE0B-68B1-5543B39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92A4-5521-F4EE-4152-995EAB74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A788-E8CD-8634-8D23-D9A218AE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F7E22-3193-8D39-26B3-3FD9BB179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44BB5-3EC5-8280-E598-52271806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68F9-90D1-6B23-BC4E-3904316D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367A-A8FA-7BDC-B855-39FD78BA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610B-0A9A-F13C-14AC-016D3B85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28B-5D1C-5D0A-F07A-A2CDC5A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A3C-7792-B2A7-E786-354415D7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DCF3-C2F1-196D-0CB5-F015BC89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1B11-F06C-CD2F-37D7-7B68E458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80ED-AD8E-E1C8-FB58-02D9431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9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AB8-6082-1C5D-0214-BBA06B5B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892E-CBD7-8772-5EEB-23795C8F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90B2-990E-D366-9983-BCBAC977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5EE3-2EB3-4420-0DF5-CEF27AD4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6BA0-110D-D54B-2A6F-441AE29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B2F2-4A7F-1CA3-4BEB-8496A043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89C4-A698-E46F-36FE-FACAC0162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CDA44-2289-048E-75A7-9E93B0E6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0B66-284E-C58C-4923-FDB31967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AB45-0E92-9954-CBE2-B3265021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7B33-99A9-3909-4E43-E78F60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9A5D-FDB2-FAED-6212-A473B65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C954-5006-F24F-DAD4-3E6A445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888A3-1E70-82E7-7A3D-542930B3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45FED-05C1-CB72-0668-9763D2E17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A1FB9-23C0-F7D2-1E68-E64E3436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448D-518D-4953-B29A-FAB9B943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66295-8EB2-B778-4608-05DC9068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BC3EF-C664-64A5-AF3E-5C8FE53D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1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F863-0937-AA26-594D-107E9A4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5A6A7-6B95-BB95-0DB0-84318E9D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92E0-84E4-2E6E-ED7D-EFE17A4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0D0C-35D6-5BED-23E2-F4240829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6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EABB-3122-081C-4641-25D93E8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3C612-92D1-580E-71FD-6865F198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B27F3-3364-8160-12C5-549C1D60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4634-E2DA-D0D3-30F3-C2DB6D85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4B69-FB5F-E41F-AA88-D63C2654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31FCA-65C1-D48C-DAF8-60B43B42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B6C8-7BF8-C5D1-82DC-1AC1A7C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6FC3-E889-4FD8-04CC-6FE78ADE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1EBA-254E-354A-8427-E9A9F1E0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71B-0181-1B0A-CA29-4BA66FBD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C2373-D477-B3C1-FA6B-25FA3CEA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38C2E-6994-569D-868A-97835060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CD693-9A77-27D4-28C2-CF8542A6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0178-0D97-DA5E-B1D7-8D503104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CBF59-5862-DFED-311E-2225320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35165-7B1B-5171-2960-4258291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D6DE5-C19D-6A26-469D-FF28B94F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C38A-4A7A-0687-2E85-BAB4BD865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C74B-8061-4C7C-A021-F2087E58C565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9321-BD93-1869-C5D7-FA421C25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57EF-B14F-2541-B02F-78C7488B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0074-3548-44BD-B424-3E5348E1C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1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9F40-7267-BF90-0460-37864B8D1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Business Financial Insights Dashboard</a:t>
            </a:r>
            <a:br>
              <a:rPr lang="en-IN" sz="3600" dirty="0">
                <a:effectLst/>
              </a:rPr>
            </a:br>
            <a:br>
              <a:rPr lang="en-IN" dirty="0"/>
            </a:br>
            <a:endParaRPr lang="en-IN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4149-3438-E1C1-45CF-A66F9D2EE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Interactive insights on revenue, profit, and growth trends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43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8A61-6EC5-BCBA-3AD3-839E062D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6CBC-8B81-226A-4B14-575EB6CC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Columns available:</a:t>
            </a:r>
            <a:endParaRPr lang="en-US" dirty="0"/>
          </a:p>
          <a:p>
            <a:r>
              <a:rPr lang="en-US" dirty="0"/>
              <a:t>Year</a:t>
            </a:r>
          </a:p>
          <a:p>
            <a:r>
              <a:rPr lang="en-US" dirty="0"/>
              <a:t>Revenue, EBITDA, Gross Profit, Op Income, Net Income</a:t>
            </a:r>
          </a:p>
          <a:p>
            <a:r>
              <a:rPr lang="en-US" dirty="0"/>
              <a:t>EPS, Shares Outstanding, Year Close Price</a:t>
            </a:r>
          </a:p>
          <a:p>
            <a:r>
              <a:rPr lang="en-US" dirty="0"/>
              <a:t>Total Assets, Total Liabilities, Long Term Debt, Cash on Hand</a:t>
            </a:r>
          </a:p>
          <a:p>
            <a:r>
              <a:rPr lang="en-US" dirty="0"/>
              <a:t>Gross Margin, PE Ratio</a:t>
            </a:r>
          </a:p>
          <a:p>
            <a:r>
              <a:rPr lang="en-US" dirty="0"/>
              <a:t>Employees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2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22F-F3E7-C7E8-BCDD-23CCF039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Chosen KPIs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143DD-11FA-60B7-FEF2-653B6498C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6167"/>
            <a:ext cx="38032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Revenue (millions)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 Income (millions)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EBITDA (millions)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EPS (Earnings per Share)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Year Close Price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84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46AA-2487-A2BB-B52A-F5ED88C5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Dashboard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4A678-08AC-1534-E85A-ED2695B50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4123"/>
            <a:ext cx="1033054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Time-Series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Revenue, Net Income, EBITDA trends by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Profitability 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Gross Profit, Op Income, Net Income (bar chart)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Financial Health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Assets vs Liabilities with Long Term Debt (combo chart)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Employees &amp; EPS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dual-line chart showing shareholder &amp; workforce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Filters/Slicers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Year and PE Ratio</a:t>
            </a:r>
          </a:p>
        </p:txBody>
      </p:sp>
    </p:spTree>
    <p:extLst>
      <p:ext uri="{BB962C8B-B14F-4D97-AF65-F5344CB8AC3E}">
        <p14:creationId xmlns:p14="http://schemas.microsoft.com/office/powerpoint/2010/main" val="311813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6CFF-C84F-3A49-7B9C-0028FA3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Dashboard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2ADBD-9C68-B962-67FC-3556AF291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942" y="1952625"/>
            <a:ext cx="843961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KPI Cards (Revenue, Net Income, EPS,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Middle Left: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Time-Series (Revenue, Net Income, EBITDA)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Middle Right: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Profitability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Bottom Left: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Balance Sheet (Assets, Liabilities, Debt)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Bottom Right: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Employees &amp; EPS Trends</a:t>
            </a:r>
          </a:p>
        </p:txBody>
      </p:sp>
    </p:spTree>
    <p:extLst>
      <p:ext uri="{BB962C8B-B14F-4D97-AF65-F5344CB8AC3E}">
        <p14:creationId xmlns:p14="http://schemas.microsoft.com/office/powerpoint/2010/main" val="7261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D512-9BF7-5924-0403-7EFCB3E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4C07-6479-54B2-94C2-B66DB1BB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shows steady year-on-year growth</a:t>
            </a:r>
          </a:p>
          <a:p>
            <a:r>
              <a:rPr lang="en-US" dirty="0"/>
              <a:t>Net Income margin improving but dependent on Op Income</a:t>
            </a:r>
          </a:p>
          <a:p>
            <a:r>
              <a:rPr lang="en-US" dirty="0"/>
              <a:t>Liabilities growing faster than Assets in certain years</a:t>
            </a:r>
          </a:p>
          <a:p>
            <a:r>
              <a:rPr lang="en-US" dirty="0"/>
              <a:t>EPS and Share Price aligned with profitability trends</a:t>
            </a:r>
          </a:p>
          <a:p>
            <a:r>
              <a:rPr lang="en-US" dirty="0"/>
              <a:t>Employee growth reflects business expansion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3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E7A9-A3D7-0D73-72E4-6F2C7E46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0D11-E40B-53C2-2654-4D16A5FE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provides a </a:t>
            </a:r>
            <a:r>
              <a:rPr lang="en-US" b="1" dirty="0"/>
              <a:t>360° financial overview</a:t>
            </a:r>
            <a:endParaRPr lang="en-US" dirty="0"/>
          </a:p>
          <a:p>
            <a:r>
              <a:rPr lang="en-US" dirty="0"/>
              <a:t>Helps stakeholders track </a:t>
            </a:r>
            <a:r>
              <a:rPr lang="en-US" b="1" dirty="0"/>
              <a:t>profitability, growth, and financial stability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data-driven decisions</a:t>
            </a:r>
            <a:r>
              <a:rPr lang="en-US" dirty="0"/>
              <a:t> with interactivity and KPIs in one place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63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F65-AF67-1786-32A0-8315046F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37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Business Financial Insights Dashboard  </vt:lpstr>
      <vt:lpstr>Dataset Used</vt:lpstr>
      <vt:lpstr>Chosen KPIs</vt:lpstr>
      <vt:lpstr>Dashboard Features </vt:lpstr>
      <vt:lpstr>Dashboard Design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preethitwin2024@outlook.com</dc:creator>
  <cp:lastModifiedBy>preethitwin2024@outlook.com</cp:lastModifiedBy>
  <cp:revision>1</cp:revision>
  <dcterms:created xsi:type="dcterms:W3CDTF">2025-09-28T15:39:59Z</dcterms:created>
  <dcterms:modified xsi:type="dcterms:W3CDTF">2025-09-28T15:41:16Z</dcterms:modified>
</cp:coreProperties>
</file>