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-Raguram/IBM_AICTE-_INTERNSHIP-Cybersecurity-capstone-projec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 Using Steganography</a:t>
            </a:r>
            <a:endParaRPr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567245" y="4713585"/>
            <a:ext cx="93180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2000" b="1" dirty="0">
                <a:solidFill>
                  <a:srgbClr val="1482AB"/>
                </a:solidFill>
              </a:rPr>
              <a:t>:-</a:t>
            </a: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Raguram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sri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venkateswara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college of engineering ,EEE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Stronger Encryption</a:t>
            </a:r>
            <a:r>
              <a:rPr lang="en-IN" dirty="0"/>
              <a:t> – Integrating encryption before embedding the message for enhanced security.</a:t>
            </a:r>
          </a:p>
          <a:p>
            <a:r>
              <a:rPr lang="en-IN" b="1" dirty="0"/>
              <a:t> Randomized Pixel Embedding</a:t>
            </a:r>
            <a:r>
              <a:rPr lang="en-IN" dirty="0"/>
              <a:t> – Instead of modifying pixels sequentially, a randomized approach can make detection harder.</a:t>
            </a:r>
          </a:p>
          <a:p>
            <a:r>
              <a:rPr lang="en-IN" dirty="0"/>
              <a:t> </a:t>
            </a:r>
            <a:r>
              <a:rPr lang="en-IN" b="1" dirty="0"/>
              <a:t>Support for Different File Formats</a:t>
            </a:r>
            <a:r>
              <a:rPr lang="en-IN" dirty="0"/>
              <a:t> – Extending the algorithm to work with PNG, BMP, and other image formats.</a:t>
            </a:r>
          </a:p>
          <a:p>
            <a:r>
              <a:rPr lang="en-IN" dirty="0"/>
              <a:t> </a:t>
            </a:r>
            <a:r>
              <a:rPr lang="en-IN" b="1" dirty="0"/>
              <a:t>Increased Data Capacity</a:t>
            </a:r>
            <a:r>
              <a:rPr lang="en-IN" dirty="0"/>
              <a:t> – Optimizing the algorithm to store larger messages without noticeable image distortion.</a:t>
            </a:r>
          </a:p>
          <a:p>
            <a:r>
              <a:rPr lang="en-IN" dirty="0"/>
              <a:t> </a:t>
            </a:r>
            <a:r>
              <a:rPr lang="en-IN" b="1" dirty="0"/>
              <a:t>AI-Powered Steganography</a:t>
            </a:r>
            <a:r>
              <a:rPr lang="en-IN" dirty="0"/>
              <a:t> – Implementing machine learning techniques to improve undetectability and efficiency.</a:t>
            </a:r>
          </a:p>
          <a:p>
            <a:r>
              <a:rPr lang="en-IN" dirty="0"/>
              <a:t> </a:t>
            </a:r>
            <a:r>
              <a:rPr lang="en-IN" b="1" dirty="0"/>
              <a:t>Mobile &amp; Web Application</a:t>
            </a:r>
            <a:r>
              <a:rPr lang="en-IN" dirty="0"/>
              <a:t> – Developing a user-friendly interface for easy steganography use on different platforms.</a:t>
            </a: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dirty="0"/>
          </a:p>
        </p:txBody>
      </p:sp>
      <p:sp>
        <p:nvSpPr>
          <p:cNvPr id="165" name="Google Shape;165;p22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1860C-D7C8-7253-8AC3-5FF91E614A11}"/>
              </a:ext>
            </a:extLst>
          </p:cNvPr>
          <p:cNvSpPr txBox="1"/>
          <p:nvPr/>
        </p:nvSpPr>
        <p:spPr>
          <a:xfrm>
            <a:off x="742461" y="1899138"/>
            <a:ext cx="99333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uses </a:t>
            </a:r>
            <a:r>
              <a:rPr lang="en-US" sz="2800" b="1" dirty="0"/>
              <a:t>steganography</a:t>
            </a:r>
            <a:r>
              <a:rPr lang="en-US" sz="2800" dirty="0"/>
              <a:t> to hide secret messages within an image by modifying pixel values. The message can only be retrieved with the correct passcode, ensuring secure and hidden communication.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D97EAE-3600-0CEB-C63D-19E15FD7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668415"/>
            <a:ext cx="93276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image processing and modification.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open the encrypted image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VS-CODE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000" dirty="0"/>
              <a:t>🔥 </a:t>
            </a:r>
            <a:r>
              <a:rPr lang="en-US" sz="2000" b="1" dirty="0"/>
              <a:t>Invisible Data Hiding</a:t>
            </a:r>
            <a:r>
              <a:rPr lang="en-US" sz="2000" dirty="0"/>
              <a:t> – The secret message is embedded within the image pixels, making it undetectable to the naked eye.</a:t>
            </a:r>
          </a:p>
          <a:p>
            <a:r>
              <a:rPr lang="en-US" sz="2000" dirty="0"/>
              <a:t>🔐 </a:t>
            </a:r>
            <a:r>
              <a:rPr lang="en-US" sz="2000" b="1" dirty="0"/>
              <a:t>Passcode-Protected Decryption</a:t>
            </a:r>
            <a:r>
              <a:rPr lang="en-US" sz="2000" dirty="0"/>
              <a:t> – Only users with the correct passcode can retrieve the hidden message, adding an extra layer of security.</a:t>
            </a:r>
          </a:p>
          <a:p>
            <a:r>
              <a:rPr lang="en-US" sz="2000" dirty="0"/>
              <a:t>🖼️ </a:t>
            </a:r>
            <a:r>
              <a:rPr lang="en-US" sz="2000" b="1" dirty="0"/>
              <a:t>Minimal Image Distortion</a:t>
            </a:r>
            <a:r>
              <a:rPr lang="en-US" sz="2000" dirty="0"/>
              <a:t> – The method alters only a small portion of the pixel values, ensuring the image remains visually unchanged.</a:t>
            </a:r>
          </a:p>
          <a:p>
            <a:r>
              <a:rPr lang="en-US" sz="2000" dirty="0"/>
              <a:t>⚡ </a:t>
            </a:r>
            <a:r>
              <a:rPr lang="en-US" sz="2000" b="1" dirty="0"/>
              <a:t>Fast &amp; Lightweight</a:t>
            </a:r>
            <a:r>
              <a:rPr lang="en-US" sz="2000" dirty="0"/>
              <a:t> – The algorithm is simple, efficient, and works quickly without requiring complex cryptographic techniques.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C9A0DB-886C-EC65-7F21-1519CB0C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2174622"/>
            <a:ext cx="98588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use this technique for covert communication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embedding confidential case details within images for secure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drawing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 &amp; Intelligence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utilize steganography for secure, untraceable communication.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personal data protection and secure message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sz="3200" dirty="0">
                <a:solidFill>
                  <a:schemeClr val="accent1"/>
                </a:solidFill>
              </a:rPr>
              <a:t>RESULTS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E0070-706D-B722-15DD-5E8F53D1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6" y="3429000"/>
            <a:ext cx="4633655" cy="2606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A268B-856C-BDC5-8975-6CD1C764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97" y="3428999"/>
            <a:ext cx="4633654" cy="260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8682C-0C53-F4AC-5783-1576627E41F8}"/>
              </a:ext>
            </a:extLst>
          </p:cNvPr>
          <p:cNvSpPr txBox="1"/>
          <p:nvPr/>
        </p:nvSpPr>
        <p:spPr>
          <a:xfrm>
            <a:off x="429846" y="2844224"/>
            <a:ext cx="414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image :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072E-C90A-FA0E-0437-A42B30801E70}"/>
              </a:ext>
            </a:extLst>
          </p:cNvPr>
          <p:cNvSpPr txBox="1"/>
          <p:nvPr/>
        </p:nvSpPr>
        <p:spPr>
          <a:xfrm>
            <a:off x="6660444" y="2804344"/>
            <a:ext cx="485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image:</a:t>
            </a:r>
            <a:endParaRPr lang="en-IN" sz="3200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5579D6-D0EC-6E66-000D-FA0730DB56F7}"/>
              </a:ext>
            </a:extLst>
          </p:cNvPr>
          <p:cNvSpPr/>
          <p:nvPr/>
        </p:nvSpPr>
        <p:spPr>
          <a:xfrm>
            <a:off x="5306646" y="4321908"/>
            <a:ext cx="1156677" cy="5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8414-2F72-8010-EEC1-16A103A68926}"/>
              </a:ext>
            </a:extLst>
          </p:cNvPr>
          <p:cNvSpPr txBox="1"/>
          <p:nvPr/>
        </p:nvSpPr>
        <p:spPr>
          <a:xfrm>
            <a:off x="5473375" y="4168019"/>
            <a:ext cx="105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CODE</a:t>
            </a:r>
            <a:endParaRPr lang="en-IN" b="1" i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56E60-C9FF-D41D-D675-311B7630EFCC}"/>
              </a:ext>
            </a:extLst>
          </p:cNvPr>
          <p:cNvSpPr txBox="1"/>
          <p:nvPr/>
        </p:nvSpPr>
        <p:spPr>
          <a:xfrm>
            <a:off x="581192" y="1938214"/>
            <a:ext cx="1016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demonstrates a simple yet effective </a:t>
            </a:r>
            <a:r>
              <a:rPr lang="en-US" sz="2800" b="1" dirty="0"/>
              <a:t>steganography-based secret message hiding algorithm</a:t>
            </a:r>
            <a:r>
              <a:rPr lang="en-US" sz="2800" dirty="0"/>
              <a:t> using image pixel manipulation. By embedding text within an image, the technique ensures </a:t>
            </a:r>
            <a:r>
              <a:rPr lang="en-US" sz="2800" b="1" dirty="0"/>
              <a:t>covert communication</a:t>
            </a:r>
            <a:r>
              <a:rPr lang="en-US" sz="2800" dirty="0"/>
              <a:t> while maintaining the image’s visual integrity. The implementation includes </a:t>
            </a:r>
            <a:r>
              <a:rPr lang="en-US" sz="2800" b="1" dirty="0"/>
              <a:t>passcode-based decryption</a:t>
            </a:r>
            <a:r>
              <a:rPr lang="en-US" sz="2800" dirty="0"/>
              <a:t>, adding a layer of security to prevent unauthorized access.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dirty="0">
                <a:hlinkClick r:id="rId3"/>
              </a:rPr>
              <a:t>https://github.com/V-Raguram/IBM_AICTE-_INTERNSHIP-Cybersecurity-capstone-project.git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</vt:lpstr>
      <vt:lpstr>Libre Franklin</vt:lpstr>
      <vt:lpstr>Noto Sans Symbols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Purple Bolt</dc:creator>
  <cp:lastModifiedBy>Purple Bolt</cp:lastModifiedBy>
  <cp:revision>1</cp:revision>
  <dcterms:modified xsi:type="dcterms:W3CDTF">2025-02-26T07:41:03Z</dcterms:modified>
</cp:coreProperties>
</file>