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DBC3-A5AB-4117-A1C7-F42D35772BE5}" type="datetimeFigureOut">
              <a:rPr lang="fr-FR" smtClean="0"/>
              <a:pPr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7553-00B6-420F-BD91-46933AF430F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76" Type="http://schemas.openxmlformats.org/officeDocument/2006/relationships/image" Target="../media/image77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74" Type="http://schemas.openxmlformats.org/officeDocument/2006/relationships/image" Target="../media/image75.png"/><Relationship Id="rId79" Type="http://schemas.openxmlformats.org/officeDocument/2006/relationships/image" Target="../media/image80.png"/><Relationship Id="rId5" Type="http://schemas.openxmlformats.org/officeDocument/2006/relationships/image" Target="../media/image6.png"/><Relationship Id="rId61" Type="http://schemas.openxmlformats.org/officeDocument/2006/relationships/image" Target="../media/image6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78" Type="http://schemas.openxmlformats.org/officeDocument/2006/relationships/image" Target="../media/image7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77" Type="http://schemas.openxmlformats.org/officeDocument/2006/relationships/image" Target="../media/image78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  <a:ln>
            <a:solidFill>
              <a:srgbClr val="FFFF00"/>
            </a:solidFill>
          </a:ln>
        </p:spPr>
        <p:txBody>
          <a:bodyPr/>
          <a:lstStyle/>
          <a:p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riangle isocèle 3"/>
          <p:cNvSpPr/>
          <p:nvPr/>
        </p:nvSpPr>
        <p:spPr>
          <a:xfrm>
            <a:off x="2928926" y="4429132"/>
            <a:ext cx="214314" cy="21431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>
            <a:off x="2428860" y="4429132"/>
            <a:ext cx="214314" cy="214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>
            <a:off x="1928794" y="4429132"/>
            <a:ext cx="214314" cy="21431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/>
          <p:cNvSpPr/>
          <p:nvPr/>
        </p:nvSpPr>
        <p:spPr>
          <a:xfrm>
            <a:off x="1500166" y="4429132"/>
            <a:ext cx="214314" cy="2143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/>
          <p:cNvSpPr/>
          <p:nvPr/>
        </p:nvSpPr>
        <p:spPr>
          <a:xfrm>
            <a:off x="3857620" y="4429132"/>
            <a:ext cx="214314" cy="214314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>
            <a:off x="3428992" y="4429132"/>
            <a:ext cx="214314" cy="214314"/>
          </a:xfrm>
          <a:prstGeom prst="triangl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500166" y="4929198"/>
            <a:ext cx="214314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500166" y="5357826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928794" y="4929198"/>
            <a:ext cx="214314" cy="21431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428860" y="4929198"/>
            <a:ext cx="214314" cy="2143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928926" y="4929198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28992" y="4929198"/>
            <a:ext cx="214314" cy="2143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857620" y="4929198"/>
            <a:ext cx="214314" cy="214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928794" y="5357826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428860" y="5357826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28926" y="535782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428992" y="5357826"/>
            <a:ext cx="214314" cy="2143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3857620" y="5357826"/>
            <a:ext cx="214314" cy="2143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>
            <a:off x="4286248" y="4429132"/>
            <a:ext cx="214314" cy="214314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4286248" y="4929198"/>
            <a:ext cx="214314" cy="2143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4286248" y="5357826"/>
            <a:ext cx="214314" cy="21431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6715140" y="4357694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endCxn id="39" idx="2"/>
          </p:cNvCxnSpPr>
          <p:nvPr/>
        </p:nvCxnSpPr>
        <p:spPr>
          <a:xfrm rot="16200000" flipH="1">
            <a:off x="6661561" y="4411272"/>
            <a:ext cx="214314" cy="10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16200000" flipH="1">
            <a:off x="6733000" y="4411273"/>
            <a:ext cx="214314" cy="10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215206" y="4357694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>
            <a:stCxn id="45" idx="0"/>
          </p:cNvCxnSpPr>
          <p:nvPr/>
        </p:nvCxnSpPr>
        <p:spPr>
          <a:xfrm rot="16200000" flipH="1" flipV="1">
            <a:off x="7161629" y="4411270"/>
            <a:ext cx="214311" cy="10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7233066" y="4411272"/>
            <a:ext cx="214314" cy="107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15140" y="4786322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/>
          <p:nvPr/>
        </p:nvCxnSpPr>
        <p:spPr>
          <a:xfrm>
            <a:off x="6715140" y="4929198"/>
            <a:ext cx="21431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715140" y="4857760"/>
            <a:ext cx="21431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215206" y="4786322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7250926" y="4893478"/>
            <a:ext cx="214313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H="1">
            <a:off x="7179488" y="4893479"/>
            <a:ext cx="214315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429256" y="4357694"/>
            <a:ext cx="214314" cy="2143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>
            <a:endCxn id="93" idx="2"/>
          </p:cNvCxnSpPr>
          <p:nvPr/>
        </p:nvCxnSpPr>
        <p:spPr>
          <a:xfrm rot="16200000" flipH="1">
            <a:off x="5375677" y="4411272"/>
            <a:ext cx="214314" cy="1071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rot="16200000" flipH="1">
            <a:off x="5447116" y="4411273"/>
            <a:ext cx="214314" cy="1071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929322" y="4357694"/>
            <a:ext cx="214314" cy="2143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7" name="Connecteur droit 96"/>
          <p:cNvCxnSpPr>
            <a:stCxn id="96" idx="0"/>
          </p:cNvCxnSpPr>
          <p:nvPr/>
        </p:nvCxnSpPr>
        <p:spPr>
          <a:xfrm rot="16200000" flipH="1" flipV="1">
            <a:off x="5875745" y="4411270"/>
            <a:ext cx="214311" cy="1071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rot="5400000">
            <a:off x="5947182" y="4411272"/>
            <a:ext cx="214314" cy="1071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429256" y="4786322"/>
            <a:ext cx="214314" cy="2143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/>
          <p:nvPr/>
        </p:nvCxnSpPr>
        <p:spPr>
          <a:xfrm>
            <a:off x="5429256" y="4929198"/>
            <a:ext cx="214316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5429256" y="4857760"/>
            <a:ext cx="214316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929322" y="4786322"/>
            <a:ext cx="214314" cy="2143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5400000">
            <a:off x="5965042" y="4893478"/>
            <a:ext cx="214313" cy="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rot="16200000" flipH="1">
            <a:off x="5893604" y="4893479"/>
            <a:ext cx="214315" cy="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429256" y="5357826"/>
            <a:ext cx="214314" cy="214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>
            <a:endCxn id="105" idx="2"/>
          </p:cNvCxnSpPr>
          <p:nvPr/>
        </p:nvCxnSpPr>
        <p:spPr>
          <a:xfrm rot="16200000" flipH="1">
            <a:off x="5375677" y="5411404"/>
            <a:ext cx="214314" cy="1071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rot="16200000" flipH="1">
            <a:off x="5447116" y="5411405"/>
            <a:ext cx="214314" cy="1071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929322" y="5357826"/>
            <a:ext cx="214314" cy="214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>
            <a:stCxn id="108" idx="0"/>
          </p:cNvCxnSpPr>
          <p:nvPr/>
        </p:nvCxnSpPr>
        <p:spPr>
          <a:xfrm rot="16200000" flipH="1" flipV="1">
            <a:off x="5875745" y="5411402"/>
            <a:ext cx="214311" cy="1071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rot="5400000">
            <a:off x="5947182" y="5411404"/>
            <a:ext cx="214314" cy="10715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429256" y="5786454"/>
            <a:ext cx="214314" cy="214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5429256" y="5929330"/>
            <a:ext cx="214316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5429256" y="5857892"/>
            <a:ext cx="214316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929322" y="5786454"/>
            <a:ext cx="214314" cy="214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 rot="5400000">
            <a:off x="5965042" y="5893610"/>
            <a:ext cx="214313" cy="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rot="16200000" flipH="1">
            <a:off x="5893604" y="5893611"/>
            <a:ext cx="214315" cy="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715140" y="5286388"/>
            <a:ext cx="214314" cy="2143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>
            <a:endCxn id="129" idx="2"/>
          </p:cNvCxnSpPr>
          <p:nvPr/>
        </p:nvCxnSpPr>
        <p:spPr>
          <a:xfrm rot="16200000" flipH="1">
            <a:off x="6661561" y="5339966"/>
            <a:ext cx="214314" cy="1071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rot="16200000" flipH="1">
            <a:off x="6733000" y="5339967"/>
            <a:ext cx="214314" cy="1071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15206" y="5286388"/>
            <a:ext cx="214314" cy="2143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>
            <a:stCxn id="132" idx="0"/>
          </p:cNvCxnSpPr>
          <p:nvPr/>
        </p:nvCxnSpPr>
        <p:spPr>
          <a:xfrm rot="16200000" flipH="1" flipV="1">
            <a:off x="7161629" y="5339964"/>
            <a:ext cx="214311" cy="1071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rot="5400000">
            <a:off x="7233066" y="5339966"/>
            <a:ext cx="214314" cy="1071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715140" y="5715016"/>
            <a:ext cx="214314" cy="2143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135"/>
          <p:cNvCxnSpPr/>
          <p:nvPr/>
        </p:nvCxnSpPr>
        <p:spPr>
          <a:xfrm>
            <a:off x="6715140" y="5857892"/>
            <a:ext cx="21431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6715140" y="5786454"/>
            <a:ext cx="21431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15206" y="5715016"/>
            <a:ext cx="214314" cy="2143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/>
          <p:cNvCxnSpPr/>
          <p:nvPr/>
        </p:nvCxnSpPr>
        <p:spPr>
          <a:xfrm rot="5400000">
            <a:off x="7250926" y="5822172"/>
            <a:ext cx="214313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16200000" flipH="1">
            <a:off x="7179488" y="5822173"/>
            <a:ext cx="214315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5357818" y="2071678"/>
            <a:ext cx="214314" cy="21431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Triangle isocèle 141"/>
          <p:cNvSpPr/>
          <p:nvPr/>
        </p:nvSpPr>
        <p:spPr>
          <a:xfrm>
            <a:off x="5786446" y="2071678"/>
            <a:ext cx="214314" cy="21431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Triangle isocèle 142"/>
          <p:cNvSpPr/>
          <p:nvPr/>
        </p:nvSpPr>
        <p:spPr>
          <a:xfrm>
            <a:off x="6215074" y="2071678"/>
            <a:ext cx="214314" cy="21431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9" y="1928802"/>
            <a:ext cx="22859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857364"/>
            <a:ext cx="158354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0" name="Triangle isocèle 159"/>
          <p:cNvSpPr/>
          <p:nvPr/>
        </p:nvSpPr>
        <p:spPr>
          <a:xfrm>
            <a:off x="5357817" y="2714620"/>
            <a:ext cx="214314" cy="214314"/>
          </a:xfrm>
          <a:prstGeom prst="triangl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iangle isocèle 160"/>
          <p:cNvSpPr/>
          <p:nvPr/>
        </p:nvSpPr>
        <p:spPr>
          <a:xfrm>
            <a:off x="5786445" y="2714620"/>
            <a:ext cx="214314" cy="214314"/>
          </a:xfrm>
          <a:prstGeom prst="triangl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Triangle isocèle 161"/>
          <p:cNvSpPr/>
          <p:nvPr/>
        </p:nvSpPr>
        <p:spPr>
          <a:xfrm>
            <a:off x="6215073" y="2714620"/>
            <a:ext cx="214314" cy="214314"/>
          </a:xfrm>
          <a:prstGeom prst="triangl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rganigramme : Connecteur 162"/>
          <p:cNvSpPr/>
          <p:nvPr/>
        </p:nvSpPr>
        <p:spPr>
          <a:xfrm>
            <a:off x="6286511" y="2571744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571744"/>
            <a:ext cx="22859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5" y="2500306"/>
            <a:ext cx="158354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6" name="Triangle isocèle 165"/>
          <p:cNvSpPr/>
          <p:nvPr/>
        </p:nvSpPr>
        <p:spPr>
          <a:xfrm>
            <a:off x="7000891" y="2071678"/>
            <a:ext cx="214314" cy="214314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Triangle isocèle 166"/>
          <p:cNvSpPr/>
          <p:nvPr/>
        </p:nvSpPr>
        <p:spPr>
          <a:xfrm>
            <a:off x="7429519" y="2071678"/>
            <a:ext cx="214314" cy="214314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Triangle isocèle 167"/>
          <p:cNvSpPr/>
          <p:nvPr/>
        </p:nvSpPr>
        <p:spPr>
          <a:xfrm>
            <a:off x="7858147" y="2071678"/>
            <a:ext cx="214314" cy="214314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rganigramme : Connecteur 168"/>
          <p:cNvSpPr/>
          <p:nvPr/>
        </p:nvSpPr>
        <p:spPr>
          <a:xfrm>
            <a:off x="7929585" y="192880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1928802"/>
            <a:ext cx="22859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19" y="1857364"/>
            <a:ext cx="158354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2" name="Triangle isocèle 171"/>
          <p:cNvSpPr/>
          <p:nvPr/>
        </p:nvSpPr>
        <p:spPr>
          <a:xfrm>
            <a:off x="7000891" y="2786058"/>
            <a:ext cx="214314" cy="214314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Triangle isocèle 172"/>
          <p:cNvSpPr/>
          <p:nvPr/>
        </p:nvSpPr>
        <p:spPr>
          <a:xfrm>
            <a:off x="7429519" y="2786058"/>
            <a:ext cx="214314" cy="214314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Triangle isocèle 173"/>
          <p:cNvSpPr/>
          <p:nvPr/>
        </p:nvSpPr>
        <p:spPr>
          <a:xfrm>
            <a:off x="7858147" y="2786058"/>
            <a:ext cx="214314" cy="214314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Organigramme : Connecteur 174"/>
          <p:cNvSpPr/>
          <p:nvPr/>
        </p:nvSpPr>
        <p:spPr>
          <a:xfrm>
            <a:off x="7929585" y="264318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2643182"/>
            <a:ext cx="22859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19" y="2571744"/>
            <a:ext cx="158354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8" name="Triangle isocèle 177"/>
          <p:cNvSpPr/>
          <p:nvPr/>
        </p:nvSpPr>
        <p:spPr>
          <a:xfrm>
            <a:off x="1285851" y="2143116"/>
            <a:ext cx="214314" cy="214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Triangle isocèle 178"/>
          <p:cNvSpPr/>
          <p:nvPr/>
        </p:nvSpPr>
        <p:spPr>
          <a:xfrm>
            <a:off x="1714479" y="2143116"/>
            <a:ext cx="214314" cy="214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Triangle isocèle 179"/>
          <p:cNvSpPr/>
          <p:nvPr/>
        </p:nvSpPr>
        <p:spPr>
          <a:xfrm>
            <a:off x="2143107" y="2143116"/>
            <a:ext cx="214314" cy="214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228598" cy="4571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79" y="1928802"/>
            <a:ext cx="158354" cy="1666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84" name="Triangle isocèle 183"/>
          <p:cNvSpPr/>
          <p:nvPr/>
        </p:nvSpPr>
        <p:spPr>
          <a:xfrm>
            <a:off x="1285850" y="2786058"/>
            <a:ext cx="214314" cy="21431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Triangle isocèle 184"/>
          <p:cNvSpPr/>
          <p:nvPr/>
        </p:nvSpPr>
        <p:spPr>
          <a:xfrm>
            <a:off x="1714478" y="2786058"/>
            <a:ext cx="214314" cy="21431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Triangle isocèle 185"/>
          <p:cNvSpPr/>
          <p:nvPr/>
        </p:nvSpPr>
        <p:spPr>
          <a:xfrm>
            <a:off x="2143106" y="2786058"/>
            <a:ext cx="214314" cy="21431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Organigramme : Connecteur 186"/>
          <p:cNvSpPr/>
          <p:nvPr/>
        </p:nvSpPr>
        <p:spPr>
          <a:xfrm>
            <a:off x="2214544" y="264318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2643182"/>
            <a:ext cx="22859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78" y="2571744"/>
            <a:ext cx="158354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0" name="Triangle isocèle 189"/>
          <p:cNvSpPr/>
          <p:nvPr/>
        </p:nvSpPr>
        <p:spPr>
          <a:xfrm>
            <a:off x="2928924" y="2143116"/>
            <a:ext cx="214314" cy="2143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Triangle isocèle 190"/>
          <p:cNvSpPr/>
          <p:nvPr/>
        </p:nvSpPr>
        <p:spPr>
          <a:xfrm>
            <a:off x="3357552" y="2143116"/>
            <a:ext cx="214314" cy="2143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Triangle isocèle 191"/>
          <p:cNvSpPr/>
          <p:nvPr/>
        </p:nvSpPr>
        <p:spPr>
          <a:xfrm>
            <a:off x="3786180" y="2143116"/>
            <a:ext cx="214314" cy="2143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Organigramme : Connecteur 192"/>
          <p:cNvSpPr/>
          <p:nvPr/>
        </p:nvSpPr>
        <p:spPr>
          <a:xfrm>
            <a:off x="3857618" y="2000240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5" y="2000240"/>
            <a:ext cx="22859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2" y="1928802"/>
            <a:ext cx="158354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6" name="Triangle isocèle 195"/>
          <p:cNvSpPr/>
          <p:nvPr/>
        </p:nvSpPr>
        <p:spPr>
          <a:xfrm>
            <a:off x="2928924" y="2857496"/>
            <a:ext cx="214314" cy="214314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Triangle isocèle 196"/>
          <p:cNvSpPr/>
          <p:nvPr/>
        </p:nvSpPr>
        <p:spPr>
          <a:xfrm>
            <a:off x="3357552" y="2857496"/>
            <a:ext cx="214314" cy="214314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Triangle isocèle 197"/>
          <p:cNvSpPr/>
          <p:nvPr/>
        </p:nvSpPr>
        <p:spPr>
          <a:xfrm>
            <a:off x="3786180" y="2857496"/>
            <a:ext cx="214314" cy="214314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Organigramme : Connecteur 198"/>
          <p:cNvSpPr/>
          <p:nvPr/>
        </p:nvSpPr>
        <p:spPr>
          <a:xfrm>
            <a:off x="3857618" y="2714620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5" y="2714620"/>
            <a:ext cx="22859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2" y="2643182"/>
            <a:ext cx="158354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2" name="Organigramme : Connecteur 201"/>
          <p:cNvSpPr/>
          <p:nvPr/>
        </p:nvSpPr>
        <p:spPr>
          <a:xfrm>
            <a:off x="2214546" y="2000240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Organigramme : Connecteur 202"/>
          <p:cNvSpPr/>
          <p:nvPr/>
        </p:nvSpPr>
        <p:spPr>
          <a:xfrm>
            <a:off x="6286512" y="192880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1988" y="1790688"/>
            <a:ext cx="2000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809738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8215" y="1804976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1144" y="1785926"/>
            <a:ext cx="209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4996" y="1809738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00748" y="1804976"/>
            <a:ext cx="1714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57925" y="1800213"/>
            <a:ext cx="200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0814" y="1809738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86566" y="1804976"/>
            <a:ext cx="1714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57620" y="1804976"/>
            <a:ext cx="1714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0430" y="1809738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76579" y="1804976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488" y="1800213"/>
            <a:ext cx="180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571736" y="1809738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247885" y="1804976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928794" y="1800213"/>
            <a:ext cx="1619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571604" y="1809738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257278" y="1804976"/>
            <a:ext cx="1714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481513" y="208120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214810" y="2081203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757740" y="2071678"/>
            <a:ext cx="1714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4486275" y="2357430"/>
            <a:ext cx="1714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4214810" y="2357430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4757740" y="2366955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5033967" y="2366955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4214810" y="2571744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4481513" y="2571744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4748215" y="2571744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5000628" y="2581269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4476750" y="2833684"/>
            <a:ext cx="190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4214810" y="2824157"/>
            <a:ext cx="1809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2" name="Picture 34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4767265" y="2833684"/>
            <a:ext cx="161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3" name="Picture 35"/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2857488" y="2181215"/>
            <a:ext cx="171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4" name="Picture 36"/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2571736" y="2109777"/>
            <a:ext cx="171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2285984" y="2181215"/>
            <a:ext cx="161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6" name="Picture 38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3857620" y="2038339"/>
            <a:ext cx="161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7" name="Picture 39"/>
          <p:cNvPicPr>
            <a:picLocks noChangeAspect="1" noChangeArrowheads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3143240" y="2038339"/>
            <a:ext cx="171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8" name="Picture 40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3571868" y="2038339"/>
            <a:ext cx="171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5319719" y="2357430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5319719" y="2571744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5534033" y="2366955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5534033" y="2581269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5829310" y="2357430"/>
            <a:ext cx="1714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5819785" y="2609843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6072198" y="2324091"/>
            <a:ext cx="1714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6072198" y="2609843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3143240" y="2466967"/>
            <a:ext cx="171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3552819" y="2428869"/>
            <a:ext cx="1619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3871909" y="2466967"/>
            <a:ext cx="200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3143240" y="2895595"/>
            <a:ext cx="161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1"/>
          <a:srcRect/>
          <a:stretch>
            <a:fillRect/>
          </a:stretch>
        </p:blipFill>
        <p:spPr bwMode="auto">
          <a:xfrm>
            <a:off x="3500430" y="2895595"/>
            <a:ext cx="171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2"/>
          <a:srcRect/>
          <a:stretch>
            <a:fillRect/>
          </a:stretch>
        </p:blipFill>
        <p:spPr bwMode="auto">
          <a:xfrm>
            <a:off x="3786182" y="2895595"/>
            <a:ext cx="180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3"/>
          <a:srcRect/>
          <a:stretch>
            <a:fillRect/>
          </a:stretch>
        </p:blipFill>
        <p:spPr bwMode="auto">
          <a:xfrm>
            <a:off x="2285984" y="2538405"/>
            <a:ext cx="161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4"/>
          <a:srcRect/>
          <a:stretch>
            <a:fillRect/>
          </a:stretch>
        </p:blipFill>
        <p:spPr bwMode="auto">
          <a:xfrm>
            <a:off x="2571736" y="2538405"/>
            <a:ext cx="171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55"/>
          <a:srcRect/>
          <a:stretch>
            <a:fillRect/>
          </a:stretch>
        </p:blipFill>
        <p:spPr bwMode="auto">
          <a:xfrm>
            <a:off x="2857488" y="2609843"/>
            <a:ext cx="180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6"/>
          <a:srcRect/>
          <a:stretch>
            <a:fillRect/>
          </a:stretch>
        </p:blipFill>
        <p:spPr bwMode="auto">
          <a:xfrm>
            <a:off x="2285984" y="2967033"/>
            <a:ext cx="171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57"/>
          <a:srcRect/>
          <a:stretch>
            <a:fillRect/>
          </a:stretch>
        </p:blipFill>
        <p:spPr bwMode="auto">
          <a:xfrm>
            <a:off x="2571736" y="2967033"/>
            <a:ext cx="171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58"/>
          <a:srcRect/>
          <a:stretch>
            <a:fillRect/>
          </a:stretch>
        </p:blipFill>
        <p:spPr bwMode="auto">
          <a:xfrm>
            <a:off x="2857488" y="2967033"/>
            <a:ext cx="161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9"/>
          <a:srcRect/>
          <a:stretch>
            <a:fillRect/>
          </a:stretch>
        </p:blipFill>
        <p:spPr bwMode="auto">
          <a:xfrm>
            <a:off x="1928794" y="4357694"/>
            <a:ext cx="214314" cy="37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0"/>
          <a:srcRect/>
          <a:stretch>
            <a:fillRect/>
          </a:stretch>
        </p:blipFill>
        <p:spPr bwMode="auto">
          <a:xfrm>
            <a:off x="2428860" y="4286256"/>
            <a:ext cx="252413" cy="47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1"/>
          <a:srcRect/>
          <a:stretch>
            <a:fillRect/>
          </a:stretch>
        </p:blipFill>
        <p:spPr bwMode="auto">
          <a:xfrm>
            <a:off x="2857488" y="4357694"/>
            <a:ext cx="242888" cy="41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2"/>
          <a:srcRect/>
          <a:stretch>
            <a:fillRect/>
          </a:stretch>
        </p:blipFill>
        <p:spPr bwMode="auto">
          <a:xfrm>
            <a:off x="1857356" y="4929197"/>
            <a:ext cx="241104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3"/>
          <a:srcRect/>
          <a:stretch>
            <a:fillRect/>
          </a:stretch>
        </p:blipFill>
        <p:spPr bwMode="auto">
          <a:xfrm>
            <a:off x="2357422" y="4929198"/>
            <a:ext cx="21431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4"/>
          <a:srcRect/>
          <a:stretch>
            <a:fillRect/>
          </a:stretch>
        </p:blipFill>
        <p:spPr bwMode="auto">
          <a:xfrm>
            <a:off x="2857487" y="5000636"/>
            <a:ext cx="23514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5"/>
          <a:srcRect/>
          <a:stretch>
            <a:fillRect/>
          </a:stretch>
        </p:blipFill>
        <p:spPr bwMode="auto">
          <a:xfrm>
            <a:off x="1857356" y="5429264"/>
            <a:ext cx="23505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6"/>
          <a:srcRect/>
          <a:stretch>
            <a:fillRect/>
          </a:stretch>
        </p:blipFill>
        <p:spPr bwMode="auto">
          <a:xfrm>
            <a:off x="2357422" y="5357826"/>
            <a:ext cx="22622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7"/>
          <a:srcRect/>
          <a:stretch>
            <a:fillRect/>
          </a:stretch>
        </p:blipFill>
        <p:spPr bwMode="auto">
          <a:xfrm>
            <a:off x="2857488" y="5500702"/>
            <a:ext cx="214314" cy="36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8"/>
          <a:srcRect/>
          <a:stretch>
            <a:fillRect/>
          </a:stretch>
        </p:blipFill>
        <p:spPr bwMode="auto">
          <a:xfrm>
            <a:off x="3428992" y="4429132"/>
            <a:ext cx="21431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9"/>
          <a:srcRect/>
          <a:stretch>
            <a:fillRect/>
          </a:stretch>
        </p:blipFill>
        <p:spPr bwMode="auto">
          <a:xfrm>
            <a:off x="3428992" y="4929198"/>
            <a:ext cx="214314" cy="46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0"/>
          <a:srcRect/>
          <a:stretch>
            <a:fillRect/>
          </a:stretch>
        </p:blipFill>
        <p:spPr bwMode="auto">
          <a:xfrm>
            <a:off x="3357554" y="5429264"/>
            <a:ext cx="233363" cy="39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1"/>
          <a:srcRect/>
          <a:stretch>
            <a:fillRect/>
          </a:stretch>
        </p:blipFill>
        <p:spPr bwMode="auto">
          <a:xfrm>
            <a:off x="4143372" y="4429132"/>
            <a:ext cx="21431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2"/>
          <a:srcRect/>
          <a:stretch>
            <a:fillRect/>
          </a:stretch>
        </p:blipFill>
        <p:spPr bwMode="auto">
          <a:xfrm>
            <a:off x="4143372" y="4857760"/>
            <a:ext cx="22622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73"/>
          <a:srcRect/>
          <a:stretch>
            <a:fillRect/>
          </a:stretch>
        </p:blipFill>
        <p:spPr bwMode="auto">
          <a:xfrm>
            <a:off x="4143372" y="5429264"/>
            <a:ext cx="21431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74"/>
          <a:srcRect/>
          <a:stretch>
            <a:fillRect/>
          </a:stretch>
        </p:blipFill>
        <p:spPr bwMode="auto">
          <a:xfrm>
            <a:off x="4714876" y="4429132"/>
            <a:ext cx="21431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75"/>
          <a:srcRect/>
          <a:stretch>
            <a:fillRect/>
          </a:stretch>
        </p:blipFill>
        <p:spPr bwMode="auto">
          <a:xfrm>
            <a:off x="4714876" y="4857760"/>
            <a:ext cx="21431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76"/>
          <a:srcRect/>
          <a:stretch>
            <a:fillRect/>
          </a:stretch>
        </p:blipFill>
        <p:spPr bwMode="auto">
          <a:xfrm>
            <a:off x="4714876" y="5429264"/>
            <a:ext cx="21431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77"/>
          <a:srcRect/>
          <a:stretch>
            <a:fillRect/>
          </a:stretch>
        </p:blipFill>
        <p:spPr bwMode="auto">
          <a:xfrm>
            <a:off x="5214942" y="4429132"/>
            <a:ext cx="21431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78"/>
          <a:srcRect/>
          <a:stretch>
            <a:fillRect/>
          </a:stretch>
        </p:blipFill>
        <p:spPr bwMode="auto">
          <a:xfrm>
            <a:off x="5214942" y="4857760"/>
            <a:ext cx="21431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79"/>
          <a:srcRect/>
          <a:stretch>
            <a:fillRect/>
          </a:stretch>
        </p:blipFill>
        <p:spPr bwMode="auto">
          <a:xfrm>
            <a:off x="5214942" y="5357826"/>
            <a:ext cx="214314" cy="36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SWEET</cp:lastModifiedBy>
  <cp:revision>18</cp:revision>
  <dcterms:created xsi:type="dcterms:W3CDTF">2014-03-04T21:47:48Z</dcterms:created>
  <dcterms:modified xsi:type="dcterms:W3CDTF">2014-03-17T13:56:03Z</dcterms:modified>
</cp:coreProperties>
</file>