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512BB-39B7-4869-B524-A225EC598325}" type="datetimeFigureOut">
              <a:rPr lang="en-US" smtClean="0"/>
              <a:pPr/>
              <a:t>7/3/2023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9664B-460A-48D0-BEB7-C74C075A19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DACF-D441-4725-AE39-67B3CB027700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D00-357B-4CFE-BD98-732134E1F398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8DDB-4F53-49AB-AEEE-7642C63E9D17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EB09-A6A9-431A-B963-3AA7C0C6B835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C1C0-21C8-4BC5-90CA-F92B3CE96378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3502-586A-4B93-BB93-B9E05D4C0B4D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F5A0-8903-4B05-B7A6-FDC693E5C1E0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7BCD-39DB-4327-B4DE-4A11D75419D1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ADC7-027A-44DD-A8D8-4E4E7BE7A6AB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CA1D-D253-4134-A8F0-0456AC37E0C3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29C5B-93EC-4BC6-89A2-79C0635FA6CE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214554"/>
            <a:ext cx="8501122" cy="1470025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IoT Platform Design Methodology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43372" y="4786322"/>
            <a:ext cx="4729138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Dr.K.Nirmala Devi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Professor/CSE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Kongu Engineering College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6: IoT Level Specification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sixth step in the IoT design methodology is to define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IoT level for the system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Unit-1, we defined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IoT deployment levels.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7/3/2023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IOT UNIT 2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7: Functional View Specification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1474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seventh step in the IoT design methodology is to define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 View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Functional View (FV) defines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 of the IoT systems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grouped into various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 Groups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(FGs).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Each Functional Group either </a:t>
            </a:r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provides functionalities for interacting with instances of concepts defined in the Domain Model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IN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information related to these concepts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7/3/2023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IOT UNIT 2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8: Operational View Specification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5762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eighth step in the IoT design methodology is to define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Operational View Specifications.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step, various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pertaining to the IoT system deployment and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are defined, such as, 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Service hosting options 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Storage options 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Device options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Application hosting options, etc</a:t>
            </a:r>
            <a:endParaRPr lang="en-IN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7/3/2023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IOT UNIT 2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Step 9: Device &amp; Component Integration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ninth step in the IoT design methodology is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integration of the devices and components.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7/3/2023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IOT UNIT 2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10: Application Development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final step in the IoT design methodology is to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develop the IoT application.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7/3/2023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IOT UNIT 2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IoT system comprises of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components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deployment tires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consists of 6 levels and each level is suited for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 applications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has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 component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deployment configurations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Designing of IoT systems can be a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challenging task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these systems involve interactions between various components such as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IoT devices and network resources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Web services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Analytics components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Application and 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Database servers</a:t>
            </a:r>
            <a:endParaRPr lang="en-IN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500594"/>
          </a:xfrm>
        </p:spPr>
        <p:txBody>
          <a:bodyPr>
            <a:noAutofit/>
          </a:bodyPr>
          <a:lstStyle/>
          <a:p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IoT Design Methodology that includes:</a:t>
            </a:r>
          </a:p>
          <a:p>
            <a:pPr lvl="1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Purpose &amp; Requirements Specification</a:t>
            </a:r>
          </a:p>
          <a:p>
            <a:pPr lvl="1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Process Specification</a:t>
            </a:r>
          </a:p>
          <a:p>
            <a:pPr lvl="1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Domain Model Specification</a:t>
            </a:r>
          </a:p>
          <a:p>
            <a:pPr lvl="1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Information Model Specification</a:t>
            </a:r>
          </a:p>
          <a:p>
            <a:pPr lvl="1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Service Specifications</a:t>
            </a:r>
          </a:p>
          <a:p>
            <a:pPr lvl="1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IoT Level Specification</a:t>
            </a:r>
          </a:p>
          <a:p>
            <a:pPr lvl="1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Functional View Specification</a:t>
            </a:r>
          </a:p>
          <a:p>
            <a:pPr lvl="1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Operational View Specification</a:t>
            </a:r>
          </a:p>
          <a:p>
            <a:pPr lvl="1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Device &amp; Component Integration</a:t>
            </a:r>
          </a:p>
          <a:p>
            <a:pPr lvl="1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Application Development</a:t>
            </a:r>
            <a:endParaRPr lang="en-IN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F-691A-4226-A051-D60D1F043CCD}" type="datetime1">
              <a:rPr lang="en-US" smtClean="0"/>
              <a:pPr/>
              <a:t>7/3/2023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IOT UNIT 2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 involved in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System design methodology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/>
              <a:pPr/>
              <a:t>7/3/2023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 UNIT 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26" name="Picture 2" descr="D:\SS\2020-21\Course Files\IOT\PPT\PPT Imags\Unit 2\22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85793"/>
            <a:ext cx="6072230" cy="5703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Step 1: Purpose &amp; Requirement Specification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28627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first step in IoT system design methodology is to define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purpose and requirements of the system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step, the system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are captured.</a:t>
            </a:r>
          </a:p>
          <a:p>
            <a:pPr algn="just"/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are such as 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Data collection requirements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Data analysis requirements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System management requirements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Data privacy and security requirements</a:t>
            </a:r>
          </a:p>
          <a:p>
            <a:pPr lvl="1" algn="just"/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User interface requirements</a:t>
            </a:r>
            <a:endParaRPr lang="en-IN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7/3/2023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IOT UNIT 2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2: Process Specification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4617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second step in the IoT design methodology is to define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specification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step,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cases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the IoT system are formally described based on and derived from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specifications.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7/3/2023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IOT UNIT 2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3: Domain Model Specification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third step in the IoT design methodology is to define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Domain Model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domain model describes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concepts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entities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the domain of IoT system to be designed.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Domain model defines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of the objects and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between objects.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Domain model provides an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representation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of the concepts, objects and entities in the IoT domain, independent of any specific technology or platform.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the domain model, the IoT system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designers can get an understanding of the IoT domain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which the system is to be designed.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7/3/2023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IOT UNIT 2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Step 4: Information Model Specification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5762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fourth step in the IoT design methodology is to define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Model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Information Model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defines the structure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all the information in the IoT system, for example,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 of Virtual Entities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relations, etc.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Information model </a:t>
            </a:r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does not describe the specifics of how the information is represented or stored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define the information model, we first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the Virtual Entities defined in the Domain Model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Information model adds more details to the Virtual Entities by defining their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7/3/2023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IOT UNIT 2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5: Service Specifications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fifth step in the IoT design methodology is to define the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 specifications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Service specifications define the 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the IoT system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Service types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Service inputs/output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Service endpoints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Service schedules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Service preconditions and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Service effects.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FD4-9FD6-4AB5-8EE8-6B4D4E87DB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7/3/2023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IOT UNIT 2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736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IoT Platform Design Methodology</vt:lpstr>
      <vt:lpstr>Introduction</vt:lpstr>
      <vt:lpstr>Outline</vt:lpstr>
      <vt:lpstr>Steps involved in IoT System design methodology</vt:lpstr>
      <vt:lpstr>Step 1: Purpose &amp; Requirement Specification</vt:lpstr>
      <vt:lpstr>Step 2: Process Specification</vt:lpstr>
      <vt:lpstr>Step 3: Domain Model Specification</vt:lpstr>
      <vt:lpstr>Step 4: Information Model Specification</vt:lpstr>
      <vt:lpstr>Step 5: Service Specifications</vt:lpstr>
      <vt:lpstr>Step 6: IoT Level Specification</vt:lpstr>
      <vt:lpstr>Step 7: Functional View Specification</vt:lpstr>
      <vt:lpstr>Step 8: Operational View Specification</vt:lpstr>
      <vt:lpstr>Step 9: Device &amp; Component Integration</vt:lpstr>
      <vt:lpstr>Step 10: Application Development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Admin</dc:creator>
  <cp:lastModifiedBy>Nirmala devi</cp:lastModifiedBy>
  <cp:revision>133</cp:revision>
  <dcterms:created xsi:type="dcterms:W3CDTF">2020-07-06T15:18:19Z</dcterms:created>
  <dcterms:modified xsi:type="dcterms:W3CDTF">2023-07-03T17:24:26Z</dcterms:modified>
</cp:coreProperties>
</file>