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83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86" r:id="rId23"/>
    <p:sldId id="277" r:id="rId24"/>
    <p:sldId id="282" r:id="rId25"/>
    <p:sldId id="278" r:id="rId26"/>
    <p:sldId id="279" r:id="rId27"/>
    <p:sldId id="280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231-2ABF-405A-B68D-2ED0A0EB2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FE1A-7A5A-4FE1-B177-4A27127F0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489F-B440-4488-BB71-BF144CA4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6A60-13D3-4762-957E-1767FC86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5DBC-A00E-4061-8CE6-F9B68E3D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2B12-1867-4AA5-97A8-1C55C63F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30146-B8B2-427B-9101-A007F79B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E1BC-A053-425D-9C81-A1C5ED83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D4CD-0DDB-4A81-8BE4-95FEC37B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E9E7-9D06-4D82-B9CD-8E23791D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1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732D-4D7F-4D01-92EA-1D5766E04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5F10E-0257-4195-B418-273EBA5C1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7BFB-39BA-4A27-8802-857D3C8D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A06D-A59F-47D9-8A99-BC69EA85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C414-7E23-4365-9ACA-DD1956BE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8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AD95-0212-40BF-A17B-7F73FA58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352D-8041-425D-B996-44F7A7ED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801B-124D-456E-B0A0-3741EA9A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EF02-3EE6-4E32-BF8F-80E6B915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1EC5-29D0-40C3-B173-9FF7623E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0027-512A-4754-869C-E6A2026A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2046-D409-47DE-ACC2-BADC425E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4813-22D6-47DE-A5F7-9E18EBDA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90E6B-E573-44AF-874C-36B90EE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0787-5C19-4A46-B3E4-A4E343C7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1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AA5C-F315-4D9E-8F46-45A28CBD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7560-5808-4888-82A8-2ED36296A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F1234-AE4A-4E53-8A7C-B3BD40A22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CA855-AABA-46C5-9641-10FB054E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9E173-9D9C-49F2-B504-DCE2DB09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655F-D485-47A8-8F60-3C24AB6E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3081-2A3C-402E-8D5A-2057878F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49E1-2D2F-48D2-804D-38A1F69B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E4F18-DA77-4AA5-BDE8-7DE59ED8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9DEB8-5926-4F78-937F-6DB5FE10C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34EB3-BB47-4E9B-A03D-68EABCAF4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5C62D-609E-4949-9DBA-00F39DFB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D4B72-9769-4D9F-ABC4-21982E57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90A81-B8B0-45D4-B641-C0F28E0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2290-0BBC-4892-925B-6299FFD1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4730A-C206-4399-9B46-41F20EE4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F9260-3EE9-4437-87CD-23C2EFE3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C25AA-DD49-4283-9B3E-1FC01321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2CD9E-9643-4360-B28F-E74461C5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CD87-1974-403F-AD44-11077BCE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A9873-06B1-4F86-B800-EDE7775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0B47-2A59-4BCB-9FA9-90056D82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D9BF-A9DE-423B-B8D0-C1556BAA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F63D3-A22E-4159-8257-5FCAD5CD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AF766-6BF1-43AC-B884-EC1DF64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01783-8256-4B35-A98D-05A0CC10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DA4C-51FB-433D-B186-469DD9A5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90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F0C1-2832-4091-84B1-1888C9C8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C7016-AD8A-4824-BCBD-C0CFF999E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5646F-AB6B-41A6-8FD1-843576F7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88B2-D1F3-4B54-9E90-E2C70B56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DB893-0F80-4D88-AC92-602190DD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C5E7-F834-42F1-ACDD-780ACB45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48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9C0F1-CAEF-4522-BB70-97084333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3765-C35C-4C43-B559-F1DAA90D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DBD1-DA53-4F0E-9B1C-7DDB2050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EFFA-64D4-4A10-B745-76E0555FE20F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A744-35CE-4EEC-BAFF-0A15CFE66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88D8-F886-436E-8983-623643CEC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ABFC-FA7B-40C5-9360-A05CE9FC2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0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AE30E-417B-41DE-AB4A-621C1B4B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Maker Checker Application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6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61D34-6367-47AE-B818-AF293F19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Routing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755D1F-B3C4-4A7D-95FD-6555CBDC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031" y="1675227"/>
            <a:ext cx="686593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2C50F-4A8B-4809-A203-1C61F1B6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Material Core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E1C0D3-0D25-47AF-9209-4C746DC34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644" y="1675227"/>
            <a:ext cx="681271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9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9BF59-B9CD-420C-898A-A905824B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6E39F0-C628-4339-81B8-93768F708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327" y="1675227"/>
            <a:ext cx="77773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0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33CC2-362C-48DF-AEBD-7C4C7D5B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Bootstrap css library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EAD24-FD03-4F56-88D6-931EB3FDA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822714"/>
            <a:ext cx="10905066" cy="209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8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DF685-87C5-4DBD-B8CC-0943BF55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1A0A3A-3F39-4D01-9D7E-DB86FF8CE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49" y="1675227"/>
            <a:ext cx="795330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1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1C923-5275-46CE-8E7F-7C571C45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Material - Toolbar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DEC1B-602E-4CAB-B5C3-BD3B4C1A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22935"/>
            <a:ext cx="10905066" cy="32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2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ECA53-9935-44E3-B5AD-DF5C02BC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material -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141AA0-DD93-4AF6-A531-F53462CB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896" y="1675227"/>
            <a:ext cx="7576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4B40B-5FD3-459E-8C03-95365A8F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Material - button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0F989-6A9D-4272-8EE0-6284BE062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1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00CAF-2D2D-4F89-BC77-2BE04A4E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Material - Theme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512EF-69EE-4E73-A38C-3AA11C932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59359"/>
            <a:ext cx="1090506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8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E44B9-7834-43C6-9288-8B198F30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Material – Dialog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0C44B4-3D61-48BD-B202-754FB6D6A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09FBE-3170-406C-B952-F987880A389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FAE12-EF17-42C8-8A46-6E40DEE8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20109"/>
            <a:ext cx="7188199" cy="34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8D099-613E-48E1-AAEB-616ED533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Angular Core and Http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DA6171-1632-4636-AC4F-7D84698B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4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DC692-8593-4B31-BEC4-BF8B278C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rxjs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operator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8AA07-82CE-4FE1-BFBD-A4CE667F7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20" y="1675227"/>
            <a:ext cx="93493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765D1-A16E-47A7-BC9B-990B80E7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Node and express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A6FD6-5F24-4C5A-A947-C914AB02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7" y="1675227"/>
            <a:ext cx="91071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4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1908C-3D09-4014-BA5A-8ECFCAD1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 Boot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11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35363-C77B-4138-8E47-8466CC9C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SpringBoot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RestWebservice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CRUD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5A4BD1-7196-4DB5-BBDC-1A2137870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473" y="1675227"/>
            <a:ext cx="61030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2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4957B-5652-4713-8418-E8DD5F67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Enable JPA Auditing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7DC4F3-4309-4340-AFD0-CF8D5E82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3"/>
            <a:ext cx="10905066" cy="3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2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05C8-1B40-4C25-9E0D-4AC99527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Data JPA Auditing – Saving created, modified, authorized date automatically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5318E-BE8D-454A-B149-B6E98D57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06" y="1675227"/>
            <a:ext cx="56335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2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45134-AA14-40EB-BBDD-085692EB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Data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JpaRepository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9C406-F650-4311-91DB-F37F587B0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31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7F094-ADDB-4312-BC37-BDF30AE4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Java8 – Optional Class</a:t>
            </a:r>
            <a:endParaRPr lang="en-GB" sz="32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98322E6-461B-4543-9266-526AA2DC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01"/>
            <a:ext cx="10515600" cy="20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B6124-D5F0-4759-997E-881EC84B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Bugs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g">
            <a:extLst>
              <a:ext uri="{FF2B5EF4-FFF2-40B4-BE49-F238E27FC236}">
                <a16:creationId xmlns:a16="http://schemas.microsoft.com/office/drawing/2014/main" id="{8EA68C8A-872A-4E7A-9AA3-B37E168E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5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BAEA4-16FC-418F-9D24-A9FCCC87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Maker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F2B23-E047-4F0B-BE25-2891BCD5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20109"/>
            <a:ext cx="7188199" cy="34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66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3F28-DED7-4113-8E30-8F52FBBC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19"/>
            <a:ext cx="10515600" cy="5818744"/>
          </a:xfrm>
        </p:spPr>
        <p:txBody>
          <a:bodyPr/>
          <a:lstStyle/>
          <a:p>
            <a:r>
              <a:rPr lang="en-US" dirty="0"/>
              <a:t>Edit Customer - Error when displaying the form values in edit form.</a:t>
            </a:r>
          </a:p>
          <a:p>
            <a:pPr marL="0" indent="0">
              <a:buNone/>
            </a:pPr>
            <a:r>
              <a:rPr lang="en-GB" dirty="0"/>
              <a:t>ERROR: Cannot find form control with name: </a:t>
            </a:r>
            <a:r>
              <a:rPr lang="en-GB" dirty="0" err="1"/>
              <a:t>createdDate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GB" b="1" dirty="0" err="1"/>
              <a:t>olution</a:t>
            </a:r>
            <a:r>
              <a:rPr lang="en-GB" b="1" dirty="0"/>
              <a:t>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JsonIgnoreProperties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        value = {"</a:t>
            </a:r>
            <a:r>
              <a:rPr lang="en-GB" dirty="0" err="1"/>
              <a:t>createdDate</a:t>
            </a:r>
            <a:r>
              <a:rPr lang="en-GB" dirty="0"/>
              <a:t>", "</a:t>
            </a:r>
            <a:r>
              <a:rPr lang="en-GB" dirty="0" err="1"/>
              <a:t>modifiedDate</a:t>
            </a:r>
            <a:r>
              <a:rPr lang="en-GB" dirty="0"/>
              <a:t>","</a:t>
            </a:r>
            <a:r>
              <a:rPr lang="en-GB" dirty="0" err="1"/>
              <a:t>authorizedDate</a:t>
            </a:r>
            <a:r>
              <a:rPr lang="en-GB" dirty="0"/>
              <a:t>"}</a:t>
            </a:r>
          </a:p>
          <a:p>
            <a:pPr marL="0" indent="0">
              <a:buNone/>
            </a:pPr>
            <a:r>
              <a:rPr lang="en-GB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5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7F914-2DD6-47C6-83ED-5CF1BEBF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C2C35-6B81-4739-BCDC-1ABB89F9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7" y="1675227"/>
            <a:ext cx="92509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C1A3D-3294-4DA8-B6CC-9F8DEB05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Edit Customer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7F784-CFDE-489C-955E-0963A9EF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02" y="1675227"/>
            <a:ext cx="744779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BCFCF-011F-4FC9-8DDE-45519796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Delete Customer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D824-5ABF-4962-A03A-8DDB789D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7" y="1675227"/>
            <a:ext cx="92509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4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B1FBA-3C0C-4CA6-A4B5-AD347F0C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Checker</a:t>
            </a:r>
          </a:p>
        </p:txBody>
      </p:sp>
      <p:pic>
        <p:nvPicPr>
          <p:cNvPr id="16" name="Content Placeholder 10">
            <a:extLst>
              <a:ext uri="{FF2B5EF4-FFF2-40B4-BE49-F238E27FC236}">
                <a16:creationId xmlns:a16="http://schemas.microsoft.com/office/drawing/2014/main" id="{C0297FA7-0715-456E-8C31-AF65DE3E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20109"/>
            <a:ext cx="7188199" cy="34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9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966B-47B0-4410-AA6F-5D37D540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Snippets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EF048-F8F0-419B-8422-F50C0548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 Components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669D1-43C7-429A-A9C7-E7AC0242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347787"/>
            <a:ext cx="4943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8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Maker Checker Application</vt:lpstr>
      <vt:lpstr>PowerPoint Presentation</vt:lpstr>
      <vt:lpstr>Maker Component</vt:lpstr>
      <vt:lpstr>Add Customer</vt:lpstr>
      <vt:lpstr>Edit Customer</vt:lpstr>
      <vt:lpstr>Delete Customer</vt:lpstr>
      <vt:lpstr>Checker</vt:lpstr>
      <vt:lpstr>Code Snippets</vt:lpstr>
      <vt:lpstr>Angular Components</vt:lpstr>
      <vt:lpstr>Routing Module</vt:lpstr>
      <vt:lpstr>Angular Material Core module</vt:lpstr>
      <vt:lpstr>Model</vt:lpstr>
      <vt:lpstr>Bootstrap css library</vt:lpstr>
      <vt:lpstr>Angular Forms</vt:lpstr>
      <vt:lpstr>Angular Material - Toolbar</vt:lpstr>
      <vt:lpstr>Angular material - Table</vt:lpstr>
      <vt:lpstr>Angular Material - button</vt:lpstr>
      <vt:lpstr>Angular Material - Theme</vt:lpstr>
      <vt:lpstr>Angular Material – Dialog Module</vt:lpstr>
      <vt:lpstr>Angular Core and Http</vt:lpstr>
      <vt:lpstr>rxjs operator</vt:lpstr>
      <vt:lpstr>Node and express</vt:lpstr>
      <vt:lpstr>Spring Boot</vt:lpstr>
      <vt:lpstr>SpringBoot RestWebservice – CRUD Operations</vt:lpstr>
      <vt:lpstr>Enable JPA Auditing</vt:lpstr>
      <vt:lpstr>Spring Data JPA Auditing – Saving created, modified, authorized date automatically </vt:lpstr>
      <vt:lpstr>Spring Data JpaRepository</vt:lpstr>
      <vt:lpstr>Java8 – Optional Class</vt:lpstr>
      <vt:lpstr>Bugs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 Checker Application</dc:title>
  <dc:creator>Velusamy, Saranya</dc:creator>
  <cp:lastModifiedBy>Velusamy, Saranya</cp:lastModifiedBy>
  <cp:revision>1</cp:revision>
  <dcterms:created xsi:type="dcterms:W3CDTF">2019-03-19T11:36:07Z</dcterms:created>
  <dcterms:modified xsi:type="dcterms:W3CDTF">2019-03-19T11:36:10Z</dcterms:modified>
</cp:coreProperties>
</file>